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ags/tag1.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62" r:id="rId5"/>
  </p:sldMasterIdLst>
  <p:notesMasterIdLst>
    <p:notesMasterId r:id="rId42"/>
  </p:notesMasterIdLst>
  <p:sldIdLst>
    <p:sldId id="436" r:id="rId6"/>
    <p:sldId id="2146848020" r:id="rId7"/>
    <p:sldId id="2146847977" r:id="rId8"/>
    <p:sldId id="2146848047" r:id="rId9"/>
    <p:sldId id="2147196443" r:id="rId10"/>
    <p:sldId id="2147479024" r:id="rId11"/>
    <p:sldId id="2147196446" r:id="rId12"/>
    <p:sldId id="2146848061" r:id="rId13"/>
    <p:sldId id="2146848049" r:id="rId14"/>
    <p:sldId id="437" r:id="rId15"/>
    <p:sldId id="2146848154" r:id="rId16"/>
    <p:sldId id="2146848050" r:id="rId17"/>
    <p:sldId id="2146848051" r:id="rId18"/>
    <p:sldId id="2146848052" r:id="rId19"/>
    <p:sldId id="443" r:id="rId20"/>
    <p:sldId id="444" r:id="rId21"/>
    <p:sldId id="445" r:id="rId22"/>
    <p:sldId id="2147479033" r:id="rId23"/>
    <p:sldId id="446" r:id="rId24"/>
    <p:sldId id="2147479029" r:id="rId25"/>
    <p:sldId id="447" r:id="rId26"/>
    <p:sldId id="448" r:id="rId27"/>
    <p:sldId id="452" r:id="rId28"/>
    <p:sldId id="453" r:id="rId29"/>
    <p:sldId id="454" r:id="rId30"/>
    <p:sldId id="449" r:id="rId31"/>
    <p:sldId id="450" r:id="rId32"/>
    <p:sldId id="2147471793" r:id="rId33"/>
    <p:sldId id="2147479037" r:id="rId34"/>
    <p:sldId id="2147478761" r:id="rId35"/>
    <p:sldId id="2147478757" r:id="rId36"/>
    <p:sldId id="2147469827" r:id="rId37"/>
    <p:sldId id="2146848026" r:id="rId38"/>
    <p:sldId id="2147479038" r:id="rId39"/>
    <p:sldId id="2147478748" r:id="rId40"/>
    <p:sldId id="451" r:id="rId4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B63F03-42EC-1CC2-688D-F4D61A04507D}" name="Stuart, Heather" initials="SH" userId="S::heather.stuart@accenture.com::03b8dbd6-d4de-4c6b-9e5d-30b4b062c826" providerId="AD"/>
  <p188:author id="{F4E0F561-BC49-5564-773E-10E8A46A5130}" name="Rattey, Tony" initials="RT" userId="S::tony.rattey@accenture.com::dd8e1504-e073-4c21-ad3f-486d5c0bbd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ndeng, Ousmene" initials="MO" lastIdx="1" clrIdx="0">
    <p:extLst>
      <p:ext uri="{19B8F6BF-5375-455C-9EA6-DF929625EA0E}">
        <p15:presenceInfo xmlns:p15="http://schemas.microsoft.com/office/powerpoint/2012/main" userId="S::ousmene.mandeng@accenture.com::3b7e16e8-5129-4b73-96d7-258ff3642b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A59AD-58EB-4D24-AD88-C42E4041502A}" v="2" dt="2023-06-19T16:03:46.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5" autoAdjust="0"/>
    <p:restoredTop sz="94619" autoAdjust="0"/>
  </p:normalViewPr>
  <p:slideViewPr>
    <p:cSldViewPr snapToGrid="0">
      <p:cViewPr varScale="1">
        <p:scale>
          <a:sx n="54" d="100"/>
          <a:sy n="54" d="100"/>
        </p:scale>
        <p:origin x="1104" y="48"/>
      </p:cViewPr>
      <p:guideLst/>
    </p:cSldViewPr>
  </p:slideViewPr>
  <p:notesTextViewPr>
    <p:cViewPr>
      <p:scale>
        <a:sx n="1" d="1"/>
        <a:sy n="1" d="1"/>
      </p:scale>
      <p:origin x="0" y="0"/>
    </p:cViewPr>
  </p:notesTextViewPr>
  <p:sorterViewPr>
    <p:cViewPr>
      <p:scale>
        <a:sx n="69" d="100"/>
        <a:sy n="69" d="100"/>
      </p:scale>
      <p:origin x="0" y="-2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uart, Heather" userId="03b8dbd6-d4de-4c6b-9e5d-30b4b062c826" providerId="ADAL" clId="{555A59AD-58EB-4D24-AD88-C42E4041502A}"/>
    <pc:docChg chg="addSld delSld modSld">
      <pc:chgData name="Stuart, Heather" userId="03b8dbd6-d4de-4c6b-9e5d-30b4b062c826" providerId="ADAL" clId="{555A59AD-58EB-4D24-AD88-C42E4041502A}" dt="2023-06-19T16:03:55.426" v="4" actId="47"/>
      <pc:docMkLst>
        <pc:docMk/>
      </pc:docMkLst>
      <pc:sldChg chg="modSp mod">
        <pc:chgData name="Stuart, Heather" userId="03b8dbd6-d4de-4c6b-9e5d-30b4b062c826" providerId="ADAL" clId="{555A59AD-58EB-4D24-AD88-C42E4041502A}" dt="2023-06-19T08:07:57.058" v="0" actId="6549"/>
        <pc:sldMkLst>
          <pc:docMk/>
          <pc:sldMk cId="1623153871" sldId="436"/>
        </pc:sldMkLst>
        <pc:spChg chg="mod">
          <ac:chgData name="Stuart, Heather" userId="03b8dbd6-d4de-4c6b-9e5d-30b4b062c826" providerId="ADAL" clId="{555A59AD-58EB-4D24-AD88-C42E4041502A}" dt="2023-06-19T08:07:57.058" v="0" actId="6549"/>
          <ac:spMkLst>
            <pc:docMk/>
            <pc:sldMk cId="1623153871" sldId="436"/>
            <ac:spMk id="7" creationId="{1B09696F-3CDC-C4B8-DDB3-DE7C62D134DF}"/>
          </ac:spMkLst>
        </pc:spChg>
      </pc:sldChg>
      <pc:sldChg chg="del">
        <pc:chgData name="Stuart, Heather" userId="03b8dbd6-d4de-4c6b-9e5d-30b4b062c826" providerId="ADAL" clId="{555A59AD-58EB-4D24-AD88-C42E4041502A}" dt="2023-06-19T16:03:55.426" v="4" actId="47"/>
        <pc:sldMkLst>
          <pc:docMk/>
          <pc:sldMk cId="3535633350" sldId="2147479035"/>
        </pc:sldMkLst>
      </pc:sldChg>
      <pc:sldChg chg="del">
        <pc:chgData name="Stuart, Heather" userId="03b8dbd6-d4de-4c6b-9e5d-30b4b062c826" providerId="ADAL" clId="{555A59AD-58EB-4D24-AD88-C42E4041502A}" dt="2023-06-19T08:08:42.370" v="2" actId="47"/>
        <pc:sldMkLst>
          <pc:docMk/>
          <pc:sldMk cId="914610512" sldId="2147479036"/>
        </pc:sldMkLst>
      </pc:sldChg>
      <pc:sldChg chg="add mod modShow">
        <pc:chgData name="Stuart, Heather" userId="03b8dbd6-d4de-4c6b-9e5d-30b4b062c826" providerId="ADAL" clId="{555A59AD-58EB-4D24-AD88-C42E4041502A}" dt="2023-06-19T08:08:54.218" v="3" actId="729"/>
        <pc:sldMkLst>
          <pc:docMk/>
          <pc:sldMk cId="1901751693" sldId="21474790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44C48-70D6-4209-836D-6BC83A4B72CF}" type="datetimeFigureOut">
              <a:rPr lang="en-GB" smtClean="0"/>
              <a:t>19/06/2023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1C7B8-4031-4F7B-8FFC-469588F98A53}" type="slidenum">
              <a:rPr lang="en-GB" smtClean="0"/>
              <a:t>‹#›</a:t>
            </a:fld>
            <a:endParaRPr lang="en-GB" dirty="0"/>
          </a:p>
        </p:txBody>
      </p:sp>
    </p:spTree>
    <p:extLst>
      <p:ext uri="{BB962C8B-B14F-4D97-AF65-F5344CB8AC3E}">
        <p14:creationId xmlns:p14="http://schemas.microsoft.com/office/powerpoint/2010/main" val="316234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BD86E-770C-0246-AF49-AA578E47580C}" type="slidenum">
              <a:rPr lang="en-US" smtClean="0"/>
              <a:t>1</a:t>
            </a:fld>
            <a:endParaRPr lang="en-US" dirty="0"/>
          </a:p>
        </p:txBody>
      </p:sp>
    </p:spTree>
    <p:extLst>
      <p:ext uri="{BB962C8B-B14F-4D97-AF65-F5344CB8AC3E}">
        <p14:creationId xmlns:p14="http://schemas.microsoft.com/office/powerpoint/2010/main" val="162606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6E8A87-18DA-4CCE-A8C2-BDBC48925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153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2869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3A17E-3D34-458E-AF15-C422CAF3F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43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3A17E-3D34-458E-AF15-C422CAF3F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78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57E0A-F321-48DC-AF94-681D4DCF344D}" type="slidenum">
              <a:rPr kumimoji="0" lang="en-US" sz="1200" b="0" i="0" u="none" strike="noStrike" kern="1200" cap="none" spc="0" normalizeH="0" baseline="0" noProof="0" smtClean="0">
                <a:ln>
                  <a:noFill/>
                </a:ln>
                <a:solidFill>
                  <a:prstClr val="black"/>
                </a:solidFill>
                <a:effectLst/>
                <a:uLnTx/>
                <a:uFillTx/>
                <a:latin typeface="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Graphik"/>
              <a:ea typeface="+mn-ea"/>
              <a:cs typeface="+mn-cs"/>
            </a:endParaRPr>
          </a:p>
        </p:txBody>
      </p:sp>
    </p:spTree>
    <p:extLst>
      <p:ext uri="{BB962C8B-B14F-4D97-AF65-F5344CB8AC3E}">
        <p14:creationId xmlns:p14="http://schemas.microsoft.com/office/powerpoint/2010/main" val="57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DE9C2-C56A-4627-AD3C-A2A7F18F3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03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4E1C37-8698-4C2B-ADFC-AB64D646C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80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57E0A-F321-48DC-AF94-681D4DCF3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52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DE9C2-C56A-4627-AD3C-A2A7F18F3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52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436E8A87-18DA-4CCE-A8C2-BDBC489258C6}" type="slidenum">
              <a:rPr lang="en-US" smtClean="0"/>
              <a:pPr/>
              <a:t>11</a:t>
            </a:fld>
            <a:endParaRPr lang="en-US"/>
          </a:p>
        </p:txBody>
      </p:sp>
    </p:spTree>
    <p:extLst>
      <p:ext uri="{BB962C8B-B14F-4D97-AF65-F5344CB8AC3E}">
        <p14:creationId xmlns:p14="http://schemas.microsoft.com/office/powerpoint/2010/main" val="43533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DE9C2-C56A-4627-AD3C-A2A7F18F3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35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DE9C2-C56A-4627-AD3C-A2A7F18F3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544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157E0A-F321-48DC-AF94-681D4DCF344D}" type="slidenum">
              <a:rPr lang="en-US" smtClean="0"/>
              <a:t>14</a:t>
            </a:fld>
            <a:endParaRPr lang="en-US"/>
          </a:p>
        </p:txBody>
      </p:sp>
    </p:spTree>
    <p:extLst>
      <p:ext uri="{BB962C8B-B14F-4D97-AF65-F5344CB8AC3E}">
        <p14:creationId xmlns:p14="http://schemas.microsoft.com/office/powerpoint/2010/main" val="3914267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55.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55.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Salutation-Logo centered">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F95B8-D247-4458-ABFF-8726ADC85C6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2133"/>
            <a:ext cx="12191999" cy="6855867"/>
          </a:xfrm>
          <a:prstGeom prst="rect">
            <a:avLst/>
          </a:prstGeom>
        </p:spPr>
      </p:pic>
      <p:sp>
        <p:nvSpPr>
          <p:cNvPr id="3" name="Footer Placeholder 2">
            <a:extLst>
              <a:ext uri="{FF2B5EF4-FFF2-40B4-BE49-F238E27FC236}">
                <a16:creationId xmlns:a16="http://schemas.microsoft.com/office/drawing/2014/main" id="{E30C63BE-40C6-402F-A110-0D4EE8D80E3E}"/>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5" name="Slide Number Placeholder 7">
            <a:extLst>
              <a:ext uri="{FF2B5EF4-FFF2-40B4-BE49-F238E27FC236}">
                <a16:creationId xmlns:a16="http://schemas.microsoft.com/office/drawing/2014/main" id="{7A52BDC0-5197-4D98-8016-486EF9C6A69B}"/>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41227248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98">
          <p15:clr>
            <a:srgbClr val="C35EA4"/>
          </p15:clr>
        </p15:guide>
        <p15:guide id="2" pos="3840">
          <p15:clr>
            <a:srgbClr val="C35EA4"/>
          </p15:clr>
        </p15:guide>
        <p15:guide id="3" orient="horz" pos="2160">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6_Title: Black2">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826777-368B-4E98-A7F0-6CB446F8F48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1997" cy="6858000"/>
          </a:xfrm>
          <a:prstGeom prst="rect">
            <a:avLst/>
          </a:prstGeom>
          <a:solidFill>
            <a:schemeClr val="tx1"/>
          </a:solidFill>
        </p:spPr>
      </p:pic>
      <p:sp>
        <p:nvSpPr>
          <p:cNvPr id="8" name="GTS_WH" descr="Accenture Greater Than symbol in white">
            <a:extLst>
              <a:ext uri="{FF2B5EF4-FFF2-40B4-BE49-F238E27FC236}">
                <a16:creationId xmlns:a16="http://schemas.microsoft.com/office/drawing/2014/main" id="{12716FF5-6BF5-4327-9454-0435645C3A76}"/>
              </a:ext>
            </a:extLst>
          </p:cNvPr>
          <p:cNvSpPr>
            <a:spLocks noChangeAspect="1"/>
          </p:cNvSpPr>
          <p:nvPr/>
        </p:nvSpPr>
        <p:spPr bwMode="black">
          <a:xfrm>
            <a:off x="5779386" y="5382386"/>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2"/>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0" name="Date Placeholder 10">
            <a:extLst>
              <a:ext uri="{FF2B5EF4-FFF2-40B4-BE49-F238E27FC236}">
                <a16:creationId xmlns:a16="http://schemas.microsoft.com/office/drawing/2014/main" id="{09D74C39-4D17-4732-9AAC-950C3D591ACD}"/>
              </a:ext>
            </a:extLst>
          </p:cNvPr>
          <p:cNvSpPr>
            <a:spLocks noGrp="1"/>
          </p:cNvSpPr>
          <p:nvPr>
            <p:ph type="dt" sz="half" idx="2"/>
          </p:nvPr>
        </p:nvSpPr>
        <p:spPr>
          <a:xfrm>
            <a:off x="4276808" y="4426358"/>
            <a:ext cx="3639972" cy="245276"/>
          </a:xfrm>
          <a:prstGeom prst="rect">
            <a:avLst/>
          </a:prstGeom>
        </p:spPr>
        <p:txBody>
          <a:bodyPr vert="horz" lIns="0" tIns="0" rIns="0" bIns="0" rtlCol="0" anchor="t"/>
          <a:lstStyle>
            <a:lvl1pPr marL="0" algn="ctr" defTabSz="913851" rtl="0" eaLnBrk="1" latinLnBrk="0" hangingPunct="1">
              <a:defRPr lang="en-US" sz="1399" b="1" kern="1200" smtClean="0">
                <a:solidFill>
                  <a:schemeClr val="bg1"/>
                </a:solidFill>
                <a:latin typeface="+mn-lt"/>
                <a:ea typeface="+mn-ea"/>
                <a:cs typeface="+mn-cs"/>
              </a:defRPr>
            </a:lvl1pPr>
          </a:lstStyle>
          <a:p>
            <a:fld id="{4EB666A5-BCE9-4FF8-9211-969B9DAA5800}" type="datetimeFigureOut">
              <a:rPr lang="en-GB" smtClean="0"/>
              <a:t>19/06/2023</a:t>
            </a:fld>
            <a:endParaRPr lang="en-GB" dirty="0"/>
          </a:p>
        </p:txBody>
      </p:sp>
      <p:sp>
        <p:nvSpPr>
          <p:cNvPr id="11" name="Text Placeholder 16">
            <a:extLst>
              <a:ext uri="{FF2B5EF4-FFF2-40B4-BE49-F238E27FC236}">
                <a16:creationId xmlns:a16="http://schemas.microsoft.com/office/drawing/2014/main" id="{EBBCC668-FF0B-49D5-911B-CE4E348F935C}"/>
              </a:ext>
            </a:extLst>
          </p:cNvPr>
          <p:cNvSpPr>
            <a:spLocks noGrp="1"/>
          </p:cNvSpPr>
          <p:nvPr>
            <p:ph type="body" sz="quarter" idx="12" hasCustomPrompt="1"/>
          </p:nvPr>
        </p:nvSpPr>
        <p:spPr>
          <a:xfrm>
            <a:off x="4276808" y="4745761"/>
            <a:ext cx="3639972" cy="245276"/>
          </a:xfrm>
        </p:spPr>
        <p:txBody>
          <a:bodyPr/>
          <a:lstStyle>
            <a:lvl1pPr marL="0" indent="0" algn="ctr" defTabSz="913851" rtl="0" eaLnBrk="1" latinLnBrk="0" hangingPunct="1">
              <a:spcAft>
                <a:spcPts val="0"/>
              </a:spcAft>
              <a:buNone/>
              <a:defRPr lang="en-US" sz="1399" b="0" kern="1200" dirty="0" smtClean="0">
                <a:solidFill>
                  <a:schemeClr val="bg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Presenter 14pt</a:t>
            </a:r>
          </a:p>
        </p:txBody>
      </p:sp>
      <p:sp>
        <p:nvSpPr>
          <p:cNvPr id="12" name="Text Placeholder 15">
            <a:extLst>
              <a:ext uri="{FF2B5EF4-FFF2-40B4-BE49-F238E27FC236}">
                <a16:creationId xmlns:a16="http://schemas.microsoft.com/office/drawing/2014/main" id="{C552A613-7B4E-44F8-99EF-9EA0D0827EF9}"/>
              </a:ext>
            </a:extLst>
          </p:cNvPr>
          <p:cNvSpPr>
            <a:spLocks noGrp="1"/>
          </p:cNvSpPr>
          <p:nvPr>
            <p:ph type="body" sz="quarter" idx="13" hasCustomPrompt="1"/>
          </p:nvPr>
        </p:nvSpPr>
        <p:spPr>
          <a:xfrm>
            <a:off x="2331361" y="3712440"/>
            <a:ext cx="7535631" cy="633734"/>
          </a:xfrm>
        </p:spPr>
        <p:txBody>
          <a:bodyPr vert="horz" lIns="0" tIns="0" rIns="0" bIns="0" rtlCol="0">
            <a:noAutofit/>
          </a:bodyPr>
          <a:lstStyle>
            <a:lvl1pPr marL="0" indent="0" algn="ctr">
              <a:lnSpc>
                <a:spcPct val="90000"/>
              </a:lnSpc>
              <a:buNone/>
              <a:defRPr lang="en-US" sz="2399" i="0" spc="0" dirty="0" smtClean="0">
                <a:solidFill>
                  <a:schemeClr val="bg1"/>
                </a:solidFill>
                <a:latin typeface="GT Sectra Fine Rg" panose="00000500000000000000" pitchFamily="50" charset="0"/>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228463" lvl="0" indent="-228463" defTabSz="913851">
              <a:spcAft>
                <a:spcPts val="0"/>
              </a:spcAft>
            </a:pPr>
            <a:r>
              <a:rPr lang="en-US" dirty="0"/>
              <a:t>Place subtitle here in GT Sectra Fine </a:t>
            </a:r>
            <a:r>
              <a:rPr lang="en-US" dirty="0" err="1"/>
              <a:t>Rg</a:t>
            </a:r>
            <a:r>
              <a:rPr lang="en-US" dirty="0"/>
              <a:t> 24pt</a:t>
            </a:r>
          </a:p>
        </p:txBody>
      </p:sp>
      <p:sp>
        <p:nvSpPr>
          <p:cNvPr id="13" name="Title 1">
            <a:extLst>
              <a:ext uri="{FF2B5EF4-FFF2-40B4-BE49-F238E27FC236}">
                <a16:creationId xmlns:a16="http://schemas.microsoft.com/office/drawing/2014/main" id="{5632627E-7FED-4125-869F-81CE00BB4C5A}"/>
              </a:ext>
            </a:extLst>
          </p:cNvPr>
          <p:cNvSpPr>
            <a:spLocks noGrp="1"/>
          </p:cNvSpPr>
          <p:nvPr>
            <p:ph type="title" hasCustomPrompt="1"/>
          </p:nvPr>
        </p:nvSpPr>
        <p:spPr>
          <a:xfrm>
            <a:off x="2331361" y="1402820"/>
            <a:ext cx="7535631" cy="2221454"/>
          </a:xfrm>
        </p:spPr>
        <p:txBody>
          <a:bodyPr anchor="ctr"/>
          <a:lstStyle>
            <a:lvl1pPr algn="ctr">
              <a:lnSpc>
                <a:spcPct val="80000"/>
              </a:lnSpc>
              <a:defRPr sz="5999" spc="0">
                <a:solidFill>
                  <a:schemeClr val="accent3"/>
                </a:solidFill>
              </a:defRPr>
            </a:lvl1pPr>
          </a:lstStyle>
          <a:p>
            <a:r>
              <a:rPr lang="en-US" dirty="0"/>
              <a:t>Place presentation title here</a:t>
            </a:r>
          </a:p>
        </p:txBody>
      </p:sp>
      <p:sp>
        <p:nvSpPr>
          <p:cNvPr id="14" name="Footer Placeholder 2">
            <a:extLst>
              <a:ext uri="{FF2B5EF4-FFF2-40B4-BE49-F238E27FC236}">
                <a16:creationId xmlns:a16="http://schemas.microsoft.com/office/drawing/2014/main" id="{8F9E8636-2436-4CB3-8148-D845F300EE6A}"/>
              </a:ext>
            </a:extLst>
          </p:cNvPr>
          <p:cNvSpPr>
            <a:spLocks noGrp="1"/>
          </p:cNvSpPr>
          <p:nvPr>
            <p:ph type="ftr" sz="quarter" idx="3"/>
          </p:nvPr>
        </p:nvSpPr>
        <p:spPr>
          <a:xfrm>
            <a:off x="8639174" y="6452958"/>
            <a:ext cx="3176441" cy="132492"/>
          </a:xfrm>
          <a:prstGeom prst="rect">
            <a:avLst/>
          </a:prstGeom>
        </p:spPr>
        <p:txBody>
          <a:bodyPr lIns="0" tIns="0" rIns="0" bIns="0"/>
          <a:lstStyle>
            <a:lvl1pPr algn="r">
              <a:defRPr sz="800">
                <a:solidFill>
                  <a:schemeClr val="bg1">
                    <a:alpha val="50000"/>
                  </a:schemeClr>
                </a:solidFill>
              </a:defRPr>
            </a:lvl1pPr>
          </a:lstStyle>
          <a:p>
            <a:endParaRPr lang="en-GB" dirty="0"/>
          </a:p>
        </p:txBody>
      </p:sp>
    </p:spTree>
    <p:extLst>
      <p:ext uri="{BB962C8B-B14F-4D97-AF65-F5344CB8AC3E}">
        <p14:creationId xmlns:p14="http://schemas.microsoft.com/office/powerpoint/2010/main" val="10987324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05">
          <p15:clr>
            <a:srgbClr val="C35EA4"/>
          </p15:clr>
        </p15:guide>
        <p15:guide id="2" pos="3840">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Subtitle only">
    <p:spTree>
      <p:nvGrpSpPr>
        <p:cNvPr id="1" name=""/>
        <p:cNvGrpSpPr/>
        <p:nvPr/>
      </p:nvGrpSpPr>
      <p:grpSpPr>
        <a:xfrm>
          <a:off x="0" y="0"/>
          <a:ext cx="0" cy="0"/>
          <a:chOff x="0" y="0"/>
          <a:chExt cx="0" cy="0"/>
        </a:xfrm>
      </p:grpSpPr>
      <p:sp>
        <p:nvSpPr>
          <p:cNvPr id="14" name="Footer Placeholder 6">
            <a:extLst>
              <a:ext uri="{FF2B5EF4-FFF2-40B4-BE49-F238E27FC236}">
                <a16:creationId xmlns:a16="http://schemas.microsoft.com/office/drawing/2014/main" id="{0BFC9C61-714B-4DE7-84D6-EC38AC83105A}"/>
              </a:ext>
            </a:extLst>
          </p:cNvPr>
          <p:cNvSpPr txBox="1">
            <a:spLocks/>
          </p:cNvSpPr>
          <p:nvPr userDrawn="1"/>
        </p:nvSpPr>
        <p:spPr>
          <a:xfrm>
            <a:off x="12032" y="6639593"/>
            <a:ext cx="5673435" cy="206375"/>
          </a:xfrm>
          <a:prstGeom prst="rect">
            <a:avLst/>
          </a:prstGeom>
        </p:spPr>
        <p:txBody>
          <a:bodyPr lIns="0"/>
          <a:lstStyle>
            <a:defPPr>
              <a:defRPr lang="en-US"/>
            </a:defPPr>
            <a:lvl1pPr marL="0" algn="l" defTabSz="914400" rtl="0" eaLnBrk="1" latinLnBrk="0" hangingPunct="1">
              <a:defRPr sz="800" kern="1200">
                <a:solidFill>
                  <a:schemeClr val="tx1">
                    <a:alpha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tx1">
                    <a:alpha val="40000"/>
                  </a:schemeClr>
                </a:solidFill>
              </a:rPr>
              <a:t>Copyright © 2020 Accenture. All rights reserved.</a:t>
            </a:r>
          </a:p>
        </p:txBody>
      </p:sp>
      <p:sp>
        <p:nvSpPr>
          <p:cNvPr id="15" name="Slide Number Placeholder 9">
            <a:extLst>
              <a:ext uri="{FF2B5EF4-FFF2-40B4-BE49-F238E27FC236}">
                <a16:creationId xmlns:a16="http://schemas.microsoft.com/office/drawing/2014/main" id="{5E7D31A2-9D6F-4FD9-B908-3E44B0E8C18A}"/>
              </a:ext>
            </a:extLst>
          </p:cNvPr>
          <p:cNvSpPr txBox="1">
            <a:spLocks/>
          </p:cNvSpPr>
          <p:nvPr userDrawn="1"/>
        </p:nvSpPr>
        <p:spPr>
          <a:xfrm>
            <a:off x="11806289" y="6651625"/>
            <a:ext cx="385711" cy="206375"/>
          </a:xfrm>
          <a:prstGeom prst="rect">
            <a:avLst/>
          </a:prstGeom>
        </p:spPr>
        <p:txBody>
          <a:bodyPr/>
          <a:lstStyle>
            <a:defPPr>
              <a:defRPr lang="en-US"/>
            </a:defPPr>
            <a:lvl1pPr marL="0" algn="l" defTabSz="914400" rtl="0" eaLnBrk="1" latinLnBrk="0" hangingPunct="1">
              <a:defRPr sz="800" kern="1200">
                <a:solidFill>
                  <a:schemeClr val="tx1">
                    <a:alpha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9AC08D-23A9-440E-BCB9-AA1E9877CC38}" type="slidenum">
              <a:rPr lang="en-US" sz="900" smtClean="0">
                <a:solidFill>
                  <a:schemeClr val="tx1">
                    <a:alpha val="40000"/>
                  </a:schemeClr>
                </a:solidFill>
              </a:rPr>
              <a:pPr/>
              <a:t>‹#›</a:t>
            </a:fld>
            <a:endParaRPr lang="en-US" sz="900">
              <a:solidFill>
                <a:schemeClr val="tx1">
                  <a:alpha val="40000"/>
                </a:schemeClr>
              </a:solidFill>
            </a:endParaRPr>
          </a:p>
        </p:txBody>
      </p:sp>
      <p:sp>
        <p:nvSpPr>
          <p:cNvPr id="4" name="Title 1">
            <a:extLst>
              <a:ext uri="{FF2B5EF4-FFF2-40B4-BE49-F238E27FC236}">
                <a16:creationId xmlns:a16="http://schemas.microsoft.com/office/drawing/2014/main" id="{2A90FEB9-3FDF-4C34-B829-F9A0BC1EA4F0}"/>
              </a:ext>
            </a:extLst>
          </p:cNvPr>
          <p:cNvSpPr>
            <a:spLocks noGrp="1"/>
          </p:cNvSpPr>
          <p:nvPr>
            <p:ph type="title" hasCustomPrompt="1"/>
          </p:nvPr>
        </p:nvSpPr>
        <p:spPr>
          <a:xfrm>
            <a:off x="381000" y="380998"/>
            <a:ext cx="11430000" cy="350522"/>
          </a:xfrm>
        </p:spPr>
        <p:txBody>
          <a:bodyPr/>
          <a:lstStyle>
            <a:lvl1pPr>
              <a:defRPr sz="3200"/>
            </a:lvl1pPr>
          </a:lstStyle>
          <a:p>
            <a:r>
              <a:rPr lang="en-US"/>
              <a:t>CLICK TO EDIT TITLE</a:t>
            </a:r>
            <a:endParaRPr lang="en-GB"/>
          </a:p>
        </p:txBody>
      </p:sp>
      <p:sp>
        <p:nvSpPr>
          <p:cNvPr id="5" name="Text Placeholder 2">
            <a:extLst>
              <a:ext uri="{FF2B5EF4-FFF2-40B4-BE49-F238E27FC236}">
                <a16:creationId xmlns:a16="http://schemas.microsoft.com/office/drawing/2014/main" id="{ED2B6BD9-CDBE-4D8B-834D-FDB094A5C8FE}"/>
              </a:ext>
            </a:extLst>
          </p:cNvPr>
          <p:cNvSpPr>
            <a:spLocks noGrp="1"/>
          </p:cNvSpPr>
          <p:nvPr>
            <p:ph idx="1" hasCustomPrompt="1"/>
          </p:nvPr>
        </p:nvSpPr>
        <p:spPr>
          <a:xfrm>
            <a:off x="381000" y="777952"/>
            <a:ext cx="11430000" cy="369332"/>
          </a:xfrm>
          <a:prstGeom prst="rect">
            <a:avLst/>
          </a:prstGeom>
        </p:spPr>
        <p:txBody>
          <a:bodyPr vert="horz" lIns="0" tIns="0" rIns="0" bIns="0" rtlCol="0" anchor="t" anchorCtr="0">
            <a:noAutofit/>
          </a:bodyPr>
          <a:lstStyle>
            <a:lvl1pPr>
              <a:defRPr lang="en-US" sz="2000" b="1" dirty="0">
                <a:solidFill>
                  <a:srgbClr val="A100FF"/>
                </a:solidFill>
              </a:defRPr>
            </a:lvl1pPr>
          </a:lstStyle>
          <a:p>
            <a:pPr lvl="0">
              <a:lnSpc>
                <a:spcPct val="80000"/>
              </a:lnSpc>
              <a:spcBef>
                <a:spcPct val="0"/>
              </a:spcBef>
            </a:pPr>
            <a:r>
              <a:rPr lang="en-US"/>
              <a:t>CLICK TO EDIT SUB TITLE</a:t>
            </a:r>
          </a:p>
        </p:txBody>
      </p:sp>
    </p:spTree>
    <p:extLst>
      <p:ext uri="{BB962C8B-B14F-4D97-AF65-F5344CB8AC3E}">
        <p14:creationId xmlns:p14="http://schemas.microsoft.com/office/powerpoint/2010/main" val="4209655061"/>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350520"/>
          </a:xfrm>
        </p:spPr>
        <p:txBody>
          <a:bodyPr lIns="0" tIns="0" rIns="0" bIns="0"/>
          <a:lstStyle>
            <a:lvl1pPr>
              <a:defRPr sz="3200"/>
            </a:lvl1pPr>
          </a:lstStyle>
          <a:p>
            <a:r>
              <a:rPr lang="en-GB"/>
              <a:t>PLACE HEADLINE HERE (32PT)</a:t>
            </a:r>
            <a:endParaRPr lang="en-US"/>
          </a:p>
        </p:txBody>
      </p:sp>
    </p:spTree>
    <p:extLst>
      <p:ext uri="{BB962C8B-B14F-4D97-AF65-F5344CB8AC3E}">
        <p14:creationId xmlns:p14="http://schemas.microsoft.com/office/powerpoint/2010/main" val="2188040251"/>
      </p:ext>
    </p:extLst>
  </p:cSld>
  <p:clrMapOvr>
    <a:masterClrMapping/>
  </p:clrMapOvr>
  <p:extLst>
    <p:ext uri="{DCECCB84-F9BA-43D5-87BE-67443E8EF086}">
      <p15:sldGuideLst xmlns:p15="http://schemas.microsoft.com/office/powerpoint/2012/main">
        <p15:guide id="1" orient="horz" pos="86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lank - L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1000"/>
            <a:ext cx="11430000" cy="500243"/>
          </a:xfrm>
        </p:spPr>
        <p:txBody>
          <a:bodyPr/>
          <a:lstStyle>
            <a:lvl1pPr>
              <a:defRPr sz="3600"/>
            </a:lvl1pPr>
          </a:lstStyle>
          <a:p>
            <a:r>
              <a:rPr lang="en-GB"/>
              <a:t>Place Headline Here (36pt, min 30pt)</a:t>
            </a:r>
            <a:endParaRPr lang="en-US"/>
          </a:p>
        </p:txBody>
      </p:sp>
      <p:sp>
        <p:nvSpPr>
          <p:cNvPr id="9" name="Text Placeholder 8">
            <a:extLst>
              <a:ext uri="{FF2B5EF4-FFF2-40B4-BE49-F238E27FC236}">
                <a16:creationId xmlns:a16="http://schemas.microsoft.com/office/drawing/2014/main" id="{CA632553-1FB6-49CB-B4AE-067BE0AE1D8C}"/>
              </a:ext>
            </a:extLst>
          </p:cNvPr>
          <p:cNvSpPr>
            <a:spLocks noGrp="1"/>
          </p:cNvSpPr>
          <p:nvPr>
            <p:ph type="body" sz="quarter" idx="10" hasCustomPrompt="1"/>
          </p:nvPr>
        </p:nvSpPr>
        <p:spPr>
          <a:xfrm>
            <a:off x="381000" y="881063"/>
            <a:ext cx="11430000" cy="500243"/>
          </a:xfrm>
        </p:spPr>
        <p:txBody>
          <a:bodyPr/>
          <a:lstStyle>
            <a:lvl1pPr>
              <a:defRPr/>
            </a:lvl1pPr>
          </a:lstStyle>
          <a:p>
            <a:pPr lvl="0"/>
            <a:r>
              <a:rPr lang="en-US"/>
              <a:t>Place subheading here</a:t>
            </a:r>
          </a:p>
        </p:txBody>
      </p:sp>
    </p:spTree>
    <p:extLst>
      <p:ext uri="{BB962C8B-B14F-4D97-AF65-F5344CB8AC3E}">
        <p14:creationId xmlns:p14="http://schemas.microsoft.com/office/powerpoint/2010/main" val="3752195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FDDF-724A-4CBD-8CC9-95801DC3FD9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87E6C1-D4B7-402A-B9B1-02EA65BF49FD}"/>
              </a:ext>
            </a:extLst>
          </p:cNvPr>
          <p:cNvSpPr>
            <a:spLocks noGrp="1"/>
          </p:cNvSpPr>
          <p:nvPr>
            <p:ph type="dt" sz="half" idx="10"/>
          </p:nvPr>
        </p:nvSpPr>
        <p:spPr/>
        <p:txBody>
          <a:bodyPr/>
          <a:lstStyle/>
          <a:p>
            <a:fld id="{4EB666A5-BCE9-4FF8-9211-969B9DAA5800}" type="datetimeFigureOut">
              <a:rPr lang="en-GB" smtClean="0"/>
              <a:t>19/06/2023</a:t>
            </a:fld>
            <a:endParaRPr lang="en-GB"/>
          </a:p>
        </p:txBody>
      </p:sp>
      <p:sp>
        <p:nvSpPr>
          <p:cNvPr id="4" name="Footer Placeholder 3">
            <a:extLst>
              <a:ext uri="{FF2B5EF4-FFF2-40B4-BE49-F238E27FC236}">
                <a16:creationId xmlns:a16="http://schemas.microsoft.com/office/drawing/2014/main" id="{234D66C3-7B03-4521-8726-3E2FEE922C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D18B30A-02C7-480B-AC07-F5A52A6633AB}"/>
              </a:ext>
            </a:extLst>
          </p:cNvPr>
          <p:cNvSpPr>
            <a:spLocks noGrp="1"/>
          </p:cNvSpPr>
          <p:nvPr>
            <p:ph type="sldNum" sz="quarter" idx="12"/>
          </p:nvPr>
        </p:nvSpPr>
        <p:spPr/>
        <p:txBody>
          <a:bodyPr/>
          <a:lstStyle/>
          <a:p>
            <a:fld id="{A40C06FA-96AC-41E4-B634-F10C3E37CC59}" type="slidenum">
              <a:rPr lang="en-GB" smtClean="0"/>
              <a:t>‹#›</a:t>
            </a:fld>
            <a:endParaRPr lang="en-GB"/>
          </a:p>
        </p:txBody>
      </p:sp>
    </p:spTree>
    <p:extLst>
      <p:ext uri="{BB962C8B-B14F-4D97-AF65-F5344CB8AC3E}">
        <p14:creationId xmlns:p14="http://schemas.microsoft.com/office/powerpoint/2010/main" val="27066775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agram 1_white V3">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238B4D96-BE6A-81A8-6BB4-6C657F6A7ED0}"/>
              </a:ext>
            </a:extLst>
          </p:cNvPr>
          <p:cNvSpPr>
            <a:spLocks noGrp="1"/>
          </p:cNvSpPr>
          <p:nvPr userDrawn="1">
            <p:ph type="body" sz="quarter" idx="13" hasCustomPrompt="1"/>
          </p:nvPr>
        </p:nvSpPr>
        <p:spPr>
          <a:xfrm>
            <a:off x="621198" y="1576420"/>
            <a:ext cx="2427993" cy="3023077"/>
          </a:xfrm>
          <a:prstGeom prst="rect">
            <a:avLst/>
          </a:prstGeom>
        </p:spPr>
        <p:txBody>
          <a:bodyPr lIns="0" tIns="0" rIns="0" bIns="0" anchor="t"/>
          <a:lstStyle>
            <a:lvl1pPr>
              <a:defRPr sz="2799"/>
            </a:lvl1pPr>
          </a:lstStyle>
          <a:p>
            <a:pPr lvl="0"/>
            <a:r>
              <a:rPr lang="pl-PL" err="1"/>
              <a:t>Headline</a:t>
            </a:r>
            <a:r>
              <a:rPr lang="pl-PL"/>
              <a:t> </a:t>
            </a:r>
            <a:r>
              <a:rPr lang="pl-PL" err="1"/>
              <a:t>here</a:t>
            </a:r>
            <a:endParaRPr lang="pl-PL"/>
          </a:p>
        </p:txBody>
      </p:sp>
      <p:sp>
        <p:nvSpPr>
          <p:cNvPr id="3" name="Text Placeholder 8">
            <a:extLst>
              <a:ext uri="{FF2B5EF4-FFF2-40B4-BE49-F238E27FC236}">
                <a16:creationId xmlns:a16="http://schemas.microsoft.com/office/drawing/2014/main" id="{DE91A26A-9F63-1D4D-24D8-C4184A476461}"/>
              </a:ext>
            </a:extLst>
          </p:cNvPr>
          <p:cNvSpPr>
            <a:spLocks noGrp="1"/>
          </p:cNvSpPr>
          <p:nvPr userDrawn="1">
            <p:ph type="body" sz="quarter" idx="14" hasCustomPrompt="1"/>
          </p:nvPr>
        </p:nvSpPr>
        <p:spPr>
          <a:xfrm>
            <a:off x="621198" y="2072745"/>
            <a:ext cx="2428917" cy="612491"/>
          </a:xfrm>
          <a:prstGeom prst="rect">
            <a:avLst/>
          </a:prstGeom>
        </p:spPr>
        <p:txBody>
          <a:bodyPr lIns="0" tIns="0" rIns="216000" bIns="0"/>
          <a:lstStyle>
            <a:lvl1pPr>
              <a:lnSpc>
                <a:spcPct val="120000"/>
              </a:lnSpc>
              <a:spcAft>
                <a:spcPts val="1800"/>
              </a:spcAft>
              <a:defRPr lang="en-US" sz="1999"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Subline here</a:t>
            </a:r>
          </a:p>
        </p:txBody>
      </p:sp>
      <p:cxnSp>
        <p:nvCxnSpPr>
          <p:cNvPr id="31" name="Straight Connector 30">
            <a:extLst>
              <a:ext uri="{FF2B5EF4-FFF2-40B4-BE49-F238E27FC236}">
                <a16:creationId xmlns:a16="http://schemas.microsoft.com/office/drawing/2014/main" id="{0D3ABE17-FA30-3F5E-88AF-745E871744DC}"/>
              </a:ext>
            </a:extLst>
          </p:cNvPr>
          <p:cNvCxnSpPr>
            <a:cxnSpLocks/>
          </p:cNvCxnSpPr>
          <p:nvPr userDrawn="1"/>
        </p:nvCxnSpPr>
        <p:spPr>
          <a:xfrm rot="10800000">
            <a:off x="5949237" y="1472656"/>
            <a:ext cx="1" cy="160837"/>
          </a:xfrm>
          <a:prstGeom prst="line">
            <a:avLst/>
          </a:prstGeom>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52BC2A1-5D84-EEA6-1673-675E81B28847}"/>
              </a:ext>
            </a:extLst>
          </p:cNvPr>
          <p:cNvSpPr/>
          <p:nvPr userDrawn="1"/>
        </p:nvSpPr>
        <p:spPr>
          <a:xfrm rot="10800000">
            <a:off x="5893907" y="1381126"/>
            <a:ext cx="110662" cy="11059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a:p>
        </p:txBody>
      </p:sp>
      <p:cxnSp>
        <p:nvCxnSpPr>
          <p:cNvPr id="33" name="Straight Connector 32">
            <a:extLst>
              <a:ext uri="{FF2B5EF4-FFF2-40B4-BE49-F238E27FC236}">
                <a16:creationId xmlns:a16="http://schemas.microsoft.com/office/drawing/2014/main" id="{ECADF3EA-9BE1-9437-6B92-A326F047B47F}"/>
              </a:ext>
            </a:extLst>
          </p:cNvPr>
          <p:cNvCxnSpPr>
            <a:cxnSpLocks/>
          </p:cNvCxnSpPr>
          <p:nvPr userDrawn="1"/>
        </p:nvCxnSpPr>
        <p:spPr>
          <a:xfrm rot="10800000">
            <a:off x="9747850" y="1472655"/>
            <a:ext cx="1" cy="160837"/>
          </a:xfrm>
          <a:prstGeom prst="line">
            <a:avLst/>
          </a:prstGeom>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53A2A21-1DFE-BADF-90DA-1A9D1A88FC30}"/>
              </a:ext>
            </a:extLst>
          </p:cNvPr>
          <p:cNvSpPr/>
          <p:nvPr userDrawn="1"/>
        </p:nvSpPr>
        <p:spPr>
          <a:xfrm rot="10800000">
            <a:off x="9692519" y="1377048"/>
            <a:ext cx="110662" cy="11059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a:p>
        </p:txBody>
      </p:sp>
      <p:sp>
        <p:nvSpPr>
          <p:cNvPr id="35" name="Text Placeholder 8">
            <a:extLst>
              <a:ext uri="{FF2B5EF4-FFF2-40B4-BE49-F238E27FC236}">
                <a16:creationId xmlns:a16="http://schemas.microsoft.com/office/drawing/2014/main" id="{99CC9FA2-14EA-71F2-9C36-F4D231D2FDDB}"/>
              </a:ext>
            </a:extLst>
          </p:cNvPr>
          <p:cNvSpPr>
            <a:spLocks noGrp="1"/>
          </p:cNvSpPr>
          <p:nvPr>
            <p:ph type="body" sz="quarter" idx="16" hasCustomPrompt="1"/>
          </p:nvPr>
        </p:nvSpPr>
        <p:spPr>
          <a:xfrm>
            <a:off x="8533391" y="715583"/>
            <a:ext cx="2428917" cy="612491"/>
          </a:xfrm>
          <a:prstGeom prst="rect">
            <a:avLst/>
          </a:prstGeom>
        </p:spPr>
        <p:txBody>
          <a:bodyPr lIns="0" tIns="0" rIns="0" bIns="0" anchor="ctr"/>
          <a:lstStyle>
            <a:lvl1pPr algn="ctr">
              <a:lnSpc>
                <a:spcPct val="120000"/>
              </a:lnSpc>
              <a:spcAft>
                <a:spcPts val="1800"/>
              </a:spcAft>
              <a:defRPr lang="en-US" sz="1200"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38" name="Text Placeholder 8">
            <a:extLst>
              <a:ext uri="{FF2B5EF4-FFF2-40B4-BE49-F238E27FC236}">
                <a16:creationId xmlns:a16="http://schemas.microsoft.com/office/drawing/2014/main" id="{CC1FCB51-82AA-F7E3-7124-01FA0C856E5A}"/>
              </a:ext>
            </a:extLst>
          </p:cNvPr>
          <p:cNvSpPr>
            <a:spLocks noGrp="1"/>
          </p:cNvSpPr>
          <p:nvPr>
            <p:ph type="body" sz="quarter" idx="18" hasCustomPrompt="1"/>
          </p:nvPr>
        </p:nvSpPr>
        <p:spPr>
          <a:xfrm>
            <a:off x="4734778" y="719661"/>
            <a:ext cx="2428917" cy="612491"/>
          </a:xfrm>
          <a:prstGeom prst="rect">
            <a:avLst/>
          </a:prstGeom>
        </p:spPr>
        <p:txBody>
          <a:bodyPr lIns="0" tIns="0" rIns="0" bIns="0" anchor="ctr"/>
          <a:lstStyle>
            <a:lvl1pPr algn="ctr">
              <a:lnSpc>
                <a:spcPct val="120000"/>
              </a:lnSpc>
              <a:spcAft>
                <a:spcPts val="1800"/>
              </a:spcAft>
              <a:defRPr lang="en-US" sz="1200"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5" name="Slide Number">
            <a:extLst>
              <a:ext uri="{FF2B5EF4-FFF2-40B4-BE49-F238E27FC236}">
                <a16:creationId xmlns:a16="http://schemas.microsoft.com/office/drawing/2014/main" id="{1AC01A72-8FCD-4D2E-AC9A-CF62C64F76D5}"/>
              </a:ext>
            </a:extLst>
          </p:cNvPr>
          <p:cNvSpPr>
            <a:spLocks noGrp="1"/>
          </p:cNvSpPr>
          <p:nvPr>
            <p:ph type="sldNum" sz="quarter" idx="2"/>
          </p:nvPr>
        </p:nvSpPr>
        <p:spPr>
          <a:xfrm>
            <a:off x="11562151" y="6443759"/>
            <a:ext cx="247262" cy="132523"/>
          </a:xfrm>
          <a:prstGeom prst="rect">
            <a:avLst/>
          </a:prstGeom>
        </p:spPr>
        <p:txBody>
          <a:bodyPr/>
          <a:lstStyle>
            <a:lvl1pPr>
              <a:defRPr>
                <a:solidFill>
                  <a:schemeClr val="bg1">
                    <a:lumMod val="50000"/>
                  </a:schemeClr>
                </a:solidFill>
              </a:defRPr>
            </a:lvl1pPr>
          </a:lstStyle>
          <a:p>
            <a:fld id="{86CB4B4D-7CA3-9044-876B-883B54F8677D}" type="slidenum">
              <a:rPr lang="en-CR" smtClean="0"/>
              <a:pPr/>
              <a:t>‹#›</a:t>
            </a:fld>
            <a:endParaRPr lang="en-CR"/>
          </a:p>
        </p:txBody>
      </p:sp>
      <p:cxnSp>
        <p:nvCxnSpPr>
          <p:cNvPr id="22" name="Straight Connector 21">
            <a:extLst>
              <a:ext uri="{FF2B5EF4-FFF2-40B4-BE49-F238E27FC236}">
                <a16:creationId xmlns:a16="http://schemas.microsoft.com/office/drawing/2014/main" id="{9F9D7AB8-57B2-C2A7-7763-292DA78DF849}"/>
              </a:ext>
            </a:extLst>
          </p:cNvPr>
          <p:cNvCxnSpPr>
            <a:cxnSpLocks/>
          </p:cNvCxnSpPr>
          <p:nvPr userDrawn="1"/>
        </p:nvCxnSpPr>
        <p:spPr>
          <a:xfrm>
            <a:off x="7848544" y="5228131"/>
            <a:ext cx="1" cy="160837"/>
          </a:xfrm>
          <a:prstGeom prst="line">
            <a:avLst/>
          </a:prstGeom>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8">
            <a:extLst>
              <a:ext uri="{FF2B5EF4-FFF2-40B4-BE49-F238E27FC236}">
                <a16:creationId xmlns:a16="http://schemas.microsoft.com/office/drawing/2014/main" id="{BD5CF22D-4E20-8377-E912-3CCBC385FCCB}"/>
              </a:ext>
            </a:extLst>
          </p:cNvPr>
          <p:cNvSpPr>
            <a:spLocks noGrp="1"/>
          </p:cNvSpPr>
          <p:nvPr>
            <p:ph type="body" sz="quarter" idx="17" hasCustomPrompt="1"/>
          </p:nvPr>
        </p:nvSpPr>
        <p:spPr>
          <a:xfrm>
            <a:off x="6634085" y="5529926"/>
            <a:ext cx="2428917" cy="612491"/>
          </a:xfrm>
          <a:prstGeom prst="rect">
            <a:avLst/>
          </a:prstGeom>
        </p:spPr>
        <p:txBody>
          <a:bodyPr lIns="0" tIns="0" rIns="0" bIns="0" anchor="ctr"/>
          <a:lstStyle>
            <a:lvl1pPr algn="ctr">
              <a:lnSpc>
                <a:spcPct val="120000"/>
              </a:lnSpc>
              <a:spcAft>
                <a:spcPts val="1800"/>
              </a:spcAft>
              <a:defRPr lang="en-US" sz="1200"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37" name="Oval 36">
            <a:extLst>
              <a:ext uri="{FF2B5EF4-FFF2-40B4-BE49-F238E27FC236}">
                <a16:creationId xmlns:a16="http://schemas.microsoft.com/office/drawing/2014/main" id="{DF81CB63-89E9-7D9B-2775-1F5B53D6C769}"/>
              </a:ext>
            </a:extLst>
          </p:cNvPr>
          <p:cNvSpPr/>
          <p:nvPr userDrawn="1"/>
        </p:nvSpPr>
        <p:spPr>
          <a:xfrm>
            <a:off x="7793214" y="5369906"/>
            <a:ext cx="110662" cy="110593"/>
          </a:xfrm>
          <a:prstGeom prst="ellipse">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a:p>
        </p:txBody>
      </p:sp>
      <p:sp>
        <p:nvSpPr>
          <p:cNvPr id="39" name="Text Placeholder 8">
            <a:extLst>
              <a:ext uri="{FF2B5EF4-FFF2-40B4-BE49-F238E27FC236}">
                <a16:creationId xmlns:a16="http://schemas.microsoft.com/office/drawing/2014/main" id="{D0E75873-F92D-F576-EFAC-08B89222A48D}"/>
              </a:ext>
            </a:extLst>
          </p:cNvPr>
          <p:cNvSpPr>
            <a:spLocks noGrp="1"/>
          </p:cNvSpPr>
          <p:nvPr>
            <p:ph type="body" sz="quarter" idx="19" hasCustomPrompt="1"/>
          </p:nvPr>
        </p:nvSpPr>
        <p:spPr>
          <a:xfrm>
            <a:off x="6670193" y="2378990"/>
            <a:ext cx="2428917" cy="2191281"/>
          </a:xfrm>
          <a:prstGeom prst="rect">
            <a:avLst/>
          </a:prstGeom>
        </p:spPr>
        <p:txBody>
          <a:bodyPr lIns="0" tIns="0" rIns="0" bIns="0" anchor="ctr"/>
          <a:lstStyle>
            <a:lvl1pPr algn="ctr">
              <a:lnSpc>
                <a:spcPct val="120000"/>
              </a:lnSpc>
              <a:spcAft>
                <a:spcPts val="1800"/>
              </a:spcAft>
              <a:defRPr lang="en-US" sz="1400" kern="0" spc="0" dirty="0" smtClean="0">
                <a:solidFill>
                  <a:schemeClr val="bg1"/>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40" name="Text Placeholder 8">
            <a:extLst>
              <a:ext uri="{FF2B5EF4-FFF2-40B4-BE49-F238E27FC236}">
                <a16:creationId xmlns:a16="http://schemas.microsoft.com/office/drawing/2014/main" id="{F6B344FB-A8D2-E2D3-75AB-C9B368711682}"/>
              </a:ext>
            </a:extLst>
          </p:cNvPr>
          <p:cNvSpPr>
            <a:spLocks noGrp="1"/>
          </p:cNvSpPr>
          <p:nvPr>
            <p:ph type="body" sz="quarter" idx="20" hasCustomPrompt="1"/>
          </p:nvPr>
        </p:nvSpPr>
        <p:spPr>
          <a:xfrm>
            <a:off x="9692519" y="2378990"/>
            <a:ext cx="1416649" cy="2191281"/>
          </a:xfrm>
          <a:prstGeom prst="rect">
            <a:avLst/>
          </a:prstGeom>
        </p:spPr>
        <p:txBody>
          <a:bodyPr lIns="0" tIns="0" rIns="0" bIns="0" anchor="ctr"/>
          <a:lstStyle>
            <a:lvl1pPr algn="ctr">
              <a:lnSpc>
                <a:spcPct val="120000"/>
              </a:lnSpc>
              <a:spcAft>
                <a:spcPts val="1800"/>
              </a:spcAft>
              <a:defRPr lang="en-US" sz="1400" kern="0" spc="0" dirty="0" smtClean="0">
                <a:solidFill>
                  <a:schemeClr val="bg1"/>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41" name="Text Placeholder 8">
            <a:extLst>
              <a:ext uri="{FF2B5EF4-FFF2-40B4-BE49-F238E27FC236}">
                <a16:creationId xmlns:a16="http://schemas.microsoft.com/office/drawing/2014/main" id="{FE7E31CA-A811-CE33-C187-3265977908B1}"/>
              </a:ext>
            </a:extLst>
          </p:cNvPr>
          <p:cNvSpPr>
            <a:spLocks noGrp="1"/>
          </p:cNvSpPr>
          <p:nvPr>
            <p:ph type="body" sz="quarter" idx="21" hasCustomPrompt="1"/>
          </p:nvPr>
        </p:nvSpPr>
        <p:spPr>
          <a:xfrm>
            <a:off x="4577100" y="2378990"/>
            <a:ext cx="1416649" cy="2191281"/>
          </a:xfrm>
          <a:prstGeom prst="rect">
            <a:avLst/>
          </a:prstGeom>
        </p:spPr>
        <p:txBody>
          <a:bodyPr lIns="0" tIns="0" rIns="0" bIns="0" anchor="ctr"/>
          <a:lstStyle>
            <a:lvl1pPr algn="ctr">
              <a:lnSpc>
                <a:spcPct val="120000"/>
              </a:lnSpc>
              <a:spcAft>
                <a:spcPts val="1800"/>
              </a:spcAft>
              <a:defRPr lang="en-US" sz="1400" kern="0" spc="0" dirty="0" smtClean="0">
                <a:solidFill>
                  <a:schemeClr val="bg1"/>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pic>
        <p:nvPicPr>
          <p:cNvPr id="4" name="Picture 3">
            <a:extLst>
              <a:ext uri="{FF2B5EF4-FFF2-40B4-BE49-F238E27FC236}">
                <a16:creationId xmlns:a16="http://schemas.microsoft.com/office/drawing/2014/main" id="{FC2EBACE-AE30-7C13-1032-2D686962DCFD}"/>
              </a:ext>
            </a:extLst>
          </p:cNvPr>
          <p:cNvPicPr>
            <a:picLocks noChangeAspect="1"/>
          </p:cNvPicPr>
          <p:nvPr userDrawn="1"/>
        </p:nvPicPr>
        <p:blipFill rotWithShape="1">
          <a:blip r:embed="rId2" cstate="hqprint">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a:xfrm>
            <a:off x="-1" y="3297230"/>
            <a:ext cx="7397981" cy="3599167"/>
          </a:xfrm>
          <a:prstGeom prst="rect">
            <a:avLst/>
          </a:prstGeom>
        </p:spPr>
      </p:pic>
      <p:pic>
        <p:nvPicPr>
          <p:cNvPr id="7" name="Picture 6">
            <a:extLst>
              <a:ext uri="{FF2B5EF4-FFF2-40B4-BE49-F238E27FC236}">
                <a16:creationId xmlns:a16="http://schemas.microsoft.com/office/drawing/2014/main" id="{EF24CF83-3FC4-6A6D-5100-56E7392477C8}"/>
              </a:ext>
            </a:extLst>
          </p:cNvPr>
          <p:cNvPicPr>
            <a:picLocks/>
          </p:cNvPicPr>
          <p:nvPr userDrawn="1"/>
        </p:nvPicPr>
        <p:blipFill rotWithShape="1">
          <a:blip r:embed="rId3" cstate="hqprint">
            <a:alphaModFix amt="70000"/>
            <a:duotone>
              <a:prstClr val="black"/>
              <a:schemeClr val="accent1">
                <a:tint val="45000"/>
                <a:satMod val="400000"/>
              </a:schemeClr>
            </a:duotone>
            <a:extLst>
              <a:ext uri="{28A0092B-C50C-407E-A947-70E740481C1C}">
                <a14:useLocalDpi xmlns:a14="http://schemas.microsoft.com/office/drawing/2010/main"/>
              </a:ext>
            </a:extLst>
          </a:blip>
          <a:srcRect/>
          <a:stretch/>
        </p:blipFill>
        <p:spPr>
          <a:xfrm rot="11700000">
            <a:off x="8002477" y="1832267"/>
            <a:ext cx="3601407" cy="3599167"/>
          </a:xfrm>
          <a:prstGeom prst="ellipse">
            <a:avLst/>
          </a:prstGeom>
        </p:spPr>
      </p:pic>
      <p:pic>
        <p:nvPicPr>
          <p:cNvPr id="9" name="Picture 8">
            <a:extLst>
              <a:ext uri="{FF2B5EF4-FFF2-40B4-BE49-F238E27FC236}">
                <a16:creationId xmlns:a16="http://schemas.microsoft.com/office/drawing/2014/main" id="{54F56189-ABB9-0BB6-4D89-5527AD0336B6}"/>
              </a:ext>
            </a:extLst>
          </p:cNvPr>
          <p:cNvPicPr>
            <a:picLocks/>
          </p:cNvPicPr>
          <p:nvPr userDrawn="1"/>
        </p:nvPicPr>
        <p:blipFill rotWithShape="1">
          <a:blip r:embed="rId3" cstate="hqprint">
            <a:alphaModFix amt="7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068146" y="2000648"/>
            <a:ext cx="3601407" cy="3599167"/>
          </a:xfrm>
          <a:prstGeom prst="ellipse">
            <a:avLst/>
          </a:prstGeom>
        </p:spPr>
      </p:pic>
      <p:pic>
        <p:nvPicPr>
          <p:cNvPr id="10" name="Picture 9">
            <a:extLst>
              <a:ext uri="{FF2B5EF4-FFF2-40B4-BE49-F238E27FC236}">
                <a16:creationId xmlns:a16="http://schemas.microsoft.com/office/drawing/2014/main" id="{8DE7BFF1-3C6D-1102-19C9-EB732E9475F7}"/>
              </a:ext>
            </a:extLst>
          </p:cNvPr>
          <p:cNvPicPr>
            <a:picLocks/>
          </p:cNvPicPr>
          <p:nvPr userDrawn="1"/>
        </p:nvPicPr>
        <p:blipFill rotWithShape="1">
          <a:blip r:embed="rId3" cstate="hqprint">
            <a:alphaModFix amt="70000"/>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246596" y="1941836"/>
            <a:ext cx="3601407" cy="3599167"/>
          </a:xfrm>
          <a:prstGeom prst="ellipse">
            <a:avLst/>
          </a:prstGeom>
          <a:ln>
            <a:solidFill>
              <a:schemeClr val="accent2"/>
            </a:solidFill>
          </a:ln>
        </p:spPr>
      </p:pic>
    </p:spTree>
    <p:extLst>
      <p:ext uri="{BB962C8B-B14F-4D97-AF65-F5344CB8AC3E}">
        <p14:creationId xmlns:p14="http://schemas.microsoft.com/office/powerpoint/2010/main" val="1723205748"/>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Blank - L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4FDCCA7-A877-422E-9CB6-C471F80EFD21}"/>
              </a:ext>
            </a:extLst>
          </p:cNvPr>
          <p:cNvGraphicFramePr>
            <a:graphicFrameLocks noChangeAspect="1"/>
          </p:cNvGraphicFramePr>
          <p:nvPr userDrawn="1">
            <p:custDataLst>
              <p:tags r:id="rId1"/>
            </p:custDataLst>
            <p:extLst>
              <p:ext uri="{D42A27DB-BD31-4B8C-83A1-F6EECF244321}">
                <p14:modId xmlns:p14="http://schemas.microsoft.com/office/powerpoint/2010/main" val="3548914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Object 3" hidden="1">
                        <a:extLst>
                          <a:ext uri="{FF2B5EF4-FFF2-40B4-BE49-F238E27FC236}">
                            <a16:creationId xmlns:a16="http://schemas.microsoft.com/office/drawing/2014/main" id="{A4FDCCA7-A877-422E-9CB6-C471F80EF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1000"/>
            <a:ext cx="11430000" cy="500243"/>
          </a:xfrm>
        </p:spPr>
        <p:txBody>
          <a:bodyPr vert="horz"/>
          <a:lstStyle>
            <a:lvl1pPr>
              <a:defRPr sz="3000"/>
            </a:lvl1pPr>
          </a:lstStyle>
          <a:p>
            <a:r>
              <a:rPr lang="en-GB"/>
              <a:t>Place Headline Here (36pt, min 30pt)</a:t>
            </a:r>
            <a:endParaRPr lang="en-US"/>
          </a:p>
        </p:txBody>
      </p:sp>
    </p:spTree>
    <p:extLst>
      <p:ext uri="{BB962C8B-B14F-4D97-AF65-F5344CB8AC3E}">
        <p14:creationId xmlns:p14="http://schemas.microsoft.com/office/powerpoint/2010/main" val="131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Salutation-GTS left-image bkgnd">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EBF2FB-EAB4-47C9-B447-E5BE3722E5D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 y="2133"/>
            <a:ext cx="12191997" cy="6853733"/>
          </a:xfrm>
          <a:prstGeom prst="rect">
            <a:avLst/>
          </a:prstGeom>
        </p:spPr>
      </p:pic>
      <p:sp>
        <p:nvSpPr>
          <p:cNvPr id="9" name="TextBox 8">
            <a:extLst>
              <a:ext uri="{FF2B5EF4-FFF2-40B4-BE49-F238E27FC236}">
                <a16:creationId xmlns:a16="http://schemas.microsoft.com/office/drawing/2014/main" id="{DCD55AA2-8FB7-4AB1-905F-115BF2D8268F}"/>
              </a:ext>
            </a:extLst>
          </p:cNvPr>
          <p:cNvSpPr txBox="1"/>
          <p:nvPr/>
        </p:nvSpPr>
        <p:spPr>
          <a:xfrm>
            <a:off x="4490720" y="3792109"/>
            <a:ext cx="0" cy="0"/>
          </a:xfrm>
          <a:prstGeom prst="rect">
            <a:avLst/>
          </a:prstGeom>
          <a:noFill/>
        </p:spPr>
        <p:txBody>
          <a:bodyPr wrap="none" lIns="0" tIns="0" rIns="0" bIns="0" rtlCol="0">
            <a:noAutofit/>
          </a:bodyPr>
          <a:lstStyle/>
          <a:p>
            <a:pPr algn="l" defTabSz="228463">
              <a:spcAft>
                <a:spcPts val="1200"/>
              </a:spcAft>
            </a:pPr>
            <a:endParaRPr lang="en-US" sz="1800" noProof="0" dirty="0">
              <a:latin typeface="Graphik Regular" panose="020B0503030202060203" pitchFamily="34" charset="-18"/>
            </a:endParaRPr>
          </a:p>
        </p:txBody>
      </p:sp>
      <p:sp>
        <p:nvSpPr>
          <p:cNvPr id="14" name="Title 1">
            <a:extLst>
              <a:ext uri="{FF2B5EF4-FFF2-40B4-BE49-F238E27FC236}">
                <a16:creationId xmlns:a16="http://schemas.microsoft.com/office/drawing/2014/main" id="{455DEBDB-AF3F-4DF5-BE6F-01D278A64DF2}"/>
              </a:ext>
            </a:extLst>
          </p:cNvPr>
          <p:cNvSpPr>
            <a:spLocks noGrp="1"/>
          </p:cNvSpPr>
          <p:nvPr>
            <p:ph type="title" hasCustomPrompt="1"/>
          </p:nvPr>
        </p:nvSpPr>
        <p:spPr>
          <a:xfrm>
            <a:off x="381149" y="1576573"/>
            <a:ext cx="7535632" cy="2221454"/>
          </a:xfrm>
        </p:spPr>
        <p:txBody>
          <a:bodyPr lIns="216000" tIns="0" anchor="ctr"/>
          <a:lstStyle>
            <a:lvl1pPr algn="l">
              <a:defRPr sz="5999" spc="0">
                <a:solidFill>
                  <a:schemeClr val="tx1"/>
                </a:solidFill>
              </a:defRPr>
            </a:lvl1pPr>
          </a:lstStyle>
          <a:p>
            <a:r>
              <a:rPr lang="en-US" dirty="0"/>
              <a:t>Place presentation title here</a:t>
            </a:r>
          </a:p>
        </p:txBody>
      </p:sp>
      <p:sp>
        <p:nvSpPr>
          <p:cNvPr id="15" name="Text Placeholder 16">
            <a:extLst>
              <a:ext uri="{FF2B5EF4-FFF2-40B4-BE49-F238E27FC236}">
                <a16:creationId xmlns:a16="http://schemas.microsoft.com/office/drawing/2014/main" id="{AACC0DD9-E6F2-43F7-98C3-98750D23CE0F}"/>
              </a:ext>
            </a:extLst>
          </p:cNvPr>
          <p:cNvSpPr>
            <a:spLocks noGrp="1"/>
          </p:cNvSpPr>
          <p:nvPr>
            <p:ph type="body" sz="quarter" idx="12" hasCustomPrompt="1"/>
          </p:nvPr>
        </p:nvSpPr>
        <p:spPr>
          <a:xfrm>
            <a:off x="384659" y="5269064"/>
            <a:ext cx="3633286" cy="578987"/>
          </a:xfrm>
        </p:spPr>
        <p:txBody>
          <a:bodyPr lIns="216000" tIns="0"/>
          <a:lstStyle>
            <a:lvl1pPr marL="0" indent="0" algn="l" defTabSz="913851" rtl="0" eaLnBrk="1" latinLnBrk="0" hangingPunct="1">
              <a:spcAft>
                <a:spcPts val="0"/>
              </a:spcAft>
              <a:buNone/>
              <a:defRPr lang="en-US" sz="1399" b="0" kern="1200" dirty="0" smtClean="0">
                <a:solidFill>
                  <a:schemeClr val="tx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Date | Presenter 14pt</a:t>
            </a:r>
          </a:p>
        </p:txBody>
      </p:sp>
      <p:sp>
        <p:nvSpPr>
          <p:cNvPr id="16" name="Text Placeholder 15">
            <a:extLst>
              <a:ext uri="{FF2B5EF4-FFF2-40B4-BE49-F238E27FC236}">
                <a16:creationId xmlns:a16="http://schemas.microsoft.com/office/drawing/2014/main" id="{5405D00D-6F1C-4FF2-8D81-E01FEE7A4093}"/>
              </a:ext>
            </a:extLst>
          </p:cNvPr>
          <p:cNvSpPr>
            <a:spLocks noGrp="1"/>
          </p:cNvSpPr>
          <p:nvPr>
            <p:ph type="body" sz="quarter" idx="13" hasCustomPrompt="1"/>
          </p:nvPr>
        </p:nvSpPr>
        <p:spPr>
          <a:xfrm>
            <a:off x="384658" y="4061436"/>
            <a:ext cx="7532122" cy="1092846"/>
          </a:xfrm>
        </p:spPr>
        <p:txBody>
          <a:bodyPr vert="horz" lIns="216000" tIns="0" rIns="0" bIns="0" rtlCol="0">
            <a:noAutofit/>
          </a:bodyPr>
          <a:lstStyle>
            <a:lvl1pPr marL="0" indent="0" algn="l">
              <a:lnSpc>
                <a:spcPct val="90000"/>
              </a:lnSpc>
              <a:buNone/>
              <a:defRPr lang="en-US" sz="2399" b="0" i="0" kern="1200" spc="0" dirty="0">
                <a:solidFill>
                  <a:schemeClr val="tx1"/>
                </a:solidFill>
                <a:latin typeface="GT Sectra Fine Rg" panose="00000500000000000000" pitchFamily="50" charset="0"/>
                <a:ea typeface="+mn-ea"/>
                <a:cs typeface="+mn-cs"/>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0" lvl="0" indent="0" algn="l" defTabSz="913851" rtl="0" eaLnBrk="1" latinLnBrk="0" hangingPunct="1">
              <a:lnSpc>
                <a:spcPct val="100000"/>
              </a:lnSpc>
              <a:spcBef>
                <a:spcPts val="0"/>
              </a:spcBef>
              <a:spcAft>
                <a:spcPts val="0"/>
              </a:spcAft>
              <a:buFont typeface="Graphik" panose="020B0604020202020204" pitchFamily="34" charset="0"/>
              <a:buNone/>
            </a:pPr>
            <a:r>
              <a:rPr lang="en-US" dirty="0"/>
              <a:t>Place subtitle here in GT Sectra Fine </a:t>
            </a:r>
            <a:r>
              <a:rPr lang="en-US" dirty="0" err="1"/>
              <a:t>Rg</a:t>
            </a:r>
            <a:r>
              <a:rPr lang="en-US" dirty="0"/>
              <a:t> 24pt</a:t>
            </a:r>
          </a:p>
        </p:txBody>
      </p:sp>
      <p:sp>
        <p:nvSpPr>
          <p:cNvPr id="8" name="GTS_WH" descr="Accenture Greater Than symbol in white">
            <a:extLst>
              <a:ext uri="{FF2B5EF4-FFF2-40B4-BE49-F238E27FC236}">
                <a16:creationId xmlns:a16="http://schemas.microsoft.com/office/drawing/2014/main" id="{682008BE-5F14-4B8E-A48A-50A91A894158}"/>
              </a:ext>
            </a:extLst>
          </p:cNvPr>
          <p:cNvSpPr>
            <a:spLocks noChangeAspect="1"/>
          </p:cNvSpPr>
          <p:nvPr/>
        </p:nvSpPr>
        <p:spPr bwMode="black">
          <a:xfrm>
            <a:off x="10598321" y="5298015"/>
            <a:ext cx="923804" cy="1013886"/>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0" name="Footer Placeholder 2">
            <a:extLst>
              <a:ext uri="{FF2B5EF4-FFF2-40B4-BE49-F238E27FC236}">
                <a16:creationId xmlns:a16="http://schemas.microsoft.com/office/drawing/2014/main" id="{F3AE2C82-E9A7-4C2F-A9BE-CA54FE3ACA04}"/>
              </a:ext>
            </a:extLst>
          </p:cNvPr>
          <p:cNvSpPr>
            <a:spLocks noGrp="1"/>
          </p:cNvSpPr>
          <p:nvPr>
            <p:ph type="ftr" sz="quarter" idx="3"/>
          </p:nvPr>
        </p:nvSpPr>
        <p:spPr>
          <a:xfrm>
            <a:off x="584183" y="6452958"/>
            <a:ext cx="3176441" cy="132492"/>
          </a:xfrm>
          <a:prstGeom prst="rect">
            <a:avLst/>
          </a:prstGeom>
        </p:spPr>
        <p:txBody>
          <a:bodyPr lIns="0" tIns="0" rIns="0" bIns="0"/>
          <a:lstStyle>
            <a:lvl1pPr algn="r">
              <a:defRPr sz="800">
                <a:solidFill>
                  <a:schemeClr val="tx1">
                    <a:alpha val="50000"/>
                  </a:schemeClr>
                </a:solidFill>
              </a:defRPr>
            </a:lvl1pPr>
          </a:lstStyle>
          <a:p>
            <a:endParaRPr lang="en-GB" dirty="0"/>
          </a:p>
        </p:txBody>
      </p:sp>
    </p:spTree>
    <p:extLst>
      <p:ext uri="{BB962C8B-B14F-4D97-AF65-F5344CB8AC3E}">
        <p14:creationId xmlns:p14="http://schemas.microsoft.com/office/powerpoint/2010/main" val="39413115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4_Salutation-GTS left-image bkgnd">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EBF2FB-EAB4-47C9-B447-E5BE3722E5D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 y="2133"/>
            <a:ext cx="12191995" cy="6853732"/>
          </a:xfrm>
          <a:prstGeom prst="rect">
            <a:avLst/>
          </a:prstGeom>
        </p:spPr>
      </p:pic>
      <p:sp>
        <p:nvSpPr>
          <p:cNvPr id="12" name="GTS_WH" descr="Accenture Greater Than symbol in white">
            <a:extLst>
              <a:ext uri="{FF2B5EF4-FFF2-40B4-BE49-F238E27FC236}">
                <a16:creationId xmlns:a16="http://schemas.microsoft.com/office/drawing/2014/main" id="{E94E0AA4-014F-4A9F-8EFF-AAED42EE8516}"/>
              </a:ext>
            </a:extLst>
          </p:cNvPr>
          <p:cNvSpPr>
            <a:spLocks noChangeAspect="1"/>
          </p:cNvSpPr>
          <p:nvPr/>
        </p:nvSpPr>
        <p:spPr bwMode="black">
          <a:xfrm>
            <a:off x="10598321" y="5298015"/>
            <a:ext cx="923804" cy="1013886"/>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3" name="Title 1">
            <a:extLst>
              <a:ext uri="{FF2B5EF4-FFF2-40B4-BE49-F238E27FC236}">
                <a16:creationId xmlns:a16="http://schemas.microsoft.com/office/drawing/2014/main" id="{C54D070A-F119-4D9F-A1B8-89F5DED78B3A}"/>
              </a:ext>
            </a:extLst>
          </p:cNvPr>
          <p:cNvSpPr>
            <a:spLocks noGrp="1"/>
          </p:cNvSpPr>
          <p:nvPr>
            <p:ph type="title" hasCustomPrompt="1"/>
          </p:nvPr>
        </p:nvSpPr>
        <p:spPr>
          <a:xfrm>
            <a:off x="381149" y="1576573"/>
            <a:ext cx="7535632" cy="2221454"/>
          </a:xfrm>
        </p:spPr>
        <p:txBody>
          <a:bodyPr lIns="216000" tIns="0" anchor="ctr"/>
          <a:lstStyle>
            <a:lvl1pPr algn="l">
              <a:defRPr sz="5999" spc="0">
                <a:solidFill>
                  <a:schemeClr val="tx1"/>
                </a:solidFill>
              </a:defRPr>
            </a:lvl1pPr>
          </a:lstStyle>
          <a:p>
            <a:r>
              <a:rPr lang="en-US" dirty="0"/>
              <a:t>Place presentation title here</a:t>
            </a:r>
          </a:p>
        </p:txBody>
      </p:sp>
      <p:sp>
        <p:nvSpPr>
          <p:cNvPr id="14" name="Text Placeholder 16">
            <a:extLst>
              <a:ext uri="{FF2B5EF4-FFF2-40B4-BE49-F238E27FC236}">
                <a16:creationId xmlns:a16="http://schemas.microsoft.com/office/drawing/2014/main" id="{1D49643B-231F-42EF-8B13-0956C6C4734D}"/>
              </a:ext>
            </a:extLst>
          </p:cNvPr>
          <p:cNvSpPr>
            <a:spLocks noGrp="1"/>
          </p:cNvSpPr>
          <p:nvPr>
            <p:ph type="body" sz="quarter" idx="12" hasCustomPrompt="1"/>
          </p:nvPr>
        </p:nvSpPr>
        <p:spPr>
          <a:xfrm>
            <a:off x="384659" y="5269064"/>
            <a:ext cx="3633286" cy="578987"/>
          </a:xfrm>
        </p:spPr>
        <p:txBody>
          <a:bodyPr lIns="216000" tIns="0"/>
          <a:lstStyle>
            <a:lvl1pPr marL="0" indent="0" algn="l" defTabSz="913851" rtl="0" eaLnBrk="1" latinLnBrk="0" hangingPunct="1">
              <a:spcAft>
                <a:spcPts val="0"/>
              </a:spcAft>
              <a:buNone/>
              <a:defRPr lang="en-US" sz="1399" b="0" kern="1200" dirty="0" smtClean="0">
                <a:solidFill>
                  <a:schemeClr val="tx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Date | Presenter 14pt</a:t>
            </a:r>
          </a:p>
        </p:txBody>
      </p:sp>
      <p:sp>
        <p:nvSpPr>
          <p:cNvPr id="15" name="Text Placeholder 15">
            <a:extLst>
              <a:ext uri="{FF2B5EF4-FFF2-40B4-BE49-F238E27FC236}">
                <a16:creationId xmlns:a16="http://schemas.microsoft.com/office/drawing/2014/main" id="{9DC08DAC-F251-47DF-AE5F-64DD1BC9134C}"/>
              </a:ext>
            </a:extLst>
          </p:cNvPr>
          <p:cNvSpPr>
            <a:spLocks noGrp="1"/>
          </p:cNvSpPr>
          <p:nvPr>
            <p:ph type="body" sz="quarter" idx="13" hasCustomPrompt="1"/>
          </p:nvPr>
        </p:nvSpPr>
        <p:spPr>
          <a:xfrm>
            <a:off x="384658" y="4061436"/>
            <a:ext cx="7532122" cy="1092846"/>
          </a:xfrm>
        </p:spPr>
        <p:txBody>
          <a:bodyPr vert="horz" lIns="216000" tIns="0" rIns="0" bIns="0" rtlCol="0">
            <a:noAutofit/>
          </a:bodyPr>
          <a:lstStyle>
            <a:lvl1pPr marL="0" indent="0" algn="l">
              <a:lnSpc>
                <a:spcPct val="90000"/>
              </a:lnSpc>
              <a:buNone/>
              <a:defRPr lang="en-US" sz="2399" b="0" i="0" kern="1200" spc="0" dirty="0">
                <a:solidFill>
                  <a:schemeClr val="tx1"/>
                </a:solidFill>
                <a:latin typeface="GT Sectra Fine Rg" panose="00000500000000000000" pitchFamily="50" charset="0"/>
                <a:ea typeface="+mn-ea"/>
                <a:cs typeface="+mn-cs"/>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0" lvl="0" indent="0" algn="l" defTabSz="913851" rtl="0" eaLnBrk="1" latinLnBrk="0" hangingPunct="1">
              <a:lnSpc>
                <a:spcPct val="100000"/>
              </a:lnSpc>
              <a:spcBef>
                <a:spcPts val="0"/>
              </a:spcBef>
              <a:spcAft>
                <a:spcPts val="0"/>
              </a:spcAft>
              <a:buFont typeface="Graphik" panose="020B0604020202020204" pitchFamily="34" charset="0"/>
              <a:buNone/>
            </a:pPr>
            <a:r>
              <a:rPr lang="en-US" dirty="0"/>
              <a:t>Place subtitle here in GT Sectra Fine </a:t>
            </a:r>
            <a:r>
              <a:rPr lang="en-US" dirty="0" err="1"/>
              <a:t>Rg</a:t>
            </a:r>
            <a:r>
              <a:rPr lang="en-US" dirty="0"/>
              <a:t> 24pt</a:t>
            </a:r>
          </a:p>
        </p:txBody>
      </p:sp>
      <p:sp>
        <p:nvSpPr>
          <p:cNvPr id="8" name="Footer Placeholder 2">
            <a:extLst>
              <a:ext uri="{FF2B5EF4-FFF2-40B4-BE49-F238E27FC236}">
                <a16:creationId xmlns:a16="http://schemas.microsoft.com/office/drawing/2014/main" id="{DAE4F453-5F98-4225-A47B-5EEE0486A4A4}"/>
              </a:ext>
            </a:extLst>
          </p:cNvPr>
          <p:cNvSpPr>
            <a:spLocks noGrp="1"/>
          </p:cNvSpPr>
          <p:nvPr>
            <p:ph type="ftr" sz="quarter" idx="3"/>
          </p:nvPr>
        </p:nvSpPr>
        <p:spPr>
          <a:xfrm>
            <a:off x="584183" y="6452958"/>
            <a:ext cx="3176441" cy="132492"/>
          </a:xfrm>
          <a:prstGeom prst="rect">
            <a:avLst/>
          </a:prstGeom>
        </p:spPr>
        <p:txBody>
          <a:bodyPr lIns="0" tIns="0" rIns="0" bIns="0"/>
          <a:lstStyle>
            <a:lvl1pPr algn="r">
              <a:defRPr sz="800">
                <a:solidFill>
                  <a:schemeClr val="tx1">
                    <a:alpha val="50000"/>
                  </a:schemeClr>
                </a:solidFill>
              </a:defRPr>
            </a:lvl1pPr>
          </a:lstStyle>
          <a:p>
            <a:endParaRPr lang="en-GB" dirty="0"/>
          </a:p>
        </p:txBody>
      </p:sp>
    </p:spTree>
    <p:extLst>
      <p:ext uri="{BB962C8B-B14F-4D97-AF65-F5344CB8AC3E}">
        <p14:creationId xmlns:p14="http://schemas.microsoft.com/office/powerpoint/2010/main" val="11016042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4_Title: Black2">
    <p:bg>
      <p:bgPr>
        <a:solidFill>
          <a:srgbClr val="D69DF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826777-368B-4E98-A7F0-6CB446F8F48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 y="2133"/>
            <a:ext cx="12191997" cy="6855867"/>
          </a:xfrm>
          <a:prstGeom prst="rect">
            <a:avLst/>
          </a:prstGeom>
        </p:spPr>
      </p:pic>
      <p:pic>
        <p:nvPicPr>
          <p:cNvPr id="11" name="Picture 10">
            <a:extLst>
              <a:ext uri="{FF2B5EF4-FFF2-40B4-BE49-F238E27FC236}">
                <a16:creationId xmlns:a16="http://schemas.microsoft.com/office/drawing/2014/main" id="{775FC5A8-E84B-4E59-9267-948DAFB30FF9}"/>
              </a:ext>
            </a:extLst>
          </p:cNvPr>
          <p:cNvPicPr>
            <a:picLocks noChangeAspect="1"/>
          </p:cNvPicPr>
          <p:nvPr/>
        </p:nvPicPr>
        <p:blipFill>
          <a:blip r:embed="rId3"/>
          <a:srcRect/>
          <a:stretch/>
        </p:blipFill>
        <p:spPr>
          <a:xfrm>
            <a:off x="642651" y="798086"/>
            <a:ext cx="966775" cy="1053742"/>
          </a:xfrm>
          <a:prstGeom prst="rect">
            <a:avLst/>
          </a:prstGeom>
        </p:spPr>
      </p:pic>
      <p:sp>
        <p:nvSpPr>
          <p:cNvPr id="13" name="Date Placeholder 10">
            <a:extLst>
              <a:ext uri="{FF2B5EF4-FFF2-40B4-BE49-F238E27FC236}">
                <a16:creationId xmlns:a16="http://schemas.microsoft.com/office/drawing/2014/main" id="{F1542D6D-C896-4840-AE68-F73913BD1C5C}"/>
              </a:ext>
            </a:extLst>
          </p:cNvPr>
          <p:cNvSpPr>
            <a:spLocks noGrp="1"/>
          </p:cNvSpPr>
          <p:nvPr>
            <p:ph type="dt" sz="half" idx="2"/>
          </p:nvPr>
        </p:nvSpPr>
        <p:spPr>
          <a:xfrm>
            <a:off x="381150" y="5120566"/>
            <a:ext cx="3636795" cy="245276"/>
          </a:xfrm>
          <a:prstGeom prst="rect">
            <a:avLst/>
          </a:prstGeom>
        </p:spPr>
        <p:txBody>
          <a:bodyPr vert="horz" lIns="216000" tIns="0" rIns="0" bIns="0" rtlCol="0" anchor="t"/>
          <a:lstStyle>
            <a:lvl1pPr marL="0" algn="l" defTabSz="913851" rtl="0" eaLnBrk="1" latinLnBrk="0" hangingPunct="1">
              <a:defRPr lang="en-US" sz="1399" b="1" kern="1200" smtClean="0">
                <a:solidFill>
                  <a:schemeClr val="bg1"/>
                </a:solidFill>
                <a:latin typeface="+mn-lt"/>
                <a:ea typeface="+mn-ea"/>
                <a:cs typeface="+mn-cs"/>
              </a:defRPr>
            </a:lvl1pPr>
          </a:lstStyle>
          <a:p>
            <a:fld id="{4EB666A5-BCE9-4FF8-9211-969B9DAA5800}" type="datetimeFigureOut">
              <a:rPr lang="en-GB" smtClean="0"/>
              <a:t>19/06/2023</a:t>
            </a:fld>
            <a:endParaRPr lang="en-GB" dirty="0"/>
          </a:p>
        </p:txBody>
      </p:sp>
      <p:sp>
        <p:nvSpPr>
          <p:cNvPr id="16" name="Text Placeholder 16">
            <a:extLst>
              <a:ext uri="{FF2B5EF4-FFF2-40B4-BE49-F238E27FC236}">
                <a16:creationId xmlns:a16="http://schemas.microsoft.com/office/drawing/2014/main" id="{F765DD4A-72D2-4D47-82B5-20E175CEF003}"/>
              </a:ext>
            </a:extLst>
          </p:cNvPr>
          <p:cNvSpPr>
            <a:spLocks noGrp="1"/>
          </p:cNvSpPr>
          <p:nvPr>
            <p:ph type="body" sz="quarter" idx="12" hasCustomPrompt="1"/>
          </p:nvPr>
        </p:nvSpPr>
        <p:spPr>
          <a:xfrm>
            <a:off x="381150" y="5365844"/>
            <a:ext cx="3636795" cy="245276"/>
          </a:xfrm>
        </p:spPr>
        <p:txBody>
          <a:bodyPr lIns="216000" tIns="0"/>
          <a:lstStyle>
            <a:lvl1pPr marL="0" indent="0" algn="l" defTabSz="913851" rtl="0" eaLnBrk="1" latinLnBrk="0" hangingPunct="1">
              <a:spcAft>
                <a:spcPts val="0"/>
              </a:spcAft>
              <a:buNone/>
              <a:defRPr lang="en-US" sz="1399" b="0" kern="1200" dirty="0" smtClean="0">
                <a:solidFill>
                  <a:schemeClr val="bg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Presenter 14pt</a:t>
            </a:r>
          </a:p>
        </p:txBody>
      </p:sp>
      <p:sp>
        <p:nvSpPr>
          <p:cNvPr id="18" name="Text Placeholder 15">
            <a:extLst>
              <a:ext uri="{FF2B5EF4-FFF2-40B4-BE49-F238E27FC236}">
                <a16:creationId xmlns:a16="http://schemas.microsoft.com/office/drawing/2014/main" id="{969C567F-F023-4D2F-9625-C0BE3BC5D30A}"/>
              </a:ext>
            </a:extLst>
          </p:cNvPr>
          <p:cNvSpPr>
            <a:spLocks noGrp="1"/>
          </p:cNvSpPr>
          <p:nvPr>
            <p:ph type="body" sz="quarter" idx="13" hasCustomPrompt="1"/>
          </p:nvPr>
        </p:nvSpPr>
        <p:spPr>
          <a:xfrm>
            <a:off x="381149" y="4406648"/>
            <a:ext cx="7535631" cy="633734"/>
          </a:xfrm>
        </p:spPr>
        <p:txBody>
          <a:bodyPr vert="horz" lIns="216000" tIns="0" rIns="0" bIns="0" rtlCol="0">
            <a:noAutofit/>
          </a:bodyPr>
          <a:lstStyle>
            <a:lvl1pPr marL="0" indent="0" algn="l">
              <a:lnSpc>
                <a:spcPct val="90000"/>
              </a:lnSpc>
              <a:buNone/>
              <a:defRPr lang="en-US" sz="2399" i="0" spc="0" dirty="0" smtClean="0">
                <a:solidFill>
                  <a:schemeClr val="bg1"/>
                </a:solidFill>
                <a:latin typeface="GT Sectra Fine Rg" panose="00000500000000000000" pitchFamily="50" charset="0"/>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228463" lvl="0" indent="-228463" defTabSz="913851">
              <a:spcAft>
                <a:spcPts val="0"/>
              </a:spcAft>
            </a:pPr>
            <a:r>
              <a:rPr lang="en-US" dirty="0"/>
              <a:t>Place subtitle here in GT Sectra Fine </a:t>
            </a:r>
            <a:r>
              <a:rPr lang="en-US" dirty="0" err="1"/>
              <a:t>Rg</a:t>
            </a:r>
            <a:r>
              <a:rPr lang="en-US" dirty="0"/>
              <a:t> 24pt</a:t>
            </a:r>
          </a:p>
        </p:txBody>
      </p:sp>
      <p:sp>
        <p:nvSpPr>
          <p:cNvPr id="20" name="Title 1">
            <a:extLst>
              <a:ext uri="{FF2B5EF4-FFF2-40B4-BE49-F238E27FC236}">
                <a16:creationId xmlns:a16="http://schemas.microsoft.com/office/drawing/2014/main" id="{2826F0F3-C25A-4AD8-AA09-CBB283A9FCF9}"/>
              </a:ext>
            </a:extLst>
          </p:cNvPr>
          <p:cNvSpPr>
            <a:spLocks noGrp="1"/>
          </p:cNvSpPr>
          <p:nvPr>
            <p:ph type="title" hasCustomPrompt="1"/>
          </p:nvPr>
        </p:nvSpPr>
        <p:spPr>
          <a:xfrm>
            <a:off x="381150" y="2097028"/>
            <a:ext cx="7535630" cy="2221454"/>
          </a:xfrm>
        </p:spPr>
        <p:txBody>
          <a:bodyPr lIns="216000" tIns="0" anchor="ctr"/>
          <a:lstStyle>
            <a:lvl1pPr algn="l">
              <a:lnSpc>
                <a:spcPct val="80000"/>
              </a:lnSpc>
              <a:defRPr sz="5999" spc="0">
                <a:solidFill>
                  <a:schemeClr val="accent3"/>
                </a:solidFill>
              </a:defRPr>
            </a:lvl1pPr>
          </a:lstStyle>
          <a:p>
            <a:r>
              <a:rPr lang="en-US" dirty="0"/>
              <a:t>Place presentation title here</a:t>
            </a:r>
          </a:p>
        </p:txBody>
      </p:sp>
      <p:sp>
        <p:nvSpPr>
          <p:cNvPr id="8" name="Footer Placeholder 2">
            <a:extLst>
              <a:ext uri="{FF2B5EF4-FFF2-40B4-BE49-F238E27FC236}">
                <a16:creationId xmlns:a16="http://schemas.microsoft.com/office/drawing/2014/main" id="{B9F75F52-5E66-4843-B188-CC22106D0B1C}"/>
              </a:ext>
            </a:extLst>
          </p:cNvPr>
          <p:cNvSpPr>
            <a:spLocks noGrp="1"/>
          </p:cNvSpPr>
          <p:nvPr>
            <p:ph type="ftr" sz="quarter" idx="3"/>
          </p:nvPr>
        </p:nvSpPr>
        <p:spPr>
          <a:xfrm>
            <a:off x="8639174" y="6452958"/>
            <a:ext cx="3176441" cy="132492"/>
          </a:xfrm>
          <a:prstGeom prst="rect">
            <a:avLst/>
          </a:prstGeom>
        </p:spPr>
        <p:txBody>
          <a:bodyPr lIns="0" tIns="0" rIns="0" bIns="0"/>
          <a:lstStyle>
            <a:lvl1pPr algn="r">
              <a:defRPr sz="800">
                <a:solidFill>
                  <a:schemeClr val="bg1">
                    <a:alpha val="50000"/>
                  </a:schemeClr>
                </a:solidFill>
              </a:defRPr>
            </a:lvl1pPr>
          </a:lstStyle>
          <a:p>
            <a:endParaRPr lang="en-GB" dirty="0"/>
          </a:p>
        </p:txBody>
      </p:sp>
    </p:spTree>
    <p:extLst>
      <p:ext uri="{BB962C8B-B14F-4D97-AF65-F5344CB8AC3E}">
        <p14:creationId xmlns:p14="http://schemas.microsoft.com/office/powerpoint/2010/main" val="40381431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Black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0D6F44-D5A2-43A0-B1D5-3162B88258E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2133"/>
            <a:ext cx="12191999" cy="6853734"/>
          </a:xfrm>
          <a:prstGeom prst="rect">
            <a:avLst/>
          </a:prstGeom>
        </p:spPr>
      </p:pic>
      <p:sp>
        <p:nvSpPr>
          <p:cNvPr id="15" name="TextBox 14">
            <a:extLst>
              <a:ext uri="{FF2B5EF4-FFF2-40B4-BE49-F238E27FC236}">
                <a16:creationId xmlns:a16="http://schemas.microsoft.com/office/drawing/2014/main" id="{C1C6CDBA-E8DA-497F-859A-10A0952E60BC}"/>
              </a:ext>
            </a:extLst>
          </p:cNvPr>
          <p:cNvSpPr txBox="1"/>
          <p:nvPr/>
        </p:nvSpPr>
        <p:spPr>
          <a:xfrm>
            <a:off x="4490720" y="3606800"/>
            <a:ext cx="0" cy="0"/>
          </a:xfrm>
          <a:prstGeom prst="rect">
            <a:avLst/>
          </a:prstGeom>
          <a:noFill/>
        </p:spPr>
        <p:txBody>
          <a:bodyPr wrap="none" lIns="0" tIns="0" rIns="0" bIns="0" rtlCol="0">
            <a:noAutofit/>
          </a:bodyPr>
          <a:lstStyle/>
          <a:p>
            <a:pPr algn="l" defTabSz="228463">
              <a:spcAft>
                <a:spcPts val="1200"/>
              </a:spcAft>
            </a:pPr>
            <a:endParaRPr lang="en-US" sz="1800" noProof="0" dirty="0">
              <a:latin typeface="Graphik Regular" panose="020B0503030202060203" pitchFamily="34" charset="-18"/>
            </a:endParaRPr>
          </a:p>
        </p:txBody>
      </p:sp>
      <p:grpSp>
        <p:nvGrpSpPr>
          <p:cNvPr id="10" name="Logo_WH" descr="Accenture logo in white">
            <a:extLst>
              <a:ext uri="{FF2B5EF4-FFF2-40B4-BE49-F238E27FC236}">
                <a16:creationId xmlns:a16="http://schemas.microsoft.com/office/drawing/2014/main" id="{C278DFC5-DAAD-4F61-8A35-3F4212631C6A}"/>
              </a:ext>
            </a:extLst>
          </p:cNvPr>
          <p:cNvGrpSpPr>
            <a:grpSpLocks noChangeAspect="1"/>
          </p:cNvGrpSpPr>
          <p:nvPr/>
        </p:nvGrpSpPr>
        <p:grpSpPr bwMode="black">
          <a:xfrm>
            <a:off x="9723417" y="5814306"/>
            <a:ext cx="1884400" cy="496132"/>
            <a:chOff x="1561" y="187"/>
            <a:chExt cx="4536" cy="1195"/>
          </a:xfrm>
        </p:grpSpPr>
        <p:sp>
          <p:nvSpPr>
            <p:cNvPr id="11" name="Freeform 5">
              <a:extLst>
                <a:ext uri="{FF2B5EF4-FFF2-40B4-BE49-F238E27FC236}">
                  <a16:creationId xmlns:a16="http://schemas.microsoft.com/office/drawing/2014/main" id="{6A39997E-DFF4-464E-8BE4-F19300C8262B}"/>
                </a:ext>
              </a:extLst>
            </p:cNvPr>
            <p:cNvSpPr>
              <a:spLocks/>
            </p:cNvSpPr>
            <p:nvPr userDrawn="1"/>
          </p:nvSpPr>
          <p:spPr bwMode="black">
            <a:xfrm>
              <a:off x="4205" y="187"/>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Graphik Regular" panose="020B0503030202060203" pitchFamily="34" charset="-18"/>
              </a:endParaRPr>
            </a:p>
          </p:txBody>
        </p:sp>
        <p:sp>
          <p:nvSpPr>
            <p:cNvPr id="13" name="Freeform 6">
              <a:extLst>
                <a:ext uri="{FF2B5EF4-FFF2-40B4-BE49-F238E27FC236}">
                  <a16:creationId xmlns:a16="http://schemas.microsoft.com/office/drawing/2014/main" id="{561F2A02-26D1-4B1D-AE85-120377E40B13}"/>
                </a:ext>
              </a:extLst>
            </p:cNvPr>
            <p:cNvSpPr>
              <a:spLocks noEditPoints="1"/>
            </p:cNvSpPr>
            <p:nvPr userDrawn="1"/>
          </p:nvSpPr>
          <p:spPr bwMode="black">
            <a:xfrm>
              <a:off x="1561" y="690"/>
              <a:ext cx="4536"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Graphik Regular" panose="020B0503030202060203" pitchFamily="34" charset="-18"/>
              </a:endParaRPr>
            </a:p>
          </p:txBody>
        </p:sp>
      </p:grpSp>
      <p:sp>
        <p:nvSpPr>
          <p:cNvPr id="14" name="Title 1">
            <a:extLst>
              <a:ext uri="{FF2B5EF4-FFF2-40B4-BE49-F238E27FC236}">
                <a16:creationId xmlns:a16="http://schemas.microsoft.com/office/drawing/2014/main" id="{0CB4FCCF-54E3-42E2-AC6E-E90458CD3EC5}"/>
              </a:ext>
            </a:extLst>
          </p:cNvPr>
          <p:cNvSpPr>
            <a:spLocks noGrp="1"/>
          </p:cNvSpPr>
          <p:nvPr>
            <p:ph type="title" hasCustomPrompt="1"/>
          </p:nvPr>
        </p:nvSpPr>
        <p:spPr>
          <a:xfrm>
            <a:off x="381149" y="1576573"/>
            <a:ext cx="7535632" cy="2221454"/>
          </a:xfrm>
        </p:spPr>
        <p:txBody>
          <a:bodyPr lIns="216000" tIns="0" anchor="ctr"/>
          <a:lstStyle>
            <a:lvl1pPr algn="l">
              <a:defRPr sz="5999" spc="0">
                <a:solidFill>
                  <a:schemeClr val="tx1"/>
                </a:solidFill>
              </a:defRPr>
            </a:lvl1pPr>
          </a:lstStyle>
          <a:p>
            <a:r>
              <a:rPr lang="en-US" dirty="0"/>
              <a:t>Place presentation title here</a:t>
            </a:r>
          </a:p>
        </p:txBody>
      </p:sp>
      <p:sp>
        <p:nvSpPr>
          <p:cNvPr id="16" name="Text Placeholder 16">
            <a:extLst>
              <a:ext uri="{FF2B5EF4-FFF2-40B4-BE49-F238E27FC236}">
                <a16:creationId xmlns:a16="http://schemas.microsoft.com/office/drawing/2014/main" id="{7B8BD248-529F-4480-A462-2BDFDD72D623}"/>
              </a:ext>
            </a:extLst>
          </p:cNvPr>
          <p:cNvSpPr>
            <a:spLocks noGrp="1"/>
          </p:cNvSpPr>
          <p:nvPr>
            <p:ph type="body" sz="quarter" idx="12" hasCustomPrompt="1"/>
          </p:nvPr>
        </p:nvSpPr>
        <p:spPr>
          <a:xfrm>
            <a:off x="384659" y="5269064"/>
            <a:ext cx="3633286" cy="578987"/>
          </a:xfrm>
        </p:spPr>
        <p:txBody>
          <a:bodyPr lIns="216000" tIns="0"/>
          <a:lstStyle>
            <a:lvl1pPr marL="0" indent="0" algn="l" defTabSz="913851" rtl="0" eaLnBrk="1" latinLnBrk="0" hangingPunct="1">
              <a:spcAft>
                <a:spcPts val="0"/>
              </a:spcAft>
              <a:buNone/>
              <a:defRPr lang="en-US" sz="1399" b="0" kern="1200" dirty="0" smtClean="0">
                <a:solidFill>
                  <a:schemeClr val="tx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Date | Presenter 14pt</a:t>
            </a:r>
          </a:p>
        </p:txBody>
      </p:sp>
      <p:sp>
        <p:nvSpPr>
          <p:cNvPr id="19" name="Text Placeholder 15">
            <a:extLst>
              <a:ext uri="{FF2B5EF4-FFF2-40B4-BE49-F238E27FC236}">
                <a16:creationId xmlns:a16="http://schemas.microsoft.com/office/drawing/2014/main" id="{44F11CBC-B68F-4E00-BC67-767C1CD1B08E}"/>
              </a:ext>
            </a:extLst>
          </p:cNvPr>
          <p:cNvSpPr>
            <a:spLocks noGrp="1"/>
          </p:cNvSpPr>
          <p:nvPr>
            <p:ph type="body" sz="quarter" idx="13" hasCustomPrompt="1"/>
          </p:nvPr>
        </p:nvSpPr>
        <p:spPr>
          <a:xfrm>
            <a:off x="384658" y="4061436"/>
            <a:ext cx="7532122" cy="1092846"/>
          </a:xfrm>
        </p:spPr>
        <p:txBody>
          <a:bodyPr vert="horz" lIns="216000" tIns="0" rIns="0" bIns="0" rtlCol="0">
            <a:noAutofit/>
          </a:bodyPr>
          <a:lstStyle>
            <a:lvl1pPr marL="0" indent="0" algn="l">
              <a:lnSpc>
                <a:spcPct val="90000"/>
              </a:lnSpc>
              <a:buNone/>
              <a:defRPr lang="en-US" sz="2399" b="0" i="0" kern="1200" spc="0" dirty="0">
                <a:solidFill>
                  <a:schemeClr val="tx1"/>
                </a:solidFill>
                <a:latin typeface="GT Sectra Fine Rg" panose="00000500000000000000" pitchFamily="50" charset="0"/>
                <a:ea typeface="+mn-ea"/>
                <a:cs typeface="+mn-cs"/>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0" lvl="0" indent="0" algn="l" defTabSz="913851" rtl="0" eaLnBrk="1" latinLnBrk="0" hangingPunct="1">
              <a:lnSpc>
                <a:spcPct val="100000"/>
              </a:lnSpc>
              <a:spcBef>
                <a:spcPts val="0"/>
              </a:spcBef>
              <a:spcAft>
                <a:spcPts val="0"/>
              </a:spcAft>
              <a:buFont typeface="Graphik" panose="020B0604020202020204" pitchFamily="34" charset="0"/>
              <a:buNone/>
            </a:pPr>
            <a:r>
              <a:rPr lang="en-US" dirty="0"/>
              <a:t>Place subtitle here in GT Sectra Fine </a:t>
            </a:r>
            <a:r>
              <a:rPr lang="en-US" dirty="0" err="1"/>
              <a:t>Rg</a:t>
            </a:r>
            <a:r>
              <a:rPr lang="en-US" dirty="0"/>
              <a:t> 24pt</a:t>
            </a:r>
          </a:p>
        </p:txBody>
      </p:sp>
      <p:sp>
        <p:nvSpPr>
          <p:cNvPr id="12" name="Footer Placeholder 2">
            <a:extLst>
              <a:ext uri="{FF2B5EF4-FFF2-40B4-BE49-F238E27FC236}">
                <a16:creationId xmlns:a16="http://schemas.microsoft.com/office/drawing/2014/main" id="{2EB9985C-6517-4A2B-AB7A-2D92AB902971}"/>
              </a:ext>
            </a:extLst>
          </p:cNvPr>
          <p:cNvSpPr>
            <a:spLocks noGrp="1"/>
          </p:cNvSpPr>
          <p:nvPr>
            <p:ph type="ftr" sz="quarter" idx="3"/>
          </p:nvPr>
        </p:nvSpPr>
        <p:spPr>
          <a:xfrm>
            <a:off x="584183" y="6452958"/>
            <a:ext cx="3176441" cy="132492"/>
          </a:xfrm>
          <a:prstGeom prst="rect">
            <a:avLst/>
          </a:prstGeom>
        </p:spPr>
        <p:txBody>
          <a:bodyPr lIns="0" tIns="0" rIns="0" bIns="0"/>
          <a:lstStyle>
            <a:lvl1pPr algn="r">
              <a:defRPr sz="800">
                <a:solidFill>
                  <a:schemeClr val="tx1">
                    <a:alpha val="50000"/>
                  </a:schemeClr>
                </a:solidFill>
              </a:defRPr>
            </a:lvl1pPr>
          </a:lstStyle>
          <a:p>
            <a:endParaRPr lang="en-GB" dirty="0"/>
          </a:p>
        </p:txBody>
      </p:sp>
    </p:spTree>
    <p:extLst>
      <p:ext uri="{BB962C8B-B14F-4D97-AF65-F5344CB8AC3E}">
        <p14:creationId xmlns:p14="http://schemas.microsoft.com/office/powerpoint/2010/main" val="25616757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_Title: Black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0D6F44-D5A2-43A0-B1D5-3162B88258ED}"/>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1" y="2132"/>
            <a:ext cx="12191999" cy="6855867"/>
          </a:xfrm>
          <a:prstGeom prst="rect">
            <a:avLst/>
          </a:prstGeom>
        </p:spPr>
      </p:pic>
      <p:sp>
        <p:nvSpPr>
          <p:cNvPr id="13" name="TextBox 12">
            <a:extLst>
              <a:ext uri="{FF2B5EF4-FFF2-40B4-BE49-F238E27FC236}">
                <a16:creationId xmlns:a16="http://schemas.microsoft.com/office/drawing/2014/main" id="{6F0B7045-6F8E-48D3-8B74-7B37DAE76875}"/>
              </a:ext>
            </a:extLst>
          </p:cNvPr>
          <p:cNvSpPr txBox="1"/>
          <p:nvPr/>
        </p:nvSpPr>
        <p:spPr>
          <a:xfrm>
            <a:off x="4490720" y="3606800"/>
            <a:ext cx="0" cy="0"/>
          </a:xfrm>
          <a:prstGeom prst="rect">
            <a:avLst/>
          </a:prstGeom>
          <a:noFill/>
        </p:spPr>
        <p:txBody>
          <a:bodyPr wrap="none" lIns="0" tIns="0" rIns="0" bIns="0" rtlCol="0">
            <a:noAutofit/>
          </a:bodyPr>
          <a:lstStyle/>
          <a:p>
            <a:pPr algn="l" defTabSz="228463">
              <a:spcAft>
                <a:spcPts val="1200"/>
              </a:spcAft>
            </a:pPr>
            <a:endParaRPr lang="en-US" sz="1800" noProof="0" dirty="0">
              <a:solidFill>
                <a:schemeClr val="accent3"/>
              </a:solidFill>
              <a:latin typeface="Graphik Regular" panose="020B0503030202060203" pitchFamily="34" charset="-18"/>
            </a:endParaRPr>
          </a:p>
        </p:txBody>
      </p:sp>
      <p:sp>
        <p:nvSpPr>
          <p:cNvPr id="16" name="Title 1">
            <a:extLst>
              <a:ext uri="{FF2B5EF4-FFF2-40B4-BE49-F238E27FC236}">
                <a16:creationId xmlns:a16="http://schemas.microsoft.com/office/drawing/2014/main" id="{DA73FA98-05D6-43E9-BA7B-557AD9FF9C1D}"/>
              </a:ext>
            </a:extLst>
          </p:cNvPr>
          <p:cNvSpPr>
            <a:spLocks noGrp="1"/>
          </p:cNvSpPr>
          <p:nvPr>
            <p:ph type="title" hasCustomPrompt="1"/>
          </p:nvPr>
        </p:nvSpPr>
        <p:spPr>
          <a:xfrm>
            <a:off x="381149" y="1576573"/>
            <a:ext cx="7535632" cy="2221454"/>
          </a:xfrm>
        </p:spPr>
        <p:txBody>
          <a:bodyPr lIns="216000" tIns="0" anchor="ctr"/>
          <a:lstStyle>
            <a:lvl1pPr algn="l">
              <a:defRPr sz="5999" spc="0">
                <a:solidFill>
                  <a:schemeClr val="bg1"/>
                </a:solidFill>
              </a:defRPr>
            </a:lvl1pPr>
          </a:lstStyle>
          <a:p>
            <a:r>
              <a:rPr lang="en-US" dirty="0"/>
              <a:t>Place presentation title here</a:t>
            </a:r>
          </a:p>
        </p:txBody>
      </p:sp>
      <p:sp>
        <p:nvSpPr>
          <p:cNvPr id="18" name="Text Placeholder 16">
            <a:extLst>
              <a:ext uri="{FF2B5EF4-FFF2-40B4-BE49-F238E27FC236}">
                <a16:creationId xmlns:a16="http://schemas.microsoft.com/office/drawing/2014/main" id="{F6530392-5947-4471-BBA7-ED4F9B296390}"/>
              </a:ext>
            </a:extLst>
          </p:cNvPr>
          <p:cNvSpPr>
            <a:spLocks noGrp="1"/>
          </p:cNvSpPr>
          <p:nvPr>
            <p:ph type="body" sz="quarter" idx="12" hasCustomPrompt="1"/>
          </p:nvPr>
        </p:nvSpPr>
        <p:spPr>
          <a:xfrm>
            <a:off x="384659" y="5269064"/>
            <a:ext cx="3633286" cy="578987"/>
          </a:xfrm>
        </p:spPr>
        <p:txBody>
          <a:bodyPr lIns="216000" tIns="0"/>
          <a:lstStyle>
            <a:lvl1pPr marL="0" indent="0" algn="l" defTabSz="913851" rtl="0" eaLnBrk="1" latinLnBrk="0" hangingPunct="1">
              <a:spcAft>
                <a:spcPts val="0"/>
              </a:spcAft>
              <a:buNone/>
              <a:defRPr lang="en-US" sz="1399" b="0" kern="1200" dirty="0" smtClean="0">
                <a:solidFill>
                  <a:schemeClr val="bg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Date | Presenter 14pt</a:t>
            </a:r>
          </a:p>
        </p:txBody>
      </p:sp>
      <p:sp>
        <p:nvSpPr>
          <p:cNvPr id="19" name="Text Placeholder 15">
            <a:extLst>
              <a:ext uri="{FF2B5EF4-FFF2-40B4-BE49-F238E27FC236}">
                <a16:creationId xmlns:a16="http://schemas.microsoft.com/office/drawing/2014/main" id="{79F35CD2-153C-4D3C-92F2-22F8D40E094D}"/>
              </a:ext>
            </a:extLst>
          </p:cNvPr>
          <p:cNvSpPr>
            <a:spLocks noGrp="1"/>
          </p:cNvSpPr>
          <p:nvPr>
            <p:ph type="body" sz="quarter" idx="13" hasCustomPrompt="1"/>
          </p:nvPr>
        </p:nvSpPr>
        <p:spPr>
          <a:xfrm>
            <a:off x="384658" y="4061436"/>
            <a:ext cx="7532122" cy="1092846"/>
          </a:xfrm>
        </p:spPr>
        <p:txBody>
          <a:bodyPr vert="horz" lIns="216000" tIns="0" rIns="0" bIns="0" rtlCol="0">
            <a:noAutofit/>
          </a:bodyPr>
          <a:lstStyle>
            <a:lvl1pPr marL="0" indent="0" algn="l">
              <a:lnSpc>
                <a:spcPct val="90000"/>
              </a:lnSpc>
              <a:buNone/>
              <a:defRPr lang="en-US" sz="2399" b="0" i="0" kern="1200" spc="0" dirty="0">
                <a:solidFill>
                  <a:schemeClr val="bg1"/>
                </a:solidFill>
                <a:latin typeface="GT Sectra Fine Rg" panose="00000500000000000000" pitchFamily="50" charset="0"/>
                <a:ea typeface="+mn-ea"/>
                <a:cs typeface="+mn-cs"/>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0" lvl="0" indent="0" algn="l" defTabSz="913851" rtl="0" eaLnBrk="1" latinLnBrk="0" hangingPunct="1">
              <a:lnSpc>
                <a:spcPct val="100000"/>
              </a:lnSpc>
              <a:spcBef>
                <a:spcPts val="0"/>
              </a:spcBef>
              <a:spcAft>
                <a:spcPts val="0"/>
              </a:spcAft>
              <a:buFont typeface="Graphik" panose="020B0604020202020204" pitchFamily="34" charset="0"/>
              <a:buNone/>
            </a:pPr>
            <a:r>
              <a:rPr lang="en-US" dirty="0"/>
              <a:t>Place subtitle here in GT Sectra Fine </a:t>
            </a:r>
            <a:r>
              <a:rPr lang="en-US" dirty="0" err="1"/>
              <a:t>Rg</a:t>
            </a:r>
            <a:r>
              <a:rPr lang="en-US" dirty="0"/>
              <a:t> 24pt</a:t>
            </a:r>
          </a:p>
        </p:txBody>
      </p:sp>
      <p:grpSp>
        <p:nvGrpSpPr>
          <p:cNvPr id="11" name="Logo_BL" descr="Accenture logo in black and purple">
            <a:extLst>
              <a:ext uri="{FF2B5EF4-FFF2-40B4-BE49-F238E27FC236}">
                <a16:creationId xmlns:a16="http://schemas.microsoft.com/office/drawing/2014/main" id="{9C465A9F-5164-4D37-95B4-0A934E820378}"/>
              </a:ext>
            </a:extLst>
          </p:cNvPr>
          <p:cNvGrpSpPr>
            <a:grpSpLocks noChangeAspect="1"/>
          </p:cNvGrpSpPr>
          <p:nvPr/>
        </p:nvGrpSpPr>
        <p:grpSpPr bwMode="auto">
          <a:xfrm>
            <a:off x="9735448" y="5814196"/>
            <a:ext cx="1884400" cy="496242"/>
            <a:chOff x="2387" y="1701"/>
            <a:chExt cx="4535" cy="1195"/>
          </a:xfrm>
        </p:grpSpPr>
        <p:sp>
          <p:nvSpPr>
            <p:cNvPr id="14" name="Freeform 5">
              <a:extLst>
                <a:ext uri="{FF2B5EF4-FFF2-40B4-BE49-F238E27FC236}">
                  <a16:creationId xmlns:a16="http://schemas.microsoft.com/office/drawing/2014/main" id="{EAE849DD-3E68-4DEF-9600-976BBF5C98D7}"/>
                </a:ext>
              </a:extLst>
            </p:cNvPr>
            <p:cNvSpPr>
              <a:spLocks/>
            </p:cNvSpPr>
            <p:nvPr userDrawn="1"/>
          </p:nvSpPr>
          <p:spPr bwMode="auto">
            <a:xfrm>
              <a:off x="5030" y="1701"/>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Graphik Regular" panose="020B0503030202060203" pitchFamily="34" charset="-18"/>
              </a:endParaRPr>
            </a:p>
          </p:txBody>
        </p:sp>
        <p:sp>
          <p:nvSpPr>
            <p:cNvPr id="17" name="Freeform 6">
              <a:extLst>
                <a:ext uri="{FF2B5EF4-FFF2-40B4-BE49-F238E27FC236}">
                  <a16:creationId xmlns:a16="http://schemas.microsoft.com/office/drawing/2014/main" id="{D5B2C33A-FE4C-4FBF-8D15-15A72F86D12A}"/>
                </a:ext>
              </a:extLst>
            </p:cNvPr>
            <p:cNvSpPr>
              <a:spLocks noEditPoints="1"/>
            </p:cNvSpPr>
            <p:nvPr userDrawn="1"/>
          </p:nvSpPr>
          <p:spPr bwMode="auto">
            <a:xfrm>
              <a:off x="2387" y="2204"/>
              <a:ext cx="4535"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Graphik Regular" panose="020B0503030202060203" pitchFamily="34" charset="-18"/>
              </a:endParaRPr>
            </a:p>
          </p:txBody>
        </p:sp>
      </p:grpSp>
      <p:sp>
        <p:nvSpPr>
          <p:cNvPr id="10" name="Footer Placeholder 2">
            <a:extLst>
              <a:ext uri="{FF2B5EF4-FFF2-40B4-BE49-F238E27FC236}">
                <a16:creationId xmlns:a16="http://schemas.microsoft.com/office/drawing/2014/main" id="{8604BC99-2E38-4B83-B7A1-BB33F072E7C0}"/>
              </a:ext>
            </a:extLst>
          </p:cNvPr>
          <p:cNvSpPr>
            <a:spLocks noGrp="1"/>
          </p:cNvSpPr>
          <p:nvPr>
            <p:ph type="ftr" sz="quarter" idx="3"/>
          </p:nvPr>
        </p:nvSpPr>
        <p:spPr>
          <a:xfrm>
            <a:off x="584183" y="6452958"/>
            <a:ext cx="3176441" cy="132492"/>
          </a:xfrm>
          <a:prstGeom prst="rect">
            <a:avLst/>
          </a:prstGeom>
        </p:spPr>
        <p:txBody>
          <a:bodyPr lIns="0" tIns="0" rIns="0" bIns="0"/>
          <a:lstStyle>
            <a:lvl1pPr algn="r">
              <a:defRPr sz="800">
                <a:solidFill>
                  <a:schemeClr val="bg1">
                    <a:alpha val="50000"/>
                  </a:schemeClr>
                </a:solidFill>
              </a:defRPr>
            </a:lvl1pPr>
          </a:lstStyle>
          <a:p>
            <a:endParaRPr lang="en-GB" dirty="0"/>
          </a:p>
        </p:txBody>
      </p:sp>
    </p:spTree>
    <p:extLst>
      <p:ext uri="{BB962C8B-B14F-4D97-AF65-F5344CB8AC3E}">
        <p14:creationId xmlns:p14="http://schemas.microsoft.com/office/powerpoint/2010/main" val="21580121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Title: Black3+Image">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22C015-750C-44C2-9286-47075B70ACB2}"/>
              </a:ext>
            </a:extLst>
          </p:cNvPr>
          <p:cNvSpPr>
            <a:spLocks noGrp="1"/>
          </p:cNvSpPr>
          <p:nvPr>
            <p:ph type="pic" sz="quarter" idx="10"/>
          </p:nvPr>
        </p:nvSpPr>
        <p:spPr>
          <a:xfrm>
            <a:off x="127001" y="127001"/>
            <a:ext cx="11934825" cy="6603999"/>
          </a:xfrm>
          <a:solidFill>
            <a:schemeClr val="bg1">
              <a:lumMod val="50000"/>
              <a:lumOff val="50000"/>
            </a:schemeClr>
          </a:solidFill>
        </p:spPr>
        <p:txBody>
          <a:bodyPr vert="horz" lIns="0" tIns="1080000" rIns="0" bIns="0" rtlCol="0" anchor="t" anchorCtr="0">
            <a:noAutofit/>
          </a:bodyPr>
          <a:lstStyle>
            <a:lvl1pPr marL="0" indent="0">
              <a:buNone/>
              <a:defRPr lang="en-AU" sz="1399" b="0">
                <a:solidFill>
                  <a:schemeClr val="bg1">
                    <a:lumMod val="50000"/>
                    <a:lumOff val="50000"/>
                  </a:schemeClr>
                </a:solidFill>
                <a:latin typeface="+mn-lt"/>
              </a:defRPr>
            </a:lvl1pPr>
          </a:lstStyle>
          <a:p>
            <a:pPr lvl="0" algn="ctr">
              <a:spcBef>
                <a:spcPts val="0"/>
              </a:spcBef>
            </a:pPr>
            <a:r>
              <a:rPr lang="en-US"/>
              <a:t>Click icon to add picture</a:t>
            </a:r>
            <a:endParaRPr lang="en-AU" dirty="0"/>
          </a:p>
        </p:txBody>
      </p:sp>
      <p:sp>
        <p:nvSpPr>
          <p:cNvPr id="26" name="Title 1">
            <a:extLst>
              <a:ext uri="{FF2B5EF4-FFF2-40B4-BE49-F238E27FC236}">
                <a16:creationId xmlns:a16="http://schemas.microsoft.com/office/drawing/2014/main" id="{4F33DC14-7A58-4FAF-A52A-0DE347A6F7E3}"/>
              </a:ext>
            </a:extLst>
          </p:cNvPr>
          <p:cNvSpPr>
            <a:spLocks noGrp="1"/>
          </p:cNvSpPr>
          <p:nvPr>
            <p:ph type="ctrTitle" hasCustomPrompt="1"/>
          </p:nvPr>
        </p:nvSpPr>
        <p:spPr bwMode="black">
          <a:xfrm>
            <a:off x="900695" y="1901588"/>
            <a:ext cx="7012993" cy="1769720"/>
          </a:xfrm>
        </p:spPr>
        <p:txBody>
          <a:bodyPr anchor="b"/>
          <a:lstStyle>
            <a:lvl1pPr algn="l">
              <a:lnSpc>
                <a:spcPct val="90000"/>
              </a:lnSpc>
              <a:defRPr sz="4797">
                <a:solidFill>
                  <a:schemeClr val="tx1"/>
                </a:solidFill>
              </a:defRPr>
            </a:lvl1pPr>
          </a:lstStyle>
          <a:p>
            <a:r>
              <a:rPr lang="en-US" dirty="0"/>
              <a:t>Place presentation title here 48pt</a:t>
            </a:r>
          </a:p>
        </p:txBody>
      </p:sp>
      <p:sp>
        <p:nvSpPr>
          <p:cNvPr id="27" name="Subtitle 2">
            <a:extLst>
              <a:ext uri="{FF2B5EF4-FFF2-40B4-BE49-F238E27FC236}">
                <a16:creationId xmlns:a16="http://schemas.microsoft.com/office/drawing/2014/main" id="{F1E93395-9F1C-4D65-B7EE-84C7E71CB4CF}"/>
              </a:ext>
            </a:extLst>
          </p:cNvPr>
          <p:cNvSpPr>
            <a:spLocks noGrp="1"/>
          </p:cNvSpPr>
          <p:nvPr>
            <p:ph type="subTitle" idx="1" hasCustomPrompt="1"/>
          </p:nvPr>
        </p:nvSpPr>
        <p:spPr bwMode="black">
          <a:xfrm>
            <a:off x="900695" y="3911631"/>
            <a:ext cx="5065130" cy="1092845"/>
          </a:xfrm>
        </p:spPr>
        <p:txBody>
          <a:bodyPr/>
          <a:lstStyle>
            <a:lvl1pPr marL="0" indent="0" algn="l">
              <a:lnSpc>
                <a:spcPct val="90000"/>
              </a:lnSpc>
              <a:spcAft>
                <a:spcPts val="0"/>
              </a:spcAft>
              <a:buNone/>
              <a:defRPr sz="2399" b="0" i="0" spc="0">
                <a:solidFill>
                  <a:schemeClr val="tx1"/>
                </a:solidFill>
                <a:latin typeface="GT Sectra Fine Rg" panose="00000500000000000000" pitchFamily="50" charset="0"/>
              </a:defRPr>
            </a:lvl1pPr>
            <a:lvl2pPr marL="456926" indent="0" algn="ctr">
              <a:buNone/>
              <a:defRPr sz="1999"/>
            </a:lvl2pPr>
            <a:lvl3pPr marL="913851" indent="0" algn="ctr">
              <a:buNone/>
              <a:defRPr sz="1799"/>
            </a:lvl3pPr>
            <a:lvl4pPr marL="1370777" indent="0" algn="ctr">
              <a:buNone/>
              <a:defRPr sz="1599"/>
            </a:lvl4pPr>
            <a:lvl5pPr marL="1827702" indent="0" algn="ctr">
              <a:buNone/>
              <a:defRPr sz="1599"/>
            </a:lvl5pPr>
            <a:lvl6pPr marL="2284629" indent="0" algn="ctr">
              <a:buNone/>
              <a:defRPr sz="1599"/>
            </a:lvl6pPr>
            <a:lvl7pPr marL="2741555" indent="0" algn="ctr">
              <a:buNone/>
              <a:defRPr sz="1599"/>
            </a:lvl7pPr>
            <a:lvl8pPr marL="3198480" indent="0" algn="ctr">
              <a:buNone/>
              <a:defRPr sz="1599"/>
            </a:lvl8pPr>
            <a:lvl9pPr marL="3655406" indent="0" algn="ctr">
              <a:buNone/>
              <a:defRPr sz="1599"/>
            </a:lvl9pPr>
          </a:lstStyle>
          <a:p>
            <a:pPr marL="0" lvl="0" indent="0" algn="l" defTabSz="913851" rtl="0" eaLnBrk="1" latinLnBrk="0" hangingPunct="1">
              <a:lnSpc>
                <a:spcPct val="100000"/>
              </a:lnSpc>
              <a:spcBef>
                <a:spcPts val="0"/>
              </a:spcBef>
              <a:spcAft>
                <a:spcPts val="0"/>
              </a:spcAft>
              <a:buFont typeface="Graphik" panose="020B0604020202020204" pitchFamily="34" charset="0"/>
              <a:buNone/>
            </a:pPr>
            <a:r>
              <a:rPr lang="en-US" dirty="0"/>
              <a:t>Place subtitle here in GT Sectra Fine </a:t>
            </a:r>
            <a:r>
              <a:rPr lang="en-US" dirty="0" err="1"/>
              <a:t>Rg</a:t>
            </a:r>
            <a:r>
              <a:rPr lang="en-US" dirty="0"/>
              <a:t> 24pt</a:t>
            </a:r>
          </a:p>
        </p:txBody>
      </p:sp>
      <p:sp>
        <p:nvSpPr>
          <p:cNvPr id="29" name="Date Placeholder 10">
            <a:extLst>
              <a:ext uri="{FF2B5EF4-FFF2-40B4-BE49-F238E27FC236}">
                <a16:creationId xmlns:a16="http://schemas.microsoft.com/office/drawing/2014/main" id="{E2087BF1-D832-41D5-8FCB-CD5E35F6CFB5}"/>
              </a:ext>
            </a:extLst>
          </p:cNvPr>
          <p:cNvSpPr>
            <a:spLocks noGrp="1"/>
          </p:cNvSpPr>
          <p:nvPr>
            <p:ph type="dt" sz="half" idx="2"/>
          </p:nvPr>
        </p:nvSpPr>
        <p:spPr bwMode="black">
          <a:xfrm>
            <a:off x="900695" y="5004477"/>
            <a:ext cx="5065130" cy="240323"/>
          </a:xfrm>
          <a:prstGeom prst="rect">
            <a:avLst/>
          </a:prstGeom>
        </p:spPr>
        <p:txBody>
          <a:bodyPr vert="horz" lIns="0" tIns="0" rIns="0" bIns="0" rtlCol="0" anchor="t"/>
          <a:lstStyle>
            <a:lvl1pPr marL="0" algn="l" defTabSz="913851" rtl="0" eaLnBrk="1" latinLnBrk="0" hangingPunct="1">
              <a:defRPr lang="en-US" sz="1399" b="1" kern="1200" smtClean="0">
                <a:solidFill>
                  <a:schemeClr val="tx1"/>
                </a:solidFill>
                <a:latin typeface="+mn-lt"/>
                <a:ea typeface="+mn-ea"/>
                <a:cs typeface="+mn-cs"/>
              </a:defRPr>
            </a:lvl1pPr>
          </a:lstStyle>
          <a:p>
            <a:fld id="{4EB666A5-BCE9-4FF8-9211-969B9DAA5800}" type="datetimeFigureOut">
              <a:rPr lang="en-GB" smtClean="0"/>
              <a:t>19/06/2023</a:t>
            </a:fld>
            <a:endParaRPr lang="en-GB" dirty="0"/>
          </a:p>
        </p:txBody>
      </p:sp>
      <p:grpSp>
        <p:nvGrpSpPr>
          <p:cNvPr id="31" name="Logo_WH" descr="Accenture logo in white">
            <a:extLst>
              <a:ext uri="{FF2B5EF4-FFF2-40B4-BE49-F238E27FC236}">
                <a16:creationId xmlns:a16="http://schemas.microsoft.com/office/drawing/2014/main" id="{03A8EED0-B060-49F1-B47C-5EACA53F46FA}"/>
              </a:ext>
            </a:extLst>
          </p:cNvPr>
          <p:cNvGrpSpPr>
            <a:grpSpLocks noChangeAspect="1"/>
          </p:cNvGrpSpPr>
          <p:nvPr/>
        </p:nvGrpSpPr>
        <p:grpSpPr bwMode="black">
          <a:xfrm>
            <a:off x="900695" y="806425"/>
            <a:ext cx="1883664" cy="496247"/>
            <a:chOff x="1561" y="187"/>
            <a:chExt cx="4536" cy="1195"/>
          </a:xfrm>
        </p:grpSpPr>
        <p:sp>
          <p:nvSpPr>
            <p:cNvPr id="32" name="Freeform 5">
              <a:extLst>
                <a:ext uri="{FF2B5EF4-FFF2-40B4-BE49-F238E27FC236}">
                  <a16:creationId xmlns:a16="http://schemas.microsoft.com/office/drawing/2014/main" id="{F085E5C8-6A49-47E8-B3AA-06CB754011BC}"/>
                </a:ext>
              </a:extLst>
            </p:cNvPr>
            <p:cNvSpPr>
              <a:spLocks/>
            </p:cNvSpPr>
            <p:nvPr userDrawn="1"/>
          </p:nvSpPr>
          <p:spPr bwMode="black">
            <a:xfrm>
              <a:off x="4205" y="187"/>
              <a:ext cx="447" cy="473"/>
            </a:xfrm>
            <a:custGeom>
              <a:avLst/>
              <a:gdLst>
                <a:gd name="T0" fmla="*/ 0 w 931"/>
                <a:gd name="T1" fmla="*/ 696 h 985"/>
                <a:gd name="T2" fmla="*/ 544 w 931"/>
                <a:gd name="T3" fmla="*/ 494 h 985"/>
                <a:gd name="T4" fmla="*/ 0 w 931"/>
                <a:gd name="T5" fmla="*/ 281 h 985"/>
                <a:gd name="T6" fmla="*/ 0 w 931"/>
                <a:gd name="T7" fmla="*/ 0 h 985"/>
                <a:gd name="T8" fmla="*/ 931 w 931"/>
                <a:gd name="T9" fmla="*/ 375 h 985"/>
                <a:gd name="T10" fmla="*/ 931 w 931"/>
                <a:gd name="T11" fmla="*/ 608 h 985"/>
                <a:gd name="T12" fmla="*/ 0 w 931"/>
                <a:gd name="T13" fmla="*/ 985 h 985"/>
                <a:gd name="T14" fmla="*/ 0 w 931"/>
                <a:gd name="T15" fmla="*/ 696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985">
                  <a:moveTo>
                    <a:pt x="0" y="696"/>
                  </a:moveTo>
                  <a:lnTo>
                    <a:pt x="544" y="494"/>
                  </a:lnTo>
                  <a:lnTo>
                    <a:pt x="0" y="281"/>
                  </a:lnTo>
                  <a:lnTo>
                    <a:pt x="0" y="0"/>
                  </a:lnTo>
                  <a:lnTo>
                    <a:pt x="931" y="375"/>
                  </a:lnTo>
                  <a:lnTo>
                    <a:pt x="931" y="608"/>
                  </a:lnTo>
                  <a:lnTo>
                    <a:pt x="0" y="985"/>
                  </a:lnTo>
                  <a:lnTo>
                    <a:pt x="0" y="6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Graphik Regular" panose="020B0503030202060203" pitchFamily="34" charset="-18"/>
              </a:endParaRPr>
            </a:p>
          </p:txBody>
        </p:sp>
        <p:sp>
          <p:nvSpPr>
            <p:cNvPr id="33" name="Freeform 6">
              <a:extLst>
                <a:ext uri="{FF2B5EF4-FFF2-40B4-BE49-F238E27FC236}">
                  <a16:creationId xmlns:a16="http://schemas.microsoft.com/office/drawing/2014/main" id="{482B89D6-6E99-466A-B69E-423F728A80CB}"/>
                </a:ext>
              </a:extLst>
            </p:cNvPr>
            <p:cNvSpPr>
              <a:spLocks noEditPoints="1"/>
            </p:cNvSpPr>
            <p:nvPr userDrawn="1"/>
          </p:nvSpPr>
          <p:spPr bwMode="black">
            <a:xfrm>
              <a:off x="1561" y="690"/>
              <a:ext cx="4536" cy="692"/>
            </a:xfrm>
            <a:custGeom>
              <a:avLst/>
              <a:gdLst>
                <a:gd name="T0" fmla="*/ 8952 w 9448"/>
                <a:gd name="T1" fmla="*/ 519 h 1442"/>
                <a:gd name="T2" fmla="*/ 8431 w 9448"/>
                <a:gd name="T3" fmla="*/ 892 h 1442"/>
                <a:gd name="T4" fmla="*/ 9448 w 9448"/>
                <a:gd name="T5" fmla="*/ 819 h 1442"/>
                <a:gd name="T6" fmla="*/ 8967 w 9448"/>
                <a:gd name="T7" fmla="*/ 1221 h 1442"/>
                <a:gd name="T8" fmla="*/ 8961 w 9448"/>
                <a:gd name="T9" fmla="*/ 1442 h 1442"/>
                <a:gd name="T10" fmla="*/ 8008 w 9448"/>
                <a:gd name="T11" fmla="*/ 529 h 1442"/>
                <a:gd name="T12" fmla="*/ 8008 w 9448"/>
                <a:gd name="T13" fmla="*/ 859 h 1442"/>
                <a:gd name="T14" fmla="*/ 7704 w 9448"/>
                <a:gd name="T15" fmla="*/ 329 h 1442"/>
                <a:gd name="T16" fmla="*/ 7178 w 9448"/>
                <a:gd name="T17" fmla="*/ 1259 h 1442"/>
                <a:gd name="T18" fmla="*/ 6522 w 9448"/>
                <a:gd name="T19" fmla="*/ 329 h 1442"/>
                <a:gd name="T20" fmla="*/ 6987 w 9448"/>
                <a:gd name="T21" fmla="*/ 1205 h 1442"/>
                <a:gd name="T22" fmla="*/ 7483 w 9448"/>
                <a:gd name="T23" fmla="*/ 329 h 1442"/>
                <a:gd name="T24" fmla="*/ 6128 w 9448"/>
                <a:gd name="T25" fmla="*/ 329 h 1442"/>
                <a:gd name="T26" fmla="*/ 6128 w 9448"/>
                <a:gd name="T27" fmla="*/ 556 h 1442"/>
                <a:gd name="T28" fmla="*/ 6343 w 9448"/>
                <a:gd name="T29" fmla="*/ 1174 h 1442"/>
                <a:gd name="T30" fmla="*/ 5822 w 9448"/>
                <a:gd name="T31" fmla="*/ 1105 h 1442"/>
                <a:gd name="T32" fmla="*/ 5694 w 9448"/>
                <a:gd name="T33" fmla="*/ 329 h 1442"/>
                <a:gd name="T34" fmla="*/ 6128 w 9448"/>
                <a:gd name="T35" fmla="*/ 0 h 1442"/>
                <a:gd name="T36" fmla="*/ 4900 w 9448"/>
                <a:gd name="T37" fmla="*/ 492 h 1442"/>
                <a:gd name="T38" fmla="*/ 5559 w 9448"/>
                <a:gd name="T39" fmla="*/ 1419 h 1442"/>
                <a:gd name="T40" fmla="*/ 5092 w 9448"/>
                <a:gd name="T41" fmla="*/ 552 h 1442"/>
                <a:gd name="T42" fmla="*/ 4596 w 9448"/>
                <a:gd name="T43" fmla="*/ 1419 h 1442"/>
                <a:gd name="T44" fmla="*/ 4112 w 9448"/>
                <a:gd name="T45" fmla="*/ 748 h 1442"/>
                <a:gd name="T46" fmla="*/ 3921 w 9448"/>
                <a:gd name="T47" fmla="*/ 1442 h 1442"/>
                <a:gd name="T48" fmla="*/ 3910 w 9448"/>
                <a:gd name="T49" fmla="*/ 306 h 1442"/>
                <a:gd name="T50" fmla="*/ 3700 w 9448"/>
                <a:gd name="T51" fmla="*/ 950 h 1442"/>
                <a:gd name="T52" fmla="*/ 4408 w 9448"/>
                <a:gd name="T53" fmla="*/ 1080 h 1442"/>
                <a:gd name="T54" fmla="*/ 2257 w 9448"/>
                <a:gd name="T55" fmla="*/ 886 h 1442"/>
                <a:gd name="T56" fmla="*/ 3258 w 9448"/>
                <a:gd name="T57" fmla="*/ 717 h 1442"/>
                <a:gd name="T58" fmla="*/ 2568 w 9448"/>
                <a:gd name="T59" fmla="*/ 859 h 1442"/>
                <a:gd name="T60" fmla="*/ 2987 w 9448"/>
                <a:gd name="T61" fmla="*/ 1017 h 1442"/>
                <a:gd name="T62" fmla="*/ 1644 w 9448"/>
                <a:gd name="T63" fmla="*/ 1442 h 1442"/>
                <a:gd name="T64" fmla="*/ 1646 w 9448"/>
                <a:gd name="T65" fmla="*/ 306 h 1442"/>
                <a:gd name="T66" fmla="*/ 1653 w 9448"/>
                <a:gd name="T67" fmla="*/ 542 h 1442"/>
                <a:gd name="T68" fmla="*/ 1655 w 9448"/>
                <a:gd name="T69" fmla="*/ 1213 h 1442"/>
                <a:gd name="T70" fmla="*/ 1644 w 9448"/>
                <a:gd name="T71" fmla="*/ 1442 h 1442"/>
                <a:gd name="T72" fmla="*/ 529 w 9448"/>
                <a:gd name="T73" fmla="*/ 953 h 1442"/>
                <a:gd name="T74" fmla="*/ 450 w 9448"/>
                <a:gd name="T75" fmla="*/ 1230 h 1442"/>
                <a:gd name="T76" fmla="*/ 0 w 9448"/>
                <a:gd name="T77" fmla="*/ 1121 h 1442"/>
                <a:gd name="T78" fmla="*/ 650 w 9448"/>
                <a:gd name="T79" fmla="*/ 752 h 1442"/>
                <a:gd name="T80" fmla="*/ 325 w 9448"/>
                <a:gd name="T81" fmla="*/ 667 h 1442"/>
                <a:gd name="T82" fmla="*/ 954 w 9448"/>
                <a:gd name="T83" fmla="*/ 690 h 1442"/>
                <a:gd name="T84" fmla="*/ 656 w 9448"/>
                <a:gd name="T85" fmla="*/ 129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48" h="1442">
                  <a:moveTo>
                    <a:pt x="8744" y="748"/>
                  </a:moveTo>
                  <a:lnTo>
                    <a:pt x="9152" y="748"/>
                  </a:lnTo>
                  <a:cubicBezTo>
                    <a:pt x="9146" y="588"/>
                    <a:pt x="9073" y="519"/>
                    <a:pt x="8952" y="519"/>
                  </a:cubicBezTo>
                  <a:cubicBezTo>
                    <a:pt x="8857" y="519"/>
                    <a:pt x="8769" y="571"/>
                    <a:pt x="8744" y="748"/>
                  </a:cubicBezTo>
                  <a:close/>
                  <a:moveTo>
                    <a:pt x="8961" y="1442"/>
                  </a:moveTo>
                  <a:cubicBezTo>
                    <a:pt x="8646" y="1442"/>
                    <a:pt x="8431" y="1255"/>
                    <a:pt x="8431" y="892"/>
                  </a:cubicBezTo>
                  <a:lnTo>
                    <a:pt x="8431" y="871"/>
                  </a:lnTo>
                  <a:cubicBezTo>
                    <a:pt x="8431" y="507"/>
                    <a:pt x="8659" y="306"/>
                    <a:pt x="8950" y="306"/>
                  </a:cubicBezTo>
                  <a:cubicBezTo>
                    <a:pt x="9221" y="306"/>
                    <a:pt x="9448" y="459"/>
                    <a:pt x="9448" y="819"/>
                  </a:cubicBezTo>
                  <a:lnTo>
                    <a:pt x="9448" y="950"/>
                  </a:lnTo>
                  <a:lnTo>
                    <a:pt x="8740" y="950"/>
                  </a:lnTo>
                  <a:cubicBezTo>
                    <a:pt x="8752" y="1146"/>
                    <a:pt x="8836" y="1221"/>
                    <a:pt x="8967" y="1221"/>
                  </a:cubicBezTo>
                  <a:cubicBezTo>
                    <a:pt x="9084" y="1221"/>
                    <a:pt x="9146" y="1159"/>
                    <a:pt x="9167" y="1080"/>
                  </a:cubicBezTo>
                  <a:lnTo>
                    <a:pt x="9448" y="1080"/>
                  </a:lnTo>
                  <a:cubicBezTo>
                    <a:pt x="9415" y="1286"/>
                    <a:pt x="9246" y="1442"/>
                    <a:pt x="8961" y="1442"/>
                  </a:cubicBezTo>
                  <a:close/>
                  <a:moveTo>
                    <a:pt x="7704" y="329"/>
                  </a:moveTo>
                  <a:lnTo>
                    <a:pt x="8008" y="329"/>
                  </a:lnTo>
                  <a:lnTo>
                    <a:pt x="8008" y="529"/>
                  </a:lnTo>
                  <a:cubicBezTo>
                    <a:pt x="8073" y="383"/>
                    <a:pt x="8175" y="315"/>
                    <a:pt x="8335" y="315"/>
                  </a:cubicBezTo>
                  <a:lnTo>
                    <a:pt x="8335" y="615"/>
                  </a:lnTo>
                  <a:cubicBezTo>
                    <a:pt x="8129" y="615"/>
                    <a:pt x="8008" y="677"/>
                    <a:pt x="8008" y="859"/>
                  </a:cubicBezTo>
                  <a:lnTo>
                    <a:pt x="8008" y="1419"/>
                  </a:lnTo>
                  <a:lnTo>
                    <a:pt x="7704" y="1419"/>
                  </a:lnTo>
                  <a:lnTo>
                    <a:pt x="7704" y="329"/>
                  </a:lnTo>
                  <a:close/>
                  <a:moveTo>
                    <a:pt x="7483" y="1419"/>
                  </a:moveTo>
                  <a:lnTo>
                    <a:pt x="7178" y="1419"/>
                  </a:lnTo>
                  <a:lnTo>
                    <a:pt x="7178" y="1259"/>
                  </a:lnTo>
                  <a:cubicBezTo>
                    <a:pt x="7126" y="1363"/>
                    <a:pt x="7024" y="1442"/>
                    <a:pt x="6862" y="1442"/>
                  </a:cubicBezTo>
                  <a:cubicBezTo>
                    <a:pt x="6666" y="1442"/>
                    <a:pt x="6522" y="1323"/>
                    <a:pt x="6522" y="1067"/>
                  </a:cubicBezTo>
                  <a:lnTo>
                    <a:pt x="6522" y="329"/>
                  </a:lnTo>
                  <a:lnTo>
                    <a:pt x="6828" y="329"/>
                  </a:lnTo>
                  <a:lnTo>
                    <a:pt x="6828" y="1021"/>
                  </a:lnTo>
                  <a:cubicBezTo>
                    <a:pt x="6828" y="1146"/>
                    <a:pt x="6878" y="1205"/>
                    <a:pt x="6987" y="1205"/>
                  </a:cubicBezTo>
                  <a:cubicBezTo>
                    <a:pt x="7093" y="1205"/>
                    <a:pt x="7178" y="1138"/>
                    <a:pt x="7178" y="1003"/>
                  </a:cubicBezTo>
                  <a:lnTo>
                    <a:pt x="7178" y="329"/>
                  </a:lnTo>
                  <a:lnTo>
                    <a:pt x="7483" y="329"/>
                  </a:lnTo>
                  <a:lnTo>
                    <a:pt x="7483" y="1419"/>
                  </a:lnTo>
                  <a:close/>
                  <a:moveTo>
                    <a:pt x="6128" y="0"/>
                  </a:moveTo>
                  <a:lnTo>
                    <a:pt x="6128" y="329"/>
                  </a:lnTo>
                  <a:lnTo>
                    <a:pt x="6336" y="329"/>
                  </a:lnTo>
                  <a:lnTo>
                    <a:pt x="6336" y="556"/>
                  </a:lnTo>
                  <a:lnTo>
                    <a:pt x="6128" y="556"/>
                  </a:lnTo>
                  <a:lnTo>
                    <a:pt x="6128" y="1073"/>
                  </a:lnTo>
                  <a:cubicBezTo>
                    <a:pt x="6128" y="1155"/>
                    <a:pt x="6165" y="1192"/>
                    <a:pt x="6236" y="1192"/>
                  </a:cubicBezTo>
                  <a:cubicBezTo>
                    <a:pt x="6280" y="1192"/>
                    <a:pt x="6313" y="1186"/>
                    <a:pt x="6343" y="1174"/>
                  </a:cubicBezTo>
                  <a:lnTo>
                    <a:pt x="6343" y="1411"/>
                  </a:lnTo>
                  <a:cubicBezTo>
                    <a:pt x="6307" y="1422"/>
                    <a:pt x="6247" y="1434"/>
                    <a:pt x="6172" y="1434"/>
                  </a:cubicBezTo>
                  <a:cubicBezTo>
                    <a:pt x="5934" y="1434"/>
                    <a:pt x="5822" y="1326"/>
                    <a:pt x="5822" y="1105"/>
                  </a:cubicBezTo>
                  <a:lnTo>
                    <a:pt x="5822" y="556"/>
                  </a:lnTo>
                  <a:lnTo>
                    <a:pt x="5694" y="556"/>
                  </a:lnTo>
                  <a:lnTo>
                    <a:pt x="5694" y="329"/>
                  </a:lnTo>
                  <a:lnTo>
                    <a:pt x="5822" y="329"/>
                  </a:lnTo>
                  <a:lnTo>
                    <a:pt x="5822" y="125"/>
                  </a:lnTo>
                  <a:lnTo>
                    <a:pt x="6128" y="0"/>
                  </a:lnTo>
                  <a:close/>
                  <a:moveTo>
                    <a:pt x="4596" y="329"/>
                  </a:moveTo>
                  <a:lnTo>
                    <a:pt x="4900" y="329"/>
                  </a:lnTo>
                  <a:lnTo>
                    <a:pt x="4900" y="492"/>
                  </a:lnTo>
                  <a:cubicBezTo>
                    <a:pt x="4954" y="390"/>
                    <a:pt x="5063" y="306"/>
                    <a:pt x="5230" y="306"/>
                  </a:cubicBezTo>
                  <a:cubicBezTo>
                    <a:pt x="5428" y="306"/>
                    <a:pt x="5559" y="425"/>
                    <a:pt x="5559" y="690"/>
                  </a:cubicBezTo>
                  <a:lnTo>
                    <a:pt x="5559" y="1419"/>
                  </a:lnTo>
                  <a:lnTo>
                    <a:pt x="5255" y="1419"/>
                  </a:lnTo>
                  <a:lnTo>
                    <a:pt x="5255" y="736"/>
                  </a:lnTo>
                  <a:cubicBezTo>
                    <a:pt x="5255" y="609"/>
                    <a:pt x="5202" y="552"/>
                    <a:pt x="5092" y="552"/>
                  </a:cubicBezTo>
                  <a:cubicBezTo>
                    <a:pt x="4986" y="552"/>
                    <a:pt x="4900" y="617"/>
                    <a:pt x="4900" y="755"/>
                  </a:cubicBezTo>
                  <a:lnTo>
                    <a:pt x="4900" y="1419"/>
                  </a:lnTo>
                  <a:lnTo>
                    <a:pt x="4596" y="1419"/>
                  </a:lnTo>
                  <a:lnTo>
                    <a:pt x="4596" y="329"/>
                  </a:lnTo>
                  <a:close/>
                  <a:moveTo>
                    <a:pt x="3704" y="748"/>
                  </a:moveTo>
                  <a:lnTo>
                    <a:pt x="4112" y="748"/>
                  </a:lnTo>
                  <a:cubicBezTo>
                    <a:pt x="4106" y="588"/>
                    <a:pt x="4033" y="519"/>
                    <a:pt x="3912" y="519"/>
                  </a:cubicBezTo>
                  <a:cubicBezTo>
                    <a:pt x="3816" y="519"/>
                    <a:pt x="3729" y="571"/>
                    <a:pt x="3704" y="748"/>
                  </a:cubicBezTo>
                  <a:close/>
                  <a:moveTo>
                    <a:pt x="3921" y="1442"/>
                  </a:moveTo>
                  <a:cubicBezTo>
                    <a:pt x="3606" y="1442"/>
                    <a:pt x="3391" y="1255"/>
                    <a:pt x="3391" y="892"/>
                  </a:cubicBezTo>
                  <a:lnTo>
                    <a:pt x="3391" y="871"/>
                  </a:lnTo>
                  <a:cubicBezTo>
                    <a:pt x="3391" y="507"/>
                    <a:pt x="3618" y="306"/>
                    <a:pt x="3910" y="306"/>
                  </a:cubicBezTo>
                  <a:cubicBezTo>
                    <a:pt x="4181" y="306"/>
                    <a:pt x="4408" y="459"/>
                    <a:pt x="4408" y="819"/>
                  </a:cubicBezTo>
                  <a:lnTo>
                    <a:pt x="4408" y="950"/>
                  </a:lnTo>
                  <a:lnTo>
                    <a:pt x="3700" y="950"/>
                  </a:lnTo>
                  <a:cubicBezTo>
                    <a:pt x="3712" y="1146"/>
                    <a:pt x="3795" y="1221"/>
                    <a:pt x="3927" y="1221"/>
                  </a:cubicBezTo>
                  <a:cubicBezTo>
                    <a:pt x="4043" y="1221"/>
                    <a:pt x="4106" y="1159"/>
                    <a:pt x="4127" y="1080"/>
                  </a:cubicBezTo>
                  <a:lnTo>
                    <a:pt x="4408" y="1080"/>
                  </a:lnTo>
                  <a:cubicBezTo>
                    <a:pt x="4375" y="1286"/>
                    <a:pt x="4206" y="1442"/>
                    <a:pt x="3921" y="1442"/>
                  </a:cubicBezTo>
                  <a:close/>
                  <a:moveTo>
                    <a:pt x="2778" y="1442"/>
                  </a:moveTo>
                  <a:cubicBezTo>
                    <a:pt x="2476" y="1442"/>
                    <a:pt x="2257" y="1255"/>
                    <a:pt x="2257" y="886"/>
                  </a:cubicBezTo>
                  <a:lnTo>
                    <a:pt x="2257" y="871"/>
                  </a:lnTo>
                  <a:cubicBezTo>
                    <a:pt x="2257" y="502"/>
                    <a:pt x="2491" y="306"/>
                    <a:pt x="2780" y="306"/>
                  </a:cubicBezTo>
                  <a:cubicBezTo>
                    <a:pt x="3028" y="306"/>
                    <a:pt x="3233" y="432"/>
                    <a:pt x="3258" y="717"/>
                  </a:cubicBezTo>
                  <a:lnTo>
                    <a:pt x="2966" y="717"/>
                  </a:lnTo>
                  <a:cubicBezTo>
                    <a:pt x="2947" y="611"/>
                    <a:pt x="2893" y="542"/>
                    <a:pt x="2787" y="542"/>
                  </a:cubicBezTo>
                  <a:cubicBezTo>
                    <a:pt x="2657" y="542"/>
                    <a:pt x="2568" y="644"/>
                    <a:pt x="2568" y="859"/>
                  </a:cubicBezTo>
                  <a:lnTo>
                    <a:pt x="2568" y="892"/>
                  </a:lnTo>
                  <a:cubicBezTo>
                    <a:pt x="2568" y="1113"/>
                    <a:pt x="2647" y="1213"/>
                    <a:pt x="2789" y="1213"/>
                  </a:cubicBezTo>
                  <a:cubicBezTo>
                    <a:pt x="2893" y="1213"/>
                    <a:pt x="2970" y="1136"/>
                    <a:pt x="2987" y="1017"/>
                  </a:cubicBezTo>
                  <a:lnTo>
                    <a:pt x="3264" y="1017"/>
                  </a:lnTo>
                  <a:cubicBezTo>
                    <a:pt x="3243" y="1265"/>
                    <a:pt x="3074" y="1442"/>
                    <a:pt x="2778" y="1442"/>
                  </a:cubicBezTo>
                  <a:close/>
                  <a:moveTo>
                    <a:pt x="1644" y="1442"/>
                  </a:moveTo>
                  <a:cubicBezTo>
                    <a:pt x="1342" y="1442"/>
                    <a:pt x="1123" y="1255"/>
                    <a:pt x="1123" y="886"/>
                  </a:cubicBezTo>
                  <a:lnTo>
                    <a:pt x="1123" y="871"/>
                  </a:lnTo>
                  <a:cubicBezTo>
                    <a:pt x="1123" y="502"/>
                    <a:pt x="1357" y="306"/>
                    <a:pt x="1646" y="306"/>
                  </a:cubicBezTo>
                  <a:cubicBezTo>
                    <a:pt x="1894" y="306"/>
                    <a:pt x="2099" y="432"/>
                    <a:pt x="2124" y="717"/>
                  </a:cubicBezTo>
                  <a:lnTo>
                    <a:pt x="1832" y="717"/>
                  </a:lnTo>
                  <a:cubicBezTo>
                    <a:pt x="1813" y="611"/>
                    <a:pt x="1759" y="542"/>
                    <a:pt x="1653" y="542"/>
                  </a:cubicBezTo>
                  <a:cubicBezTo>
                    <a:pt x="1523" y="542"/>
                    <a:pt x="1434" y="644"/>
                    <a:pt x="1434" y="859"/>
                  </a:cubicBezTo>
                  <a:lnTo>
                    <a:pt x="1434" y="892"/>
                  </a:lnTo>
                  <a:cubicBezTo>
                    <a:pt x="1434" y="1113"/>
                    <a:pt x="1513" y="1213"/>
                    <a:pt x="1655" y="1213"/>
                  </a:cubicBezTo>
                  <a:cubicBezTo>
                    <a:pt x="1759" y="1213"/>
                    <a:pt x="1836" y="1136"/>
                    <a:pt x="1853" y="1017"/>
                  </a:cubicBezTo>
                  <a:lnTo>
                    <a:pt x="2130" y="1017"/>
                  </a:lnTo>
                  <a:cubicBezTo>
                    <a:pt x="2109" y="1265"/>
                    <a:pt x="1940" y="1442"/>
                    <a:pt x="1644" y="1442"/>
                  </a:cubicBezTo>
                  <a:close/>
                  <a:moveTo>
                    <a:pt x="650" y="1057"/>
                  </a:moveTo>
                  <a:lnTo>
                    <a:pt x="650" y="953"/>
                  </a:lnTo>
                  <a:lnTo>
                    <a:pt x="529" y="953"/>
                  </a:lnTo>
                  <a:cubicBezTo>
                    <a:pt x="379" y="953"/>
                    <a:pt x="302" y="994"/>
                    <a:pt x="302" y="1092"/>
                  </a:cubicBezTo>
                  <a:lnTo>
                    <a:pt x="302" y="1103"/>
                  </a:lnTo>
                  <a:cubicBezTo>
                    <a:pt x="302" y="1178"/>
                    <a:pt x="348" y="1230"/>
                    <a:pt x="450" y="1230"/>
                  </a:cubicBezTo>
                  <a:cubicBezTo>
                    <a:pt x="554" y="1230"/>
                    <a:pt x="650" y="1171"/>
                    <a:pt x="650" y="1057"/>
                  </a:cubicBezTo>
                  <a:close/>
                  <a:moveTo>
                    <a:pt x="358" y="1442"/>
                  </a:moveTo>
                  <a:cubicBezTo>
                    <a:pt x="162" y="1442"/>
                    <a:pt x="0" y="1342"/>
                    <a:pt x="0" y="1121"/>
                  </a:cubicBezTo>
                  <a:lnTo>
                    <a:pt x="0" y="1109"/>
                  </a:lnTo>
                  <a:cubicBezTo>
                    <a:pt x="0" y="840"/>
                    <a:pt x="233" y="752"/>
                    <a:pt x="514" y="752"/>
                  </a:cubicBezTo>
                  <a:lnTo>
                    <a:pt x="650" y="752"/>
                  </a:lnTo>
                  <a:lnTo>
                    <a:pt x="650" y="700"/>
                  </a:lnTo>
                  <a:cubicBezTo>
                    <a:pt x="650" y="592"/>
                    <a:pt x="602" y="525"/>
                    <a:pt x="489" y="525"/>
                  </a:cubicBezTo>
                  <a:cubicBezTo>
                    <a:pt x="387" y="525"/>
                    <a:pt x="333" y="584"/>
                    <a:pt x="325" y="667"/>
                  </a:cubicBezTo>
                  <a:lnTo>
                    <a:pt x="33" y="667"/>
                  </a:lnTo>
                  <a:cubicBezTo>
                    <a:pt x="54" y="425"/>
                    <a:pt x="246" y="306"/>
                    <a:pt x="504" y="306"/>
                  </a:cubicBezTo>
                  <a:cubicBezTo>
                    <a:pt x="767" y="306"/>
                    <a:pt x="954" y="419"/>
                    <a:pt x="954" y="690"/>
                  </a:cubicBezTo>
                  <a:lnTo>
                    <a:pt x="954" y="1419"/>
                  </a:lnTo>
                  <a:lnTo>
                    <a:pt x="656" y="1419"/>
                  </a:lnTo>
                  <a:lnTo>
                    <a:pt x="656" y="1294"/>
                  </a:lnTo>
                  <a:cubicBezTo>
                    <a:pt x="604" y="1374"/>
                    <a:pt x="504" y="1442"/>
                    <a:pt x="358" y="14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latin typeface="Graphik Regular" panose="020B0503030202060203" pitchFamily="34" charset="-18"/>
              </a:endParaRPr>
            </a:p>
          </p:txBody>
        </p:sp>
      </p:grpSp>
      <p:sp>
        <p:nvSpPr>
          <p:cNvPr id="9" name="Footer Placeholder 2">
            <a:extLst>
              <a:ext uri="{FF2B5EF4-FFF2-40B4-BE49-F238E27FC236}">
                <a16:creationId xmlns:a16="http://schemas.microsoft.com/office/drawing/2014/main" id="{C88B12E0-4049-4147-930C-9B4128BA0937}"/>
              </a:ext>
            </a:extLst>
          </p:cNvPr>
          <p:cNvSpPr>
            <a:spLocks noGrp="1"/>
          </p:cNvSpPr>
          <p:nvPr>
            <p:ph type="ftr" sz="quarter" idx="3"/>
          </p:nvPr>
        </p:nvSpPr>
        <p:spPr>
          <a:xfrm>
            <a:off x="8635800"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34964200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C3732109-012E-4AE1-A94B-E0C0E6C36B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4016375" cy="6857999"/>
          </a:xfrm>
          <a:prstGeom prst="rect">
            <a:avLst/>
          </a:prstGeom>
        </p:spPr>
      </p:pic>
      <p:sp>
        <p:nvSpPr>
          <p:cNvPr id="7" name="Text Placeholder 14">
            <a:extLst>
              <a:ext uri="{FF2B5EF4-FFF2-40B4-BE49-F238E27FC236}">
                <a16:creationId xmlns:a16="http://schemas.microsoft.com/office/drawing/2014/main" id="{1DC12A70-EB69-034B-A8B3-5A8F76E5FCC1}"/>
              </a:ext>
            </a:extLst>
          </p:cNvPr>
          <p:cNvSpPr>
            <a:spLocks noGrp="1"/>
          </p:cNvSpPr>
          <p:nvPr>
            <p:ph type="body" sz="quarter" idx="14" hasCustomPrompt="1"/>
          </p:nvPr>
        </p:nvSpPr>
        <p:spPr>
          <a:xfrm>
            <a:off x="381001" y="2528267"/>
            <a:ext cx="3635374" cy="2699330"/>
          </a:xfrm>
        </p:spPr>
        <p:txBody>
          <a:bodyPr rIns="288000"/>
          <a:lstStyle>
            <a:lvl1pPr marL="0" indent="0">
              <a:lnSpc>
                <a:spcPct val="90000"/>
              </a:lnSpc>
              <a:buNone/>
              <a:defRPr sz="2399">
                <a:solidFill>
                  <a:schemeClr val="bg1"/>
                </a:solidFill>
                <a:latin typeface="GT Sectra Fine Rg" panose="00000500000000000000" pitchFamily="50" charset="0"/>
              </a:defRPr>
            </a:lvl1pPr>
            <a:lvl2pPr marL="0" indent="0">
              <a:buNone/>
              <a:defRPr sz="1799"/>
            </a:lvl2pPr>
            <a:lvl3pPr marL="228463">
              <a:buFont typeface="Graphik" panose="020B0604020202020204" pitchFamily="34" charset="0"/>
              <a:buChar char="•"/>
              <a:defRPr sz="1799"/>
            </a:lvl3pPr>
            <a:lvl4pPr marL="456926">
              <a:buFont typeface="System Font"/>
              <a:buChar char="–"/>
              <a:defRPr sz="1599"/>
            </a:lvl4pPr>
            <a:lvl5pPr marL="685389">
              <a:buFont typeface="Graphik" panose="020B0604020202020204" pitchFamily="34" charset="0"/>
              <a:buChar char="•"/>
              <a:defRPr sz="1599"/>
            </a:lvl5pPr>
          </a:lstStyle>
          <a:p>
            <a:pPr lvl="0"/>
            <a:r>
              <a:rPr lang="en-US" dirty="0"/>
              <a:t>Place agenda summary here in GT Sectra Fine </a:t>
            </a:r>
            <a:r>
              <a:rPr lang="en-US" dirty="0" err="1"/>
              <a:t>Rg</a:t>
            </a:r>
            <a:r>
              <a:rPr lang="en-US" dirty="0"/>
              <a:t> 24pt</a:t>
            </a:r>
          </a:p>
        </p:txBody>
      </p:sp>
      <p:sp>
        <p:nvSpPr>
          <p:cNvPr id="2" name="Title 1">
            <a:extLst>
              <a:ext uri="{FF2B5EF4-FFF2-40B4-BE49-F238E27FC236}">
                <a16:creationId xmlns:a16="http://schemas.microsoft.com/office/drawing/2014/main" id="{F251A5E4-3909-4229-80CB-2E4CA2A5B2D3}"/>
              </a:ext>
            </a:extLst>
          </p:cNvPr>
          <p:cNvSpPr>
            <a:spLocks noGrp="1"/>
          </p:cNvSpPr>
          <p:nvPr>
            <p:ph type="title" hasCustomPrompt="1"/>
          </p:nvPr>
        </p:nvSpPr>
        <p:spPr>
          <a:xfrm>
            <a:off x="381003" y="1371602"/>
            <a:ext cx="3635373" cy="810399"/>
          </a:xfrm>
        </p:spPr>
        <p:txBody>
          <a:bodyPr rIns="288000"/>
          <a:lstStyle>
            <a:lvl1pPr>
              <a:lnSpc>
                <a:spcPct val="90000"/>
              </a:lnSpc>
              <a:defRPr>
                <a:solidFill>
                  <a:schemeClr val="bg1"/>
                </a:solidFill>
              </a:defRPr>
            </a:lvl1pPr>
          </a:lstStyle>
          <a:p>
            <a:r>
              <a:rPr lang="en-GB" dirty="0"/>
              <a:t>Agenda</a:t>
            </a:r>
            <a:br>
              <a:rPr lang="pl-PL" dirty="0"/>
            </a:br>
            <a:r>
              <a:rPr lang="en-GB" dirty="0"/>
              <a:t>title</a:t>
            </a:r>
            <a:endParaRPr lang="en-US" dirty="0"/>
          </a:p>
        </p:txBody>
      </p:sp>
      <p:sp>
        <p:nvSpPr>
          <p:cNvPr id="18" name="Text Placeholder 17">
            <a:extLst>
              <a:ext uri="{FF2B5EF4-FFF2-40B4-BE49-F238E27FC236}">
                <a16:creationId xmlns:a16="http://schemas.microsoft.com/office/drawing/2014/main" id="{257C0C72-781A-F24F-B1F2-0A290409F1F6}"/>
              </a:ext>
            </a:extLst>
          </p:cNvPr>
          <p:cNvSpPr>
            <a:spLocks noGrp="1"/>
          </p:cNvSpPr>
          <p:nvPr>
            <p:ph type="body" sz="quarter" idx="16" hasCustomPrompt="1"/>
          </p:nvPr>
        </p:nvSpPr>
        <p:spPr>
          <a:xfrm>
            <a:off x="4790468" y="1371600"/>
            <a:ext cx="3123221"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57" name="Text Placeholder 17">
            <a:extLst>
              <a:ext uri="{FF2B5EF4-FFF2-40B4-BE49-F238E27FC236}">
                <a16:creationId xmlns:a16="http://schemas.microsoft.com/office/drawing/2014/main" id="{A5D4C4AC-7870-A641-AF65-6F3ECB9DA9CA}"/>
              </a:ext>
            </a:extLst>
          </p:cNvPr>
          <p:cNvSpPr>
            <a:spLocks noGrp="1"/>
          </p:cNvSpPr>
          <p:nvPr>
            <p:ph type="body" sz="quarter" idx="18" hasCustomPrompt="1"/>
          </p:nvPr>
        </p:nvSpPr>
        <p:spPr>
          <a:xfrm>
            <a:off x="4790468" y="1976478"/>
            <a:ext cx="3123221"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59" name="Text Placeholder 17">
            <a:extLst>
              <a:ext uri="{FF2B5EF4-FFF2-40B4-BE49-F238E27FC236}">
                <a16:creationId xmlns:a16="http://schemas.microsoft.com/office/drawing/2014/main" id="{9F332AA7-2896-E24E-B21D-90FED54D4335}"/>
              </a:ext>
            </a:extLst>
          </p:cNvPr>
          <p:cNvSpPr>
            <a:spLocks noGrp="1"/>
          </p:cNvSpPr>
          <p:nvPr>
            <p:ph type="body" sz="quarter" idx="20" hasCustomPrompt="1"/>
          </p:nvPr>
        </p:nvSpPr>
        <p:spPr>
          <a:xfrm>
            <a:off x="4790468" y="2581356"/>
            <a:ext cx="3123221"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61" name="Text Placeholder 17">
            <a:extLst>
              <a:ext uri="{FF2B5EF4-FFF2-40B4-BE49-F238E27FC236}">
                <a16:creationId xmlns:a16="http://schemas.microsoft.com/office/drawing/2014/main" id="{25D7BCB2-FC6B-2A46-AC11-482A4F731116}"/>
              </a:ext>
            </a:extLst>
          </p:cNvPr>
          <p:cNvSpPr>
            <a:spLocks noGrp="1"/>
          </p:cNvSpPr>
          <p:nvPr>
            <p:ph type="body" sz="quarter" idx="22" hasCustomPrompt="1"/>
          </p:nvPr>
        </p:nvSpPr>
        <p:spPr>
          <a:xfrm>
            <a:off x="4790468" y="3186234"/>
            <a:ext cx="3123221"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63" name="Text Placeholder 17">
            <a:extLst>
              <a:ext uri="{FF2B5EF4-FFF2-40B4-BE49-F238E27FC236}">
                <a16:creationId xmlns:a16="http://schemas.microsoft.com/office/drawing/2014/main" id="{FD74906C-72A4-CF4A-A4F6-B28AE864B9B7}"/>
              </a:ext>
            </a:extLst>
          </p:cNvPr>
          <p:cNvSpPr>
            <a:spLocks noGrp="1"/>
          </p:cNvSpPr>
          <p:nvPr>
            <p:ph type="body" sz="quarter" idx="24" hasCustomPrompt="1"/>
          </p:nvPr>
        </p:nvSpPr>
        <p:spPr>
          <a:xfrm>
            <a:off x="4790468" y="3791112"/>
            <a:ext cx="3123221"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65" name="Text Placeholder 17">
            <a:extLst>
              <a:ext uri="{FF2B5EF4-FFF2-40B4-BE49-F238E27FC236}">
                <a16:creationId xmlns:a16="http://schemas.microsoft.com/office/drawing/2014/main" id="{F28AA3EC-0083-2742-A4D0-0B32569FD766}"/>
              </a:ext>
            </a:extLst>
          </p:cNvPr>
          <p:cNvSpPr>
            <a:spLocks noGrp="1"/>
          </p:cNvSpPr>
          <p:nvPr>
            <p:ph type="body" sz="quarter" idx="26" hasCustomPrompt="1"/>
          </p:nvPr>
        </p:nvSpPr>
        <p:spPr>
          <a:xfrm>
            <a:off x="4790468" y="4395990"/>
            <a:ext cx="3123221"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67" name="Text Placeholder 17">
            <a:extLst>
              <a:ext uri="{FF2B5EF4-FFF2-40B4-BE49-F238E27FC236}">
                <a16:creationId xmlns:a16="http://schemas.microsoft.com/office/drawing/2014/main" id="{D46DA866-B19E-684E-8A23-EEA295487841}"/>
              </a:ext>
            </a:extLst>
          </p:cNvPr>
          <p:cNvSpPr>
            <a:spLocks noGrp="1"/>
          </p:cNvSpPr>
          <p:nvPr>
            <p:ph type="body" sz="quarter" idx="28" hasCustomPrompt="1"/>
          </p:nvPr>
        </p:nvSpPr>
        <p:spPr>
          <a:xfrm>
            <a:off x="4790468" y="5000868"/>
            <a:ext cx="3123221"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69" name="Text Placeholder 17">
            <a:extLst>
              <a:ext uri="{FF2B5EF4-FFF2-40B4-BE49-F238E27FC236}">
                <a16:creationId xmlns:a16="http://schemas.microsoft.com/office/drawing/2014/main" id="{A4A135E2-DF01-5543-BA57-DFBCCC446A3A}"/>
              </a:ext>
            </a:extLst>
          </p:cNvPr>
          <p:cNvSpPr>
            <a:spLocks noGrp="1"/>
          </p:cNvSpPr>
          <p:nvPr>
            <p:ph type="body" sz="quarter" idx="30" hasCustomPrompt="1"/>
          </p:nvPr>
        </p:nvSpPr>
        <p:spPr>
          <a:xfrm>
            <a:off x="4790468" y="5605747"/>
            <a:ext cx="3123221"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29" name="Text Placeholder 17">
            <a:extLst>
              <a:ext uri="{FF2B5EF4-FFF2-40B4-BE49-F238E27FC236}">
                <a16:creationId xmlns:a16="http://schemas.microsoft.com/office/drawing/2014/main" id="{2F4C171E-3D12-FC48-87BB-B5005B4EE338}"/>
              </a:ext>
            </a:extLst>
          </p:cNvPr>
          <p:cNvSpPr>
            <a:spLocks noGrp="1"/>
          </p:cNvSpPr>
          <p:nvPr>
            <p:ph type="body" sz="quarter" idx="31" hasCustomPrompt="1"/>
          </p:nvPr>
        </p:nvSpPr>
        <p:spPr>
          <a:xfrm>
            <a:off x="4249738" y="1371600"/>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0" name="Text Placeholder 17">
            <a:extLst>
              <a:ext uri="{FF2B5EF4-FFF2-40B4-BE49-F238E27FC236}">
                <a16:creationId xmlns:a16="http://schemas.microsoft.com/office/drawing/2014/main" id="{E8AE9E02-9423-4748-8AD7-2BBB3B94A799}"/>
              </a:ext>
            </a:extLst>
          </p:cNvPr>
          <p:cNvSpPr>
            <a:spLocks noGrp="1"/>
          </p:cNvSpPr>
          <p:nvPr>
            <p:ph type="body" sz="quarter" idx="32" hasCustomPrompt="1"/>
          </p:nvPr>
        </p:nvSpPr>
        <p:spPr>
          <a:xfrm>
            <a:off x="4249738" y="1976478"/>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1" name="Text Placeholder 17">
            <a:extLst>
              <a:ext uri="{FF2B5EF4-FFF2-40B4-BE49-F238E27FC236}">
                <a16:creationId xmlns:a16="http://schemas.microsoft.com/office/drawing/2014/main" id="{7C692F47-FBF4-5842-A0CA-4B8B48DE4638}"/>
              </a:ext>
            </a:extLst>
          </p:cNvPr>
          <p:cNvSpPr>
            <a:spLocks noGrp="1"/>
          </p:cNvSpPr>
          <p:nvPr>
            <p:ph type="body" sz="quarter" idx="33" hasCustomPrompt="1"/>
          </p:nvPr>
        </p:nvSpPr>
        <p:spPr>
          <a:xfrm>
            <a:off x="4249738" y="2581356"/>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2" name="Text Placeholder 17">
            <a:extLst>
              <a:ext uri="{FF2B5EF4-FFF2-40B4-BE49-F238E27FC236}">
                <a16:creationId xmlns:a16="http://schemas.microsoft.com/office/drawing/2014/main" id="{BDE48124-A481-074B-9AD4-22EC49D172D0}"/>
              </a:ext>
            </a:extLst>
          </p:cNvPr>
          <p:cNvSpPr>
            <a:spLocks noGrp="1"/>
          </p:cNvSpPr>
          <p:nvPr>
            <p:ph type="body" sz="quarter" idx="34" hasCustomPrompt="1"/>
          </p:nvPr>
        </p:nvSpPr>
        <p:spPr>
          <a:xfrm>
            <a:off x="4249738" y="3186234"/>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3" name="Text Placeholder 17">
            <a:extLst>
              <a:ext uri="{FF2B5EF4-FFF2-40B4-BE49-F238E27FC236}">
                <a16:creationId xmlns:a16="http://schemas.microsoft.com/office/drawing/2014/main" id="{98E2B4B4-ED02-4945-B581-1A8D48D031AA}"/>
              </a:ext>
            </a:extLst>
          </p:cNvPr>
          <p:cNvSpPr>
            <a:spLocks noGrp="1"/>
          </p:cNvSpPr>
          <p:nvPr>
            <p:ph type="body" sz="quarter" idx="35" hasCustomPrompt="1"/>
          </p:nvPr>
        </p:nvSpPr>
        <p:spPr>
          <a:xfrm>
            <a:off x="4249738" y="3791112"/>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4" name="Text Placeholder 17">
            <a:extLst>
              <a:ext uri="{FF2B5EF4-FFF2-40B4-BE49-F238E27FC236}">
                <a16:creationId xmlns:a16="http://schemas.microsoft.com/office/drawing/2014/main" id="{B70B7DFE-5DE8-0F42-BF3C-DA43110C0D0E}"/>
              </a:ext>
            </a:extLst>
          </p:cNvPr>
          <p:cNvSpPr>
            <a:spLocks noGrp="1"/>
          </p:cNvSpPr>
          <p:nvPr>
            <p:ph type="body" sz="quarter" idx="36" hasCustomPrompt="1"/>
          </p:nvPr>
        </p:nvSpPr>
        <p:spPr>
          <a:xfrm>
            <a:off x="4249738" y="4395990"/>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5" name="Text Placeholder 17">
            <a:extLst>
              <a:ext uri="{FF2B5EF4-FFF2-40B4-BE49-F238E27FC236}">
                <a16:creationId xmlns:a16="http://schemas.microsoft.com/office/drawing/2014/main" id="{D63FCDAD-F7F9-774F-8EC9-A0777820ED0F}"/>
              </a:ext>
            </a:extLst>
          </p:cNvPr>
          <p:cNvSpPr>
            <a:spLocks noGrp="1"/>
          </p:cNvSpPr>
          <p:nvPr>
            <p:ph type="body" sz="quarter" idx="37" hasCustomPrompt="1"/>
          </p:nvPr>
        </p:nvSpPr>
        <p:spPr>
          <a:xfrm>
            <a:off x="4249738" y="5000868"/>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36" name="Text Placeholder 17">
            <a:extLst>
              <a:ext uri="{FF2B5EF4-FFF2-40B4-BE49-F238E27FC236}">
                <a16:creationId xmlns:a16="http://schemas.microsoft.com/office/drawing/2014/main" id="{AE66CCF5-C5F4-5645-A851-E4A7D572FDA7}"/>
              </a:ext>
            </a:extLst>
          </p:cNvPr>
          <p:cNvSpPr>
            <a:spLocks noGrp="1"/>
          </p:cNvSpPr>
          <p:nvPr>
            <p:ph type="body" sz="quarter" idx="38" hasCustomPrompt="1"/>
          </p:nvPr>
        </p:nvSpPr>
        <p:spPr>
          <a:xfrm>
            <a:off x="4249738" y="5605747"/>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86" name="Text Placeholder 17">
            <a:extLst>
              <a:ext uri="{FF2B5EF4-FFF2-40B4-BE49-F238E27FC236}">
                <a16:creationId xmlns:a16="http://schemas.microsoft.com/office/drawing/2014/main" id="{C10680BC-1106-B24D-A63E-02912A27325E}"/>
              </a:ext>
            </a:extLst>
          </p:cNvPr>
          <p:cNvSpPr>
            <a:spLocks noGrp="1"/>
          </p:cNvSpPr>
          <p:nvPr>
            <p:ph type="body" sz="quarter" idx="39" hasCustomPrompt="1"/>
          </p:nvPr>
        </p:nvSpPr>
        <p:spPr>
          <a:xfrm>
            <a:off x="8681456" y="1371600"/>
            <a:ext cx="3129545"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87" name="Text Placeholder 17">
            <a:extLst>
              <a:ext uri="{FF2B5EF4-FFF2-40B4-BE49-F238E27FC236}">
                <a16:creationId xmlns:a16="http://schemas.microsoft.com/office/drawing/2014/main" id="{194D437D-E8B7-694E-B60A-5A3D6E811713}"/>
              </a:ext>
            </a:extLst>
          </p:cNvPr>
          <p:cNvSpPr>
            <a:spLocks noGrp="1"/>
          </p:cNvSpPr>
          <p:nvPr>
            <p:ph type="body" sz="quarter" idx="40" hasCustomPrompt="1"/>
          </p:nvPr>
        </p:nvSpPr>
        <p:spPr>
          <a:xfrm>
            <a:off x="8681456" y="1976478"/>
            <a:ext cx="3129545"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88" name="Text Placeholder 17">
            <a:extLst>
              <a:ext uri="{FF2B5EF4-FFF2-40B4-BE49-F238E27FC236}">
                <a16:creationId xmlns:a16="http://schemas.microsoft.com/office/drawing/2014/main" id="{D743CFF4-B173-B648-86A6-5021F5FB8C07}"/>
              </a:ext>
            </a:extLst>
          </p:cNvPr>
          <p:cNvSpPr>
            <a:spLocks noGrp="1"/>
          </p:cNvSpPr>
          <p:nvPr>
            <p:ph type="body" sz="quarter" idx="41" hasCustomPrompt="1"/>
          </p:nvPr>
        </p:nvSpPr>
        <p:spPr>
          <a:xfrm>
            <a:off x="8681456" y="2581356"/>
            <a:ext cx="3129545"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89" name="Text Placeholder 17">
            <a:extLst>
              <a:ext uri="{FF2B5EF4-FFF2-40B4-BE49-F238E27FC236}">
                <a16:creationId xmlns:a16="http://schemas.microsoft.com/office/drawing/2014/main" id="{67B9EDF9-023B-A84C-B540-ABBA3E3BA5C0}"/>
              </a:ext>
            </a:extLst>
          </p:cNvPr>
          <p:cNvSpPr>
            <a:spLocks noGrp="1"/>
          </p:cNvSpPr>
          <p:nvPr>
            <p:ph type="body" sz="quarter" idx="42" hasCustomPrompt="1"/>
          </p:nvPr>
        </p:nvSpPr>
        <p:spPr>
          <a:xfrm>
            <a:off x="8681456" y="3186234"/>
            <a:ext cx="3129545"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90" name="Text Placeholder 17">
            <a:extLst>
              <a:ext uri="{FF2B5EF4-FFF2-40B4-BE49-F238E27FC236}">
                <a16:creationId xmlns:a16="http://schemas.microsoft.com/office/drawing/2014/main" id="{EA82EDEB-3F03-7A48-BC36-8C7437083F46}"/>
              </a:ext>
            </a:extLst>
          </p:cNvPr>
          <p:cNvSpPr>
            <a:spLocks noGrp="1"/>
          </p:cNvSpPr>
          <p:nvPr>
            <p:ph type="body" sz="quarter" idx="43" hasCustomPrompt="1"/>
          </p:nvPr>
        </p:nvSpPr>
        <p:spPr>
          <a:xfrm>
            <a:off x="8681456" y="3791112"/>
            <a:ext cx="3129545"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91" name="Text Placeholder 17">
            <a:extLst>
              <a:ext uri="{FF2B5EF4-FFF2-40B4-BE49-F238E27FC236}">
                <a16:creationId xmlns:a16="http://schemas.microsoft.com/office/drawing/2014/main" id="{8D7A3AD2-4413-D941-B944-D1D235AC6689}"/>
              </a:ext>
            </a:extLst>
          </p:cNvPr>
          <p:cNvSpPr>
            <a:spLocks noGrp="1"/>
          </p:cNvSpPr>
          <p:nvPr>
            <p:ph type="body" sz="quarter" idx="44" hasCustomPrompt="1"/>
          </p:nvPr>
        </p:nvSpPr>
        <p:spPr>
          <a:xfrm>
            <a:off x="8681456" y="4395990"/>
            <a:ext cx="3129545"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92" name="Text Placeholder 17">
            <a:extLst>
              <a:ext uri="{FF2B5EF4-FFF2-40B4-BE49-F238E27FC236}">
                <a16:creationId xmlns:a16="http://schemas.microsoft.com/office/drawing/2014/main" id="{F5014509-24B5-6040-8686-31A95601E0B3}"/>
              </a:ext>
            </a:extLst>
          </p:cNvPr>
          <p:cNvSpPr>
            <a:spLocks noGrp="1"/>
          </p:cNvSpPr>
          <p:nvPr>
            <p:ph type="body" sz="quarter" idx="45" hasCustomPrompt="1"/>
          </p:nvPr>
        </p:nvSpPr>
        <p:spPr>
          <a:xfrm>
            <a:off x="8681456" y="5000868"/>
            <a:ext cx="3129545"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93" name="Text Placeholder 17">
            <a:extLst>
              <a:ext uri="{FF2B5EF4-FFF2-40B4-BE49-F238E27FC236}">
                <a16:creationId xmlns:a16="http://schemas.microsoft.com/office/drawing/2014/main" id="{02B9D5CB-DA36-724C-A996-6331344816A3}"/>
              </a:ext>
            </a:extLst>
          </p:cNvPr>
          <p:cNvSpPr>
            <a:spLocks noGrp="1"/>
          </p:cNvSpPr>
          <p:nvPr>
            <p:ph type="body" sz="quarter" idx="46" hasCustomPrompt="1"/>
          </p:nvPr>
        </p:nvSpPr>
        <p:spPr>
          <a:xfrm>
            <a:off x="8681456" y="5605747"/>
            <a:ext cx="3129545" cy="485340"/>
          </a:xfrm>
        </p:spPr>
        <p:txBody>
          <a:bodyPr anchor="ctr"/>
          <a:lstStyle>
            <a:lvl1pPr>
              <a:spcAft>
                <a:spcPts val="0"/>
              </a:spcAft>
              <a:buNone/>
              <a:defRPr sz="1599">
                <a:latin typeface="+mn-lt"/>
              </a:defRPr>
            </a:lvl1pPr>
          </a:lstStyle>
          <a:p>
            <a:pPr lvl="0"/>
            <a:r>
              <a:rPr lang="en-GB" dirty="0"/>
              <a:t>Insert agenda item</a:t>
            </a:r>
            <a:endParaRPr lang="en-US" dirty="0"/>
          </a:p>
        </p:txBody>
      </p:sp>
      <p:sp>
        <p:nvSpPr>
          <p:cNvPr id="94" name="Text Placeholder 17">
            <a:extLst>
              <a:ext uri="{FF2B5EF4-FFF2-40B4-BE49-F238E27FC236}">
                <a16:creationId xmlns:a16="http://schemas.microsoft.com/office/drawing/2014/main" id="{ED51288A-4DF8-0D4F-8BBC-90AE60B66177}"/>
              </a:ext>
            </a:extLst>
          </p:cNvPr>
          <p:cNvSpPr>
            <a:spLocks noGrp="1"/>
          </p:cNvSpPr>
          <p:nvPr>
            <p:ph type="body" sz="quarter" idx="47" hasCustomPrompt="1"/>
          </p:nvPr>
        </p:nvSpPr>
        <p:spPr>
          <a:xfrm>
            <a:off x="8140726" y="1371600"/>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95" name="Text Placeholder 17">
            <a:extLst>
              <a:ext uri="{FF2B5EF4-FFF2-40B4-BE49-F238E27FC236}">
                <a16:creationId xmlns:a16="http://schemas.microsoft.com/office/drawing/2014/main" id="{B55123CE-2705-2A4C-88D5-5BEECF04606C}"/>
              </a:ext>
            </a:extLst>
          </p:cNvPr>
          <p:cNvSpPr>
            <a:spLocks noGrp="1"/>
          </p:cNvSpPr>
          <p:nvPr>
            <p:ph type="body" sz="quarter" idx="48" hasCustomPrompt="1"/>
          </p:nvPr>
        </p:nvSpPr>
        <p:spPr>
          <a:xfrm>
            <a:off x="8140726" y="1976478"/>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96" name="Text Placeholder 17">
            <a:extLst>
              <a:ext uri="{FF2B5EF4-FFF2-40B4-BE49-F238E27FC236}">
                <a16:creationId xmlns:a16="http://schemas.microsoft.com/office/drawing/2014/main" id="{95340386-A048-C64F-B858-E874FB9006DC}"/>
              </a:ext>
            </a:extLst>
          </p:cNvPr>
          <p:cNvSpPr>
            <a:spLocks noGrp="1"/>
          </p:cNvSpPr>
          <p:nvPr>
            <p:ph type="body" sz="quarter" idx="49" hasCustomPrompt="1"/>
          </p:nvPr>
        </p:nvSpPr>
        <p:spPr>
          <a:xfrm>
            <a:off x="8140726" y="2581356"/>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97" name="Text Placeholder 17">
            <a:extLst>
              <a:ext uri="{FF2B5EF4-FFF2-40B4-BE49-F238E27FC236}">
                <a16:creationId xmlns:a16="http://schemas.microsoft.com/office/drawing/2014/main" id="{389D3522-38D0-6A46-B023-28998ECDD0FA}"/>
              </a:ext>
            </a:extLst>
          </p:cNvPr>
          <p:cNvSpPr>
            <a:spLocks noGrp="1"/>
          </p:cNvSpPr>
          <p:nvPr>
            <p:ph type="body" sz="quarter" idx="50" hasCustomPrompt="1"/>
          </p:nvPr>
        </p:nvSpPr>
        <p:spPr>
          <a:xfrm>
            <a:off x="8140726" y="3186234"/>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98" name="Text Placeholder 17">
            <a:extLst>
              <a:ext uri="{FF2B5EF4-FFF2-40B4-BE49-F238E27FC236}">
                <a16:creationId xmlns:a16="http://schemas.microsoft.com/office/drawing/2014/main" id="{DFF1DA35-A5DD-8E48-B33F-D2FC79AD9AF0}"/>
              </a:ext>
            </a:extLst>
          </p:cNvPr>
          <p:cNvSpPr>
            <a:spLocks noGrp="1"/>
          </p:cNvSpPr>
          <p:nvPr>
            <p:ph type="body" sz="quarter" idx="51" hasCustomPrompt="1"/>
          </p:nvPr>
        </p:nvSpPr>
        <p:spPr>
          <a:xfrm>
            <a:off x="8140726" y="3791112"/>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99" name="Text Placeholder 17">
            <a:extLst>
              <a:ext uri="{FF2B5EF4-FFF2-40B4-BE49-F238E27FC236}">
                <a16:creationId xmlns:a16="http://schemas.microsoft.com/office/drawing/2014/main" id="{2DD1FA43-908E-6A4A-8D78-19F781C138B2}"/>
              </a:ext>
            </a:extLst>
          </p:cNvPr>
          <p:cNvSpPr>
            <a:spLocks noGrp="1"/>
          </p:cNvSpPr>
          <p:nvPr>
            <p:ph type="body" sz="quarter" idx="52" hasCustomPrompt="1"/>
          </p:nvPr>
        </p:nvSpPr>
        <p:spPr>
          <a:xfrm>
            <a:off x="8140726" y="4395990"/>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100" name="Text Placeholder 17">
            <a:extLst>
              <a:ext uri="{FF2B5EF4-FFF2-40B4-BE49-F238E27FC236}">
                <a16:creationId xmlns:a16="http://schemas.microsoft.com/office/drawing/2014/main" id="{B42DF6FB-CEA5-344B-B42D-A5B8AF0712F6}"/>
              </a:ext>
            </a:extLst>
          </p:cNvPr>
          <p:cNvSpPr>
            <a:spLocks noGrp="1"/>
          </p:cNvSpPr>
          <p:nvPr>
            <p:ph type="body" sz="quarter" idx="53" hasCustomPrompt="1"/>
          </p:nvPr>
        </p:nvSpPr>
        <p:spPr>
          <a:xfrm>
            <a:off x="8140726" y="5000868"/>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101" name="Text Placeholder 17">
            <a:extLst>
              <a:ext uri="{FF2B5EF4-FFF2-40B4-BE49-F238E27FC236}">
                <a16:creationId xmlns:a16="http://schemas.microsoft.com/office/drawing/2014/main" id="{DD7618EA-1B4E-9D4F-BE9D-ED39BC26377B}"/>
              </a:ext>
            </a:extLst>
          </p:cNvPr>
          <p:cNvSpPr>
            <a:spLocks noGrp="1"/>
          </p:cNvSpPr>
          <p:nvPr>
            <p:ph type="body" sz="quarter" idx="54" hasCustomPrompt="1"/>
          </p:nvPr>
        </p:nvSpPr>
        <p:spPr>
          <a:xfrm>
            <a:off x="8140726" y="5605747"/>
            <a:ext cx="405128" cy="485340"/>
          </a:xfrm>
        </p:spPr>
        <p:txBody>
          <a:bodyPr anchor="ctr"/>
          <a:lstStyle>
            <a:lvl1pPr marL="0" marR="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sz="1799" b="1">
                <a:solidFill>
                  <a:schemeClr val="accent1"/>
                </a:solidFill>
              </a:defRPr>
            </a:lvl1pPr>
          </a:lstStyle>
          <a:p>
            <a:pPr marL="0" marR="0" lvl="0" indent="0" algn="ctr" defTabSz="228463" rtl="0" eaLnBrk="1" fontAlgn="auto" latinLnBrk="0" hangingPunct="1">
              <a:lnSpc>
                <a:spcPct val="100000"/>
              </a:lnSpc>
              <a:spcBef>
                <a:spcPts val="0"/>
              </a:spcBef>
              <a:spcAft>
                <a:spcPts val="0"/>
              </a:spcAft>
              <a:buClrTx/>
              <a:buSzTx/>
              <a:buFont typeface="Graphik" panose="020B0604020202020204" pitchFamily="34" charset="0"/>
              <a:buNone/>
              <a:tabLst/>
              <a:defRPr/>
            </a:pPr>
            <a:r>
              <a:rPr lang="en-GB" dirty="0"/>
              <a:t>##</a:t>
            </a:r>
            <a:endParaRPr lang="en-US" dirty="0"/>
          </a:p>
        </p:txBody>
      </p:sp>
      <p:sp>
        <p:nvSpPr>
          <p:cNvPr id="43" name="GTS_Purple" descr="Accenture Greater Than symbol in purple">
            <a:extLst>
              <a:ext uri="{FF2B5EF4-FFF2-40B4-BE49-F238E27FC236}">
                <a16:creationId xmlns:a16="http://schemas.microsoft.com/office/drawing/2014/main" id="{E711A9BD-41EC-4B48-BFF2-BF7B9771A1E7}"/>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40" name="Footer Placeholder 2">
            <a:extLst>
              <a:ext uri="{FF2B5EF4-FFF2-40B4-BE49-F238E27FC236}">
                <a16:creationId xmlns:a16="http://schemas.microsoft.com/office/drawing/2014/main" id="{734F24E6-4B77-4B0E-84A5-2948FFC4191C}"/>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41" name="Slide Number Placeholder 7">
            <a:extLst>
              <a:ext uri="{FF2B5EF4-FFF2-40B4-BE49-F238E27FC236}">
                <a16:creationId xmlns:a16="http://schemas.microsoft.com/office/drawing/2014/main" id="{A46FA734-CF58-4145-A8BF-4CD90F6B8585}"/>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155293956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Agenda">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9EEADEC-E515-4658-B302-C01A598988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1"/>
            <a:ext cx="12191999" cy="6857999"/>
          </a:xfrm>
          <a:prstGeom prst="rect">
            <a:avLst/>
          </a:prstGeom>
        </p:spPr>
      </p:pic>
      <p:sp>
        <p:nvSpPr>
          <p:cNvPr id="39" name="Rectangle 38">
            <a:extLst>
              <a:ext uri="{FF2B5EF4-FFF2-40B4-BE49-F238E27FC236}">
                <a16:creationId xmlns:a16="http://schemas.microsoft.com/office/drawing/2014/main" id="{62877E5F-5061-411C-94F8-5B856B8BEED9}"/>
              </a:ext>
            </a:extLst>
          </p:cNvPr>
          <p:cNvSpPr/>
          <p:nvPr/>
        </p:nvSpPr>
        <p:spPr>
          <a:xfrm>
            <a:off x="1" y="377072"/>
            <a:ext cx="7935912" cy="5948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algn="ctr"/>
            <a:endParaRPr lang="en-AU" sz="1800" err="1"/>
          </a:p>
        </p:txBody>
      </p:sp>
      <p:sp>
        <p:nvSpPr>
          <p:cNvPr id="40" name="Title 2">
            <a:extLst>
              <a:ext uri="{FF2B5EF4-FFF2-40B4-BE49-F238E27FC236}">
                <a16:creationId xmlns:a16="http://schemas.microsoft.com/office/drawing/2014/main" id="{24172886-9B0B-4AE2-8564-AB9A4DE7C0AE}"/>
              </a:ext>
            </a:extLst>
          </p:cNvPr>
          <p:cNvSpPr>
            <a:spLocks noGrp="1"/>
          </p:cNvSpPr>
          <p:nvPr>
            <p:ph type="title" hasCustomPrompt="1"/>
          </p:nvPr>
        </p:nvSpPr>
        <p:spPr>
          <a:xfrm>
            <a:off x="417851" y="1049247"/>
            <a:ext cx="4952016" cy="664797"/>
          </a:xfrm>
        </p:spPr>
        <p:txBody>
          <a:bodyPr wrap="square" anchor="b"/>
          <a:lstStyle>
            <a:lvl1pPr>
              <a:defRPr sz="3198" b="1" i="0">
                <a:solidFill>
                  <a:schemeClr val="tx1"/>
                </a:solidFill>
                <a:latin typeface="+mj-lt"/>
              </a:defRPr>
            </a:lvl1pPr>
          </a:lstStyle>
          <a:p>
            <a:r>
              <a:rPr lang="en-GB" dirty="0"/>
              <a:t>Place headline here</a:t>
            </a:r>
            <a:endParaRPr lang="en-US" dirty="0"/>
          </a:p>
        </p:txBody>
      </p:sp>
      <p:sp>
        <p:nvSpPr>
          <p:cNvPr id="41" name="Number 1">
            <a:extLst>
              <a:ext uri="{FF2B5EF4-FFF2-40B4-BE49-F238E27FC236}">
                <a16:creationId xmlns:a16="http://schemas.microsoft.com/office/drawing/2014/main" id="{62B02328-474B-4FB8-9C0D-62C22A523242}"/>
              </a:ext>
            </a:extLst>
          </p:cNvPr>
          <p:cNvSpPr>
            <a:spLocks noGrp="1"/>
          </p:cNvSpPr>
          <p:nvPr>
            <p:ph type="body" sz="quarter" idx="12" hasCustomPrompt="1"/>
          </p:nvPr>
        </p:nvSpPr>
        <p:spPr>
          <a:xfrm>
            <a:off x="389663" y="2070108"/>
            <a:ext cx="227626" cy="246221"/>
          </a:xfrm>
        </p:spPr>
        <p:txBody>
          <a:bodyPr wrap="none" lIns="0" anchor="ctr">
            <a:spAutoFit/>
          </a:bodyPr>
          <a:lstStyle>
            <a:lvl1pPr marL="0" indent="0">
              <a:buNone/>
              <a:defRPr sz="1599" b="0">
                <a:solidFill>
                  <a:srgbClr val="404040"/>
                </a:solidFill>
                <a:latin typeface="+mn-lt"/>
              </a:defRPr>
            </a:lvl1pPr>
          </a:lstStyle>
          <a:p>
            <a:pPr lvl="0"/>
            <a:r>
              <a:rPr lang="en-US" dirty="0"/>
              <a:t>01</a:t>
            </a:r>
          </a:p>
        </p:txBody>
      </p:sp>
      <p:sp>
        <p:nvSpPr>
          <p:cNvPr id="42" name="Text Placeholder 1">
            <a:extLst>
              <a:ext uri="{FF2B5EF4-FFF2-40B4-BE49-F238E27FC236}">
                <a16:creationId xmlns:a16="http://schemas.microsoft.com/office/drawing/2014/main" id="{E49F1E8C-86F4-4C32-AC6E-8EA664A68A64}"/>
              </a:ext>
            </a:extLst>
          </p:cNvPr>
          <p:cNvSpPr>
            <a:spLocks noGrp="1"/>
          </p:cNvSpPr>
          <p:nvPr>
            <p:ph type="body" sz="quarter" idx="21" hasCustomPrompt="1"/>
          </p:nvPr>
        </p:nvSpPr>
        <p:spPr>
          <a:xfrm>
            <a:off x="658965" y="2070108"/>
            <a:ext cx="4710902" cy="246221"/>
          </a:xfrm>
        </p:spPr>
        <p:txBody>
          <a:bodyPr lIns="252000" tIns="0" rIns="0" bIns="0">
            <a:spAutoFit/>
          </a:bodyPr>
          <a:lstStyle>
            <a:lvl1pPr marL="0" indent="0">
              <a:spcBef>
                <a:spcPts val="0"/>
              </a:spcBef>
              <a:spcAft>
                <a:spcPts val="300"/>
              </a:spcAft>
              <a:buNone/>
              <a:defRPr sz="1599">
                <a:latin typeface="+mn-lt"/>
              </a:defRPr>
            </a:lvl1pPr>
            <a:lvl2pPr>
              <a:spcBef>
                <a:spcPts val="0"/>
              </a:spcBef>
              <a:spcAft>
                <a:spcPts val="300"/>
              </a:spcAft>
              <a:defRPr/>
            </a:lvl2pPr>
          </a:lstStyle>
          <a:p>
            <a:pPr lvl="0"/>
            <a:r>
              <a:rPr lang="en-US" dirty="0"/>
              <a:t>Insert subhead minimum 16 </a:t>
            </a:r>
            <a:r>
              <a:rPr lang="en-US" dirty="0" err="1"/>
              <a:t>pt</a:t>
            </a:r>
            <a:r>
              <a:rPr lang="en-US" dirty="0"/>
              <a:t> max 1 line</a:t>
            </a:r>
          </a:p>
        </p:txBody>
      </p:sp>
      <p:sp>
        <p:nvSpPr>
          <p:cNvPr id="43" name="Number 2">
            <a:extLst>
              <a:ext uri="{FF2B5EF4-FFF2-40B4-BE49-F238E27FC236}">
                <a16:creationId xmlns:a16="http://schemas.microsoft.com/office/drawing/2014/main" id="{90CCA87A-22F7-4FAD-82AF-95AA3CD6CD34}"/>
              </a:ext>
            </a:extLst>
          </p:cNvPr>
          <p:cNvSpPr>
            <a:spLocks noGrp="1"/>
          </p:cNvSpPr>
          <p:nvPr>
            <p:ph type="body" sz="quarter" idx="14" hasCustomPrompt="1"/>
          </p:nvPr>
        </p:nvSpPr>
        <p:spPr>
          <a:xfrm>
            <a:off x="389663" y="2609312"/>
            <a:ext cx="258084" cy="246221"/>
          </a:xfrm>
        </p:spPr>
        <p:txBody>
          <a:bodyPr wrap="none" lIns="0" anchor="ctr">
            <a:spAutoFit/>
          </a:bodyPr>
          <a:lstStyle>
            <a:lvl1pPr marL="0" indent="0">
              <a:buNone/>
              <a:defRPr sz="1599" b="0">
                <a:solidFill>
                  <a:srgbClr val="404040"/>
                </a:solidFill>
                <a:latin typeface="+mn-lt"/>
              </a:defRPr>
            </a:lvl1pPr>
          </a:lstStyle>
          <a:p>
            <a:pPr lvl="0"/>
            <a:r>
              <a:rPr lang="en-US" dirty="0"/>
              <a:t>02</a:t>
            </a:r>
          </a:p>
        </p:txBody>
      </p:sp>
      <p:sp>
        <p:nvSpPr>
          <p:cNvPr id="44" name="Text Placeholder 2">
            <a:extLst>
              <a:ext uri="{FF2B5EF4-FFF2-40B4-BE49-F238E27FC236}">
                <a16:creationId xmlns:a16="http://schemas.microsoft.com/office/drawing/2014/main" id="{C5B826DD-BD78-4B52-9E5A-1A0B9903EEB5}"/>
              </a:ext>
            </a:extLst>
          </p:cNvPr>
          <p:cNvSpPr>
            <a:spLocks noGrp="1"/>
          </p:cNvSpPr>
          <p:nvPr>
            <p:ph type="body" sz="quarter" idx="22" hasCustomPrompt="1"/>
          </p:nvPr>
        </p:nvSpPr>
        <p:spPr>
          <a:xfrm>
            <a:off x="658965" y="2609312"/>
            <a:ext cx="4710902" cy="246221"/>
          </a:xfrm>
        </p:spPr>
        <p:txBody>
          <a:bodyPr lIns="252000" tIns="0" rIns="0" bIns="0">
            <a:spAutoFit/>
          </a:bodyPr>
          <a:lstStyle>
            <a:lvl1pPr marL="0" indent="0">
              <a:spcBef>
                <a:spcPts val="0"/>
              </a:spcBef>
              <a:spcAft>
                <a:spcPts val="300"/>
              </a:spcAft>
              <a:buNone/>
              <a:defRPr sz="1599">
                <a:latin typeface="+mn-lt"/>
              </a:defRPr>
            </a:lvl1pPr>
            <a:lvl2pPr>
              <a:spcBef>
                <a:spcPts val="0"/>
              </a:spcBef>
              <a:spcAft>
                <a:spcPts val="300"/>
              </a:spcAft>
              <a:defRPr/>
            </a:lvl2pPr>
          </a:lstStyle>
          <a:p>
            <a:pPr lvl="0"/>
            <a:r>
              <a:rPr lang="en-US" dirty="0"/>
              <a:t>Insert subhead minimum 16 </a:t>
            </a:r>
            <a:r>
              <a:rPr lang="en-US" dirty="0" err="1"/>
              <a:t>pt</a:t>
            </a:r>
            <a:r>
              <a:rPr lang="en-US" dirty="0"/>
              <a:t> max 1 line</a:t>
            </a:r>
          </a:p>
        </p:txBody>
      </p:sp>
      <p:sp>
        <p:nvSpPr>
          <p:cNvPr id="45" name="Number 3">
            <a:extLst>
              <a:ext uri="{FF2B5EF4-FFF2-40B4-BE49-F238E27FC236}">
                <a16:creationId xmlns:a16="http://schemas.microsoft.com/office/drawing/2014/main" id="{DEB7135C-9AE1-4457-9A8F-4857DB322730}"/>
              </a:ext>
            </a:extLst>
          </p:cNvPr>
          <p:cNvSpPr>
            <a:spLocks noGrp="1"/>
          </p:cNvSpPr>
          <p:nvPr>
            <p:ph type="body" sz="quarter" idx="19" hasCustomPrompt="1"/>
          </p:nvPr>
        </p:nvSpPr>
        <p:spPr>
          <a:xfrm>
            <a:off x="389663" y="3148516"/>
            <a:ext cx="269304" cy="246221"/>
          </a:xfrm>
        </p:spPr>
        <p:txBody>
          <a:bodyPr wrap="none" lIns="0" anchor="ctr">
            <a:spAutoFit/>
          </a:bodyPr>
          <a:lstStyle>
            <a:lvl1pPr marL="0" indent="0">
              <a:buNone/>
              <a:defRPr sz="1599" b="0">
                <a:solidFill>
                  <a:srgbClr val="404040"/>
                </a:solidFill>
                <a:latin typeface="+mn-lt"/>
              </a:defRPr>
            </a:lvl1pPr>
          </a:lstStyle>
          <a:p>
            <a:pPr lvl="0"/>
            <a:r>
              <a:rPr lang="en-US" dirty="0"/>
              <a:t>03</a:t>
            </a:r>
          </a:p>
        </p:txBody>
      </p:sp>
      <p:sp>
        <p:nvSpPr>
          <p:cNvPr id="46" name="Text Placeholder 3">
            <a:extLst>
              <a:ext uri="{FF2B5EF4-FFF2-40B4-BE49-F238E27FC236}">
                <a16:creationId xmlns:a16="http://schemas.microsoft.com/office/drawing/2014/main" id="{0834553C-B965-44B8-BB0F-C152F3AA9C24}"/>
              </a:ext>
            </a:extLst>
          </p:cNvPr>
          <p:cNvSpPr>
            <a:spLocks noGrp="1"/>
          </p:cNvSpPr>
          <p:nvPr>
            <p:ph type="body" sz="quarter" idx="23" hasCustomPrompt="1"/>
          </p:nvPr>
        </p:nvSpPr>
        <p:spPr>
          <a:xfrm>
            <a:off x="658965" y="3148516"/>
            <a:ext cx="4710902" cy="246221"/>
          </a:xfrm>
        </p:spPr>
        <p:txBody>
          <a:bodyPr lIns="252000" tIns="0" rIns="0" bIns="0">
            <a:spAutoFit/>
          </a:bodyPr>
          <a:lstStyle>
            <a:lvl1pPr marL="0" indent="0">
              <a:spcBef>
                <a:spcPts val="0"/>
              </a:spcBef>
              <a:spcAft>
                <a:spcPts val="300"/>
              </a:spcAft>
              <a:buNone/>
              <a:defRPr sz="1599">
                <a:latin typeface="+mn-lt"/>
              </a:defRPr>
            </a:lvl1pPr>
            <a:lvl2pPr>
              <a:spcBef>
                <a:spcPts val="0"/>
              </a:spcBef>
              <a:spcAft>
                <a:spcPts val="300"/>
              </a:spcAft>
              <a:defRPr/>
            </a:lvl2pPr>
          </a:lstStyle>
          <a:p>
            <a:pPr lvl="0"/>
            <a:r>
              <a:rPr lang="en-US" dirty="0"/>
              <a:t>Insert subhead minimum 16 </a:t>
            </a:r>
            <a:r>
              <a:rPr lang="en-US" dirty="0" err="1"/>
              <a:t>pt</a:t>
            </a:r>
            <a:r>
              <a:rPr lang="en-US" dirty="0"/>
              <a:t> max 1 line</a:t>
            </a:r>
          </a:p>
        </p:txBody>
      </p:sp>
      <p:sp>
        <p:nvSpPr>
          <p:cNvPr id="47" name="Number 4">
            <a:extLst>
              <a:ext uri="{FF2B5EF4-FFF2-40B4-BE49-F238E27FC236}">
                <a16:creationId xmlns:a16="http://schemas.microsoft.com/office/drawing/2014/main" id="{B7A8A84A-3563-4B9C-9347-F0CCC32CA690}"/>
              </a:ext>
            </a:extLst>
          </p:cNvPr>
          <p:cNvSpPr>
            <a:spLocks noGrp="1"/>
          </p:cNvSpPr>
          <p:nvPr>
            <p:ph type="body" sz="quarter" idx="25" hasCustomPrompt="1"/>
          </p:nvPr>
        </p:nvSpPr>
        <p:spPr>
          <a:xfrm>
            <a:off x="389662" y="3687719"/>
            <a:ext cx="272510" cy="246221"/>
          </a:xfrm>
        </p:spPr>
        <p:txBody>
          <a:bodyPr wrap="none" lIns="0" anchor="ctr">
            <a:spAutoFit/>
          </a:bodyPr>
          <a:lstStyle>
            <a:lvl1pPr marL="0" indent="0">
              <a:buNone/>
              <a:defRPr sz="1599" b="0">
                <a:solidFill>
                  <a:srgbClr val="404040"/>
                </a:solidFill>
                <a:latin typeface="+mn-lt"/>
              </a:defRPr>
            </a:lvl1pPr>
          </a:lstStyle>
          <a:p>
            <a:pPr lvl="0"/>
            <a:r>
              <a:rPr lang="en-US" dirty="0"/>
              <a:t>04</a:t>
            </a:r>
          </a:p>
        </p:txBody>
      </p:sp>
      <p:sp>
        <p:nvSpPr>
          <p:cNvPr id="48" name="Text Placeholder 4">
            <a:extLst>
              <a:ext uri="{FF2B5EF4-FFF2-40B4-BE49-F238E27FC236}">
                <a16:creationId xmlns:a16="http://schemas.microsoft.com/office/drawing/2014/main" id="{061338C4-2FB8-419A-9A40-C8F7A574ACF5}"/>
              </a:ext>
            </a:extLst>
          </p:cNvPr>
          <p:cNvSpPr>
            <a:spLocks noGrp="1"/>
          </p:cNvSpPr>
          <p:nvPr>
            <p:ph type="body" sz="quarter" idx="24" hasCustomPrompt="1"/>
          </p:nvPr>
        </p:nvSpPr>
        <p:spPr>
          <a:xfrm>
            <a:off x="658965" y="3687719"/>
            <a:ext cx="4710902" cy="246221"/>
          </a:xfrm>
        </p:spPr>
        <p:txBody>
          <a:bodyPr lIns="252000" tIns="0" rIns="0" bIns="0">
            <a:spAutoFit/>
          </a:bodyPr>
          <a:lstStyle>
            <a:lvl1pPr marL="0" indent="0">
              <a:spcBef>
                <a:spcPts val="0"/>
              </a:spcBef>
              <a:spcAft>
                <a:spcPts val="300"/>
              </a:spcAft>
              <a:buNone/>
              <a:defRPr sz="1599">
                <a:latin typeface="+mn-lt"/>
              </a:defRPr>
            </a:lvl1pPr>
            <a:lvl2pPr>
              <a:spcBef>
                <a:spcPts val="0"/>
              </a:spcBef>
              <a:spcAft>
                <a:spcPts val="300"/>
              </a:spcAft>
              <a:defRPr/>
            </a:lvl2pPr>
          </a:lstStyle>
          <a:p>
            <a:pPr lvl="0"/>
            <a:r>
              <a:rPr lang="en-US" dirty="0"/>
              <a:t>Insert subhead minimum 16 </a:t>
            </a:r>
            <a:r>
              <a:rPr lang="en-US" dirty="0" err="1"/>
              <a:t>pt</a:t>
            </a:r>
            <a:r>
              <a:rPr lang="en-US" dirty="0"/>
              <a:t> max 1 line</a:t>
            </a:r>
          </a:p>
        </p:txBody>
      </p:sp>
      <p:sp>
        <p:nvSpPr>
          <p:cNvPr id="49" name="Picture Placeholder 5">
            <a:extLst>
              <a:ext uri="{FF2B5EF4-FFF2-40B4-BE49-F238E27FC236}">
                <a16:creationId xmlns:a16="http://schemas.microsoft.com/office/drawing/2014/main" id="{B46CBD99-046B-4D54-AE29-783F1A660C9A}"/>
              </a:ext>
            </a:extLst>
          </p:cNvPr>
          <p:cNvSpPr>
            <a:spLocks noGrp="1"/>
          </p:cNvSpPr>
          <p:nvPr>
            <p:ph type="pic" sz="quarter" idx="13" hasCustomPrompt="1"/>
          </p:nvPr>
        </p:nvSpPr>
        <p:spPr>
          <a:xfrm>
            <a:off x="6221414" y="897467"/>
            <a:ext cx="3641725" cy="5011949"/>
          </a:xfrm>
          <a:solidFill>
            <a:schemeClr val="tx1">
              <a:lumMod val="65000"/>
              <a:lumOff val="35000"/>
            </a:schemeClr>
          </a:solidFill>
        </p:spPr>
        <p:txBody>
          <a:bodyPr bIns="1080000" anchor="ctr"/>
          <a:lstStyle>
            <a:lvl1pPr marL="0" indent="0" algn="ctr">
              <a:buNone/>
              <a:defRPr sz="1599">
                <a:solidFill>
                  <a:schemeClr val="bg2">
                    <a:lumMod val="75000"/>
                  </a:schemeClr>
                </a:solidFill>
                <a:latin typeface="+mn-lt"/>
              </a:defRPr>
            </a:lvl1pPr>
          </a:lstStyle>
          <a:p>
            <a:r>
              <a:rPr lang="en-CA" dirty="0"/>
              <a:t>Click on the icon</a:t>
            </a:r>
            <a:br>
              <a:rPr lang="en-CA" dirty="0"/>
            </a:br>
            <a:r>
              <a:rPr lang="en-CA" dirty="0"/>
              <a:t> to insert an image </a:t>
            </a:r>
            <a:endParaRPr lang="en-US" dirty="0"/>
          </a:p>
        </p:txBody>
      </p:sp>
      <p:sp>
        <p:nvSpPr>
          <p:cNvPr id="50" name="Number 3">
            <a:extLst>
              <a:ext uri="{FF2B5EF4-FFF2-40B4-BE49-F238E27FC236}">
                <a16:creationId xmlns:a16="http://schemas.microsoft.com/office/drawing/2014/main" id="{A2EF7380-6DED-43A8-81F2-11B8FB27FA72}"/>
              </a:ext>
            </a:extLst>
          </p:cNvPr>
          <p:cNvSpPr>
            <a:spLocks noGrp="1"/>
          </p:cNvSpPr>
          <p:nvPr>
            <p:ph type="body" sz="quarter" idx="26" hasCustomPrompt="1"/>
          </p:nvPr>
        </p:nvSpPr>
        <p:spPr>
          <a:xfrm>
            <a:off x="389662" y="4226923"/>
            <a:ext cx="266098" cy="246221"/>
          </a:xfrm>
        </p:spPr>
        <p:txBody>
          <a:bodyPr wrap="none" lIns="0" anchor="ctr">
            <a:spAutoFit/>
          </a:bodyPr>
          <a:lstStyle>
            <a:lvl1pPr marL="0" indent="0">
              <a:buNone/>
              <a:defRPr sz="1599" b="0">
                <a:solidFill>
                  <a:srgbClr val="404040"/>
                </a:solidFill>
                <a:latin typeface="+mn-lt"/>
              </a:defRPr>
            </a:lvl1pPr>
          </a:lstStyle>
          <a:p>
            <a:pPr lvl="0"/>
            <a:r>
              <a:rPr lang="en-US" dirty="0"/>
              <a:t>05</a:t>
            </a:r>
          </a:p>
        </p:txBody>
      </p:sp>
      <p:sp>
        <p:nvSpPr>
          <p:cNvPr id="51" name="Text Placeholder 3">
            <a:extLst>
              <a:ext uri="{FF2B5EF4-FFF2-40B4-BE49-F238E27FC236}">
                <a16:creationId xmlns:a16="http://schemas.microsoft.com/office/drawing/2014/main" id="{5EEBCDBC-608F-4219-836F-74D1714F7FB7}"/>
              </a:ext>
            </a:extLst>
          </p:cNvPr>
          <p:cNvSpPr>
            <a:spLocks noGrp="1"/>
          </p:cNvSpPr>
          <p:nvPr>
            <p:ph type="body" sz="quarter" idx="27" hasCustomPrompt="1"/>
          </p:nvPr>
        </p:nvSpPr>
        <p:spPr>
          <a:xfrm>
            <a:off x="658965" y="4226923"/>
            <a:ext cx="4710902" cy="246221"/>
          </a:xfrm>
        </p:spPr>
        <p:txBody>
          <a:bodyPr lIns="252000" tIns="0" rIns="0" bIns="0">
            <a:spAutoFit/>
          </a:bodyPr>
          <a:lstStyle>
            <a:lvl1pPr marL="0" indent="0">
              <a:spcBef>
                <a:spcPts val="0"/>
              </a:spcBef>
              <a:spcAft>
                <a:spcPts val="300"/>
              </a:spcAft>
              <a:buNone/>
              <a:defRPr sz="1599">
                <a:latin typeface="+mn-lt"/>
              </a:defRPr>
            </a:lvl1pPr>
            <a:lvl2pPr>
              <a:spcBef>
                <a:spcPts val="0"/>
              </a:spcBef>
              <a:spcAft>
                <a:spcPts val="300"/>
              </a:spcAft>
              <a:defRPr/>
            </a:lvl2pPr>
          </a:lstStyle>
          <a:p>
            <a:pPr lvl="0"/>
            <a:r>
              <a:rPr lang="en-US" dirty="0"/>
              <a:t>Insert subhead minimum 16 </a:t>
            </a:r>
            <a:r>
              <a:rPr lang="en-US" dirty="0" err="1"/>
              <a:t>pt</a:t>
            </a:r>
            <a:r>
              <a:rPr lang="en-US" dirty="0"/>
              <a:t> max 1 line</a:t>
            </a:r>
          </a:p>
        </p:txBody>
      </p:sp>
      <p:sp>
        <p:nvSpPr>
          <p:cNvPr id="52" name="Number 4">
            <a:extLst>
              <a:ext uri="{FF2B5EF4-FFF2-40B4-BE49-F238E27FC236}">
                <a16:creationId xmlns:a16="http://schemas.microsoft.com/office/drawing/2014/main" id="{7DF63E89-84C9-4FAE-9835-7BC7A4AB25EC}"/>
              </a:ext>
            </a:extLst>
          </p:cNvPr>
          <p:cNvSpPr>
            <a:spLocks noGrp="1"/>
          </p:cNvSpPr>
          <p:nvPr>
            <p:ph type="body" sz="quarter" idx="28" hasCustomPrompt="1"/>
          </p:nvPr>
        </p:nvSpPr>
        <p:spPr>
          <a:xfrm>
            <a:off x="389662" y="4766129"/>
            <a:ext cx="272510" cy="246221"/>
          </a:xfrm>
        </p:spPr>
        <p:txBody>
          <a:bodyPr wrap="none" lIns="0" anchor="ctr">
            <a:spAutoFit/>
          </a:bodyPr>
          <a:lstStyle>
            <a:lvl1pPr marL="0" indent="0">
              <a:buNone/>
              <a:defRPr sz="1599" b="0">
                <a:solidFill>
                  <a:srgbClr val="404040"/>
                </a:solidFill>
                <a:latin typeface="+mn-lt"/>
              </a:defRPr>
            </a:lvl1pPr>
          </a:lstStyle>
          <a:p>
            <a:pPr lvl="0"/>
            <a:r>
              <a:rPr lang="en-US" dirty="0"/>
              <a:t>06</a:t>
            </a:r>
          </a:p>
        </p:txBody>
      </p:sp>
      <p:sp>
        <p:nvSpPr>
          <p:cNvPr id="53" name="Text Placeholder 4">
            <a:extLst>
              <a:ext uri="{FF2B5EF4-FFF2-40B4-BE49-F238E27FC236}">
                <a16:creationId xmlns:a16="http://schemas.microsoft.com/office/drawing/2014/main" id="{50438DC9-03DA-4A23-97AD-DAA4DF240F6F}"/>
              </a:ext>
            </a:extLst>
          </p:cNvPr>
          <p:cNvSpPr>
            <a:spLocks noGrp="1"/>
          </p:cNvSpPr>
          <p:nvPr>
            <p:ph type="body" sz="quarter" idx="29" hasCustomPrompt="1"/>
          </p:nvPr>
        </p:nvSpPr>
        <p:spPr>
          <a:xfrm>
            <a:off x="658965" y="4766129"/>
            <a:ext cx="4710902" cy="246221"/>
          </a:xfrm>
        </p:spPr>
        <p:txBody>
          <a:bodyPr lIns="252000" tIns="0" rIns="0" bIns="0">
            <a:spAutoFit/>
          </a:bodyPr>
          <a:lstStyle>
            <a:lvl1pPr marL="0" indent="0">
              <a:spcBef>
                <a:spcPts val="0"/>
              </a:spcBef>
              <a:spcAft>
                <a:spcPts val="300"/>
              </a:spcAft>
              <a:buNone/>
              <a:defRPr sz="1599">
                <a:latin typeface="+mn-lt"/>
              </a:defRPr>
            </a:lvl1pPr>
            <a:lvl2pPr>
              <a:spcBef>
                <a:spcPts val="0"/>
              </a:spcBef>
              <a:spcAft>
                <a:spcPts val="300"/>
              </a:spcAft>
              <a:defRPr/>
            </a:lvl2pPr>
          </a:lstStyle>
          <a:p>
            <a:pPr lvl="0"/>
            <a:r>
              <a:rPr lang="en-US" dirty="0"/>
              <a:t>Insert subhead minimum 16 </a:t>
            </a:r>
            <a:r>
              <a:rPr lang="en-US" dirty="0" err="1"/>
              <a:t>pt</a:t>
            </a:r>
            <a:r>
              <a:rPr lang="en-US" dirty="0"/>
              <a:t> max 1 line</a:t>
            </a:r>
          </a:p>
        </p:txBody>
      </p:sp>
      <p:sp>
        <p:nvSpPr>
          <p:cNvPr id="24" name="GTS_Purple" descr="Accenture Greater Than symbol in purple">
            <a:extLst>
              <a:ext uri="{FF2B5EF4-FFF2-40B4-BE49-F238E27FC236}">
                <a16:creationId xmlns:a16="http://schemas.microsoft.com/office/drawing/2014/main" id="{215D2B0F-FD99-4C69-BE9F-8C120DA7D47C}"/>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25" name="Footer Placeholder 2">
            <a:extLst>
              <a:ext uri="{FF2B5EF4-FFF2-40B4-BE49-F238E27FC236}">
                <a16:creationId xmlns:a16="http://schemas.microsoft.com/office/drawing/2014/main" id="{2925419C-D3E3-4593-A73D-5DE36C9C6DEF}"/>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26" name="Slide Number Placeholder 7">
            <a:extLst>
              <a:ext uri="{FF2B5EF4-FFF2-40B4-BE49-F238E27FC236}">
                <a16:creationId xmlns:a16="http://schemas.microsoft.com/office/drawing/2014/main" id="{AADD1BF2-6FA5-4C8D-B7F4-E8B89560A679}"/>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27" name="Text Placeholder 2">
            <a:extLst>
              <a:ext uri="{FF2B5EF4-FFF2-40B4-BE49-F238E27FC236}">
                <a16:creationId xmlns:a16="http://schemas.microsoft.com/office/drawing/2014/main" id="{5D1B3E4F-DC05-484F-A618-D321DB55A051}"/>
              </a:ext>
            </a:extLst>
          </p:cNvPr>
          <p:cNvSpPr>
            <a:spLocks noGrp="1"/>
          </p:cNvSpPr>
          <p:nvPr>
            <p:ph type="body" sz="quarter" idx="30" hasCustomPrompt="1"/>
          </p:nvPr>
        </p:nvSpPr>
        <p:spPr>
          <a:xfrm rot="5400000">
            <a:off x="8600867" y="3031028"/>
            <a:ext cx="5011949" cy="744828"/>
          </a:xfrm>
        </p:spPr>
        <p:txBody>
          <a:bodyPr/>
          <a:lstStyle>
            <a:lvl1pPr algn="ctr">
              <a:defRPr lang="pl-PL" sz="5399" b="1" i="0" kern="1200" spc="-150" dirty="0">
                <a:solidFill>
                  <a:schemeClr val="bg1"/>
                </a:solidFill>
                <a:latin typeface="+mj-lt"/>
                <a:ea typeface="+mj-ea"/>
                <a:cs typeface="+mj-cs"/>
              </a:defRPr>
            </a:lvl1pPr>
          </a:lstStyle>
          <a:p>
            <a:pPr lvl="0"/>
            <a:r>
              <a:rPr lang="pl-PL" dirty="0"/>
              <a:t>Agenda</a:t>
            </a:r>
          </a:p>
        </p:txBody>
      </p:sp>
    </p:spTree>
    <p:extLst>
      <p:ext uri="{BB962C8B-B14F-4D97-AF65-F5344CB8AC3E}">
        <p14:creationId xmlns:p14="http://schemas.microsoft.com/office/powerpoint/2010/main" val="7003836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Agenda">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C351820-93AE-409D-86A1-1DE3D8129F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4876798"/>
            <a:ext cx="12191999" cy="1981201"/>
          </a:xfrm>
          <a:prstGeom prst="rect">
            <a:avLst/>
          </a:prstGeom>
        </p:spPr>
      </p:pic>
      <p:sp>
        <p:nvSpPr>
          <p:cNvPr id="23" name="Number 1">
            <a:extLst>
              <a:ext uri="{FF2B5EF4-FFF2-40B4-BE49-F238E27FC236}">
                <a16:creationId xmlns:a16="http://schemas.microsoft.com/office/drawing/2014/main" id="{689126F0-24A2-4B54-8388-F1637A1929D4}"/>
              </a:ext>
            </a:extLst>
          </p:cNvPr>
          <p:cNvSpPr>
            <a:spLocks noGrp="1"/>
          </p:cNvSpPr>
          <p:nvPr>
            <p:ph type="body" sz="quarter" idx="22" hasCustomPrompt="1"/>
          </p:nvPr>
        </p:nvSpPr>
        <p:spPr>
          <a:xfrm>
            <a:off x="2358588" y="1958284"/>
            <a:ext cx="944169" cy="830997"/>
          </a:xfrm>
          <a:prstGeom prst="rect">
            <a:avLst/>
          </a:prstGeom>
        </p:spPr>
        <p:txBody>
          <a:bodyPr wrap="none" rIns="0" anchor="b">
            <a:spAutoFit/>
          </a:bodyPr>
          <a:lstStyle>
            <a:lvl1pPr marL="0" indent="0" algn="l">
              <a:buNone/>
              <a:defRPr sz="5397" b="1">
                <a:ln w="19050">
                  <a:noFill/>
                </a:ln>
                <a:solidFill>
                  <a:schemeClr val="accent5">
                    <a:lumMod val="40000"/>
                    <a:lumOff val="60000"/>
                  </a:schemeClr>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24" name="Text Placeholder 1">
            <a:extLst>
              <a:ext uri="{FF2B5EF4-FFF2-40B4-BE49-F238E27FC236}">
                <a16:creationId xmlns:a16="http://schemas.microsoft.com/office/drawing/2014/main" id="{F8CFB48E-7818-4366-A162-83B3F61DB80B}"/>
              </a:ext>
            </a:extLst>
          </p:cNvPr>
          <p:cNvSpPr>
            <a:spLocks noGrp="1"/>
          </p:cNvSpPr>
          <p:nvPr>
            <p:ph type="body" sz="quarter" idx="34" hasCustomPrompt="1"/>
          </p:nvPr>
        </p:nvSpPr>
        <p:spPr>
          <a:xfrm>
            <a:off x="2334658" y="2913184"/>
            <a:ext cx="1682895" cy="1401607"/>
          </a:xfrm>
        </p:spPr>
        <p:txBody>
          <a:bodyPr lIns="0" anchor="t" anchorCtr="0">
            <a:noAutofit/>
          </a:bodyPr>
          <a:lstStyle>
            <a:lvl1pPr marL="0" indent="0">
              <a:spcBef>
                <a:spcPts val="0"/>
              </a:spcBef>
              <a:spcAft>
                <a:spcPts val="600"/>
              </a:spcAft>
              <a:buNone/>
              <a:defRPr sz="1799" b="1">
                <a:solidFill>
                  <a:schemeClr val="tx1"/>
                </a:solidFill>
                <a:latin typeface="+mj-lt"/>
              </a:defRPr>
            </a:lvl1pPr>
            <a:lvl2pPr marL="0" indent="0">
              <a:spcBef>
                <a:spcPts val="0"/>
              </a:spcBef>
              <a:spcAft>
                <a:spcPts val="1200"/>
              </a:spcAft>
              <a:buNone/>
              <a:defRPr sz="1599">
                <a:solidFill>
                  <a:schemeClr val="tx1"/>
                </a:solidFill>
              </a:defRPr>
            </a:lvl2pPr>
          </a:lstStyle>
          <a:p>
            <a:pPr lvl="0"/>
            <a:r>
              <a:rPr lang="en-US" dirty="0"/>
              <a:t>Insert subhead minimum 18 pt</a:t>
            </a:r>
          </a:p>
          <a:p>
            <a:pPr lvl="1"/>
            <a:r>
              <a:rPr lang="en-US" dirty="0"/>
              <a:t>Second level</a:t>
            </a:r>
            <a:br>
              <a:rPr lang="en-US" dirty="0"/>
            </a:br>
            <a:r>
              <a:rPr lang="en-US" dirty="0"/>
              <a:t>Maximum 3 lines</a:t>
            </a:r>
          </a:p>
        </p:txBody>
      </p:sp>
      <p:sp>
        <p:nvSpPr>
          <p:cNvPr id="25" name="Number 2">
            <a:extLst>
              <a:ext uri="{FF2B5EF4-FFF2-40B4-BE49-F238E27FC236}">
                <a16:creationId xmlns:a16="http://schemas.microsoft.com/office/drawing/2014/main" id="{8DB8EDDD-ACC3-42EF-911D-862DA4C44D36}"/>
              </a:ext>
            </a:extLst>
          </p:cNvPr>
          <p:cNvSpPr>
            <a:spLocks noGrp="1"/>
          </p:cNvSpPr>
          <p:nvPr>
            <p:ph type="body" sz="quarter" idx="30" hasCustomPrompt="1"/>
          </p:nvPr>
        </p:nvSpPr>
        <p:spPr>
          <a:xfrm>
            <a:off x="4297623" y="1958284"/>
            <a:ext cx="969817" cy="830997"/>
          </a:xfrm>
          <a:prstGeom prst="rect">
            <a:avLst/>
          </a:prstGeom>
        </p:spPr>
        <p:txBody>
          <a:bodyPr wrap="none" rIns="0" anchor="b">
            <a:spAutoFit/>
          </a:bodyPr>
          <a:lstStyle>
            <a:lvl1pPr marL="0" indent="0" algn="l">
              <a:buNone/>
              <a:defRPr sz="5397" b="1">
                <a:ln w="19050">
                  <a:noFill/>
                </a:ln>
                <a:solidFill>
                  <a:schemeClr val="accent5">
                    <a:lumMod val="40000"/>
                    <a:lumOff val="60000"/>
                  </a:schemeClr>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27" name="Number 3">
            <a:extLst>
              <a:ext uri="{FF2B5EF4-FFF2-40B4-BE49-F238E27FC236}">
                <a16:creationId xmlns:a16="http://schemas.microsoft.com/office/drawing/2014/main" id="{46A3220F-45BF-4F9E-9F8F-AA268EE4F721}"/>
              </a:ext>
            </a:extLst>
          </p:cNvPr>
          <p:cNvSpPr>
            <a:spLocks noGrp="1"/>
          </p:cNvSpPr>
          <p:nvPr>
            <p:ph type="body" sz="quarter" idx="32" hasCustomPrompt="1"/>
          </p:nvPr>
        </p:nvSpPr>
        <p:spPr>
          <a:xfrm>
            <a:off x="6230246" y="1958284"/>
            <a:ext cx="987450" cy="830997"/>
          </a:xfrm>
          <a:prstGeom prst="rect">
            <a:avLst/>
          </a:prstGeom>
        </p:spPr>
        <p:txBody>
          <a:bodyPr wrap="none" rIns="0" anchor="b">
            <a:spAutoFit/>
          </a:bodyPr>
          <a:lstStyle>
            <a:lvl1pPr marL="0" indent="0" algn="l">
              <a:buNone/>
              <a:defRPr sz="5397" b="1">
                <a:ln w="19050">
                  <a:noFill/>
                </a:ln>
                <a:solidFill>
                  <a:schemeClr val="accent5">
                    <a:lumMod val="40000"/>
                    <a:lumOff val="60000"/>
                  </a:schemeClr>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29" name="Number 4">
            <a:extLst>
              <a:ext uri="{FF2B5EF4-FFF2-40B4-BE49-F238E27FC236}">
                <a16:creationId xmlns:a16="http://schemas.microsoft.com/office/drawing/2014/main" id="{7D070BA2-3CF7-406E-8814-FCA4A8CE0A58}"/>
              </a:ext>
            </a:extLst>
          </p:cNvPr>
          <p:cNvSpPr>
            <a:spLocks noGrp="1"/>
          </p:cNvSpPr>
          <p:nvPr>
            <p:ph type="body" sz="quarter" idx="39" hasCustomPrompt="1"/>
          </p:nvPr>
        </p:nvSpPr>
        <p:spPr>
          <a:xfrm>
            <a:off x="8183891" y="1958284"/>
            <a:ext cx="955390" cy="830997"/>
          </a:xfrm>
          <a:prstGeom prst="rect">
            <a:avLst/>
          </a:prstGeom>
        </p:spPr>
        <p:txBody>
          <a:bodyPr wrap="none" rIns="0" anchor="b">
            <a:spAutoFit/>
          </a:bodyPr>
          <a:lstStyle>
            <a:lvl1pPr marL="0" indent="0" algn="l">
              <a:buNone/>
              <a:defRPr sz="5397" b="1">
                <a:ln w="19050">
                  <a:noFill/>
                </a:ln>
                <a:solidFill>
                  <a:schemeClr val="accent5">
                    <a:lumMod val="40000"/>
                    <a:lumOff val="60000"/>
                  </a:schemeClr>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05</a:t>
            </a:r>
          </a:p>
        </p:txBody>
      </p:sp>
      <p:sp>
        <p:nvSpPr>
          <p:cNvPr id="36" name="Number 1">
            <a:extLst>
              <a:ext uri="{FF2B5EF4-FFF2-40B4-BE49-F238E27FC236}">
                <a16:creationId xmlns:a16="http://schemas.microsoft.com/office/drawing/2014/main" id="{EB8F5551-1449-4B3A-894E-DFE2DB62F32E}"/>
              </a:ext>
            </a:extLst>
          </p:cNvPr>
          <p:cNvSpPr>
            <a:spLocks noGrp="1"/>
          </p:cNvSpPr>
          <p:nvPr>
            <p:ph type="body" sz="quarter" idx="58" hasCustomPrompt="1"/>
          </p:nvPr>
        </p:nvSpPr>
        <p:spPr>
          <a:xfrm>
            <a:off x="386296" y="1958284"/>
            <a:ext cx="830356" cy="830997"/>
          </a:xfrm>
          <a:prstGeom prst="rect">
            <a:avLst/>
          </a:prstGeom>
        </p:spPr>
        <p:txBody>
          <a:bodyPr wrap="none" rIns="0" anchor="b">
            <a:spAutoFit/>
          </a:bodyPr>
          <a:lstStyle>
            <a:lvl1pPr marL="0" indent="0" algn="l">
              <a:buNone/>
              <a:defRPr sz="5397" b="1">
                <a:ln w="19050">
                  <a:noFill/>
                </a:ln>
                <a:solidFill>
                  <a:schemeClr val="accent5">
                    <a:lumMod val="40000"/>
                    <a:lumOff val="60000"/>
                  </a:schemeClr>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37" name="Text Placeholder 1">
            <a:extLst>
              <a:ext uri="{FF2B5EF4-FFF2-40B4-BE49-F238E27FC236}">
                <a16:creationId xmlns:a16="http://schemas.microsoft.com/office/drawing/2014/main" id="{662C7170-B775-4BFA-A62E-ECCAA28DC50F}"/>
              </a:ext>
            </a:extLst>
          </p:cNvPr>
          <p:cNvSpPr>
            <a:spLocks noGrp="1"/>
          </p:cNvSpPr>
          <p:nvPr>
            <p:ph type="body" sz="quarter" idx="59" hasCustomPrompt="1"/>
          </p:nvPr>
        </p:nvSpPr>
        <p:spPr>
          <a:xfrm>
            <a:off x="386296" y="2913184"/>
            <a:ext cx="1685392" cy="1401607"/>
          </a:xfrm>
        </p:spPr>
        <p:txBody>
          <a:bodyPr lIns="0" anchor="t" anchorCtr="0">
            <a:noAutofit/>
          </a:bodyPr>
          <a:lstStyle>
            <a:lvl1pPr marL="0" indent="0">
              <a:spcBef>
                <a:spcPts val="0"/>
              </a:spcBef>
              <a:spcAft>
                <a:spcPts val="600"/>
              </a:spcAft>
              <a:buNone/>
              <a:defRPr sz="1799" b="1">
                <a:solidFill>
                  <a:schemeClr val="tx1"/>
                </a:solidFill>
                <a:latin typeface="+mj-lt"/>
              </a:defRPr>
            </a:lvl1pPr>
            <a:lvl2pPr marL="0" indent="0">
              <a:spcBef>
                <a:spcPts val="0"/>
              </a:spcBef>
              <a:spcAft>
                <a:spcPts val="1200"/>
              </a:spcAft>
              <a:buNone/>
              <a:defRPr sz="1599">
                <a:solidFill>
                  <a:schemeClr val="tx1"/>
                </a:solidFill>
              </a:defRPr>
            </a:lvl2pPr>
          </a:lstStyle>
          <a:p>
            <a:pPr lvl="0"/>
            <a:r>
              <a:rPr lang="en-US" dirty="0"/>
              <a:t>Insert subhead minimum 18 pt</a:t>
            </a:r>
          </a:p>
          <a:p>
            <a:pPr lvl="1"/>
            <a:r>
              <a:rPr lang="en-US" dirty="0"/>
              <a:t>Second level</a:t>
            </a:r>
            <a:br>
              <a:rPr lang="en-US" dirty="0"/>
            </a:br>
            <a:r>
              <a:rPr lang="en-US" dirty="0"/>
              <a:t>Maximum 3 lines</a:t>
            </a:r>
          </a:p>
        </p:txBody>
      </p:sp>
      <p:sp>
        <p:nvSpPr>
          <p:cNvPr id="38" name="Number 1">
            <a:extLst>
              <a:ext uri="{FF2B5EF4-FFF2-40B4-BE49-F238E27FC236}">
                <a16:creationId xmlns:a16="http://schemas.microsoft.com/office/drawing/2014/main" id="{52FB7E25-0EA1-4EA7-9892-25ABFB556C74}"/>
              </a:ext>
            </a:extLst>
          </p:cNvPr>
          <p:cNvSpPr>
            <a:spLocks noGrp="1"/>
          </p:cNvSpPr>
          <p:nvPr>
            <p:ph type="body" sz="quarter" idx="60" hasCustomPrompt="1"/>
          </p:nvPr>
        </p:nvSpPr>
        <p:spPr>
          <a:xfrm>
            <a:off x="10123261" y="1958284"/>
            <a:ext cx="985847" cy="830997"/>
          </a:xfrm>
          <a:prstGeom prst="rect">
            <a:avLst/>
          </a:prstGeom>
        </p:spPr>
        <p:txBody>
          <a:bodyPr wrap="none" rIns="0" anchor="b">
            <a:spAutoFit/>
          </a:bodyPr>
          <a:lstStyle>
            <a:lvl1pPr marL="0" indent="0" algn="l">
              <a:buNone/>
              <a:defRPr sz="5397" b="1">
                <a:ln w="19050">
                  <a:noFill/>
                </a:ln>
                <a:solidFill>
                  <a:schemeClr val="accent5">
                    <a:lumMod val="40000"/>
                    <a:lumOff val="60000"/>
                  </a:schemeClr>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06</a:t>
            </a:r>
          </a:p>
        </p:txBody>
      </p:sp>
      <p:sp>
        <p:nvSpPr>
          <p:cNvPr id="34" name="GTS_Purple" descr="Accenture Greater Than symbol in purple">
            <a:extLst>
              <a:ext uri="{FF2B5EF4-FFF2-40B4-BE49-F238E27FC236}">
                <a16:creationId xmlns:a16="http://schemas.microsoft.com/office/drawing/2014/main" id="{B272E665-2778-4BA3-AEDC-0E69B82E5FE2}"/>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35" name="Footer Placeholder 2">
            <a:extLst>
              <a:ext uri="{FF2B5EF4-FFF2-40B4-BE49-F238E27FC236}">
                <a16:creationId xmlns:a16="http://schemas.microsoft.com/office/drawing/2014/main" id="{58D6111D-7C2A-439D-9C94-BABFC005DEB1}"/>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39" name="Slide Number Placeholder 7">
            <a:extLst>
              <a:ext uri="{FF2B5EF4-FFF2-40B4-BE49-F238E27FC236}">
                <a16:creationId xmlns:a16="http://schemas.microsoft.com/office/drawing/2014/main" id="{4F8003EF-A497-4C8A-931F-A5F491D006F3}"/>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9" name="Title 1">
            <a:extLst>
              <a:ext uri="{FF2B5EF4-FFF2-40B4-BE49-F238E27FC236}">
                <a16:creationId xmlns:a16="http://schemas.microsoft.com/office/drawing/2014/main" id="{468010D5-91D7-4188-BA23-F958D412BA29}"/>
              </a:ext>
            </a:extLst>
          </p:cNvPr>
          <p:cNvSpPr>
            <a:spLocks noGrp="1"/>
          </p:cNvSpPr>
          <p:nvPr>
            <p:ph type="title" hasCustomPrompt="1"/>
          </p:nvPr>
        </p:nvSpPr>
        <p:spPr>
          <a:xfrm>
            <a:off x="381000" y="381000"/>
            <a:ext cx="11430000" cy="990600"/>
          </a:xfrm>
        </p:spPr>
        <p:txBody>
          <a:bodyPr/>
          <a:lstStyle>
            <a:lvl1pPr>
              <a:defRPr sz="3198"/>
            </a:lvl1pPr>
          </a:lstStyle>
          <a:p>
            <a:r>
              <a:rPr lang="pl-PL" dirty="0"/>
              <a:t>Agenda</a:t>
            </a:r>
            <a:endParaRPr lang="en-US" dirty="0"/>
          </a:p>
        </p:txBody>
      </p:sp>
      <p:sp>
        <p:nvSpPr>
          <p:cNvPr id="21" name="Text Placeholder 1">
            <a:extLst>
              <a:ext uri="{FF2B5EF4-FFF2-40B4-BE49-F238E27FC236}">
                <a16:creationId xmlns:a16="http://schemas.microsoft.com/office/drawing/2014/main" id="{F8017033-6FE5-435C-818B-DD204D853AC5}"/>
              </a:ext>
            </a:extLst>
          </p:cNvPr>
          <p:cNvSpPr>
            <a:spLocks noGrp="1"/>
          </p:cNvSpPr>
          <p:nvPr>
            <p:ph type="body" sz="quarter" idx="62" hasCustomPrompt="1"/>
          </p:nvPr>
        </p:nvSpPr>
        <p:spPr>
          <a:xfrm>
            <a:off x="4280523" y="2913184"/>
            <a:ext cx="1685392" cy="1401607"/>
          </a:xfrm>
        </p:spPr>
        <p:txBody>
          <a:bodyPr lIns="0" anchor="t" anchorCtr="0">
            <a:noAutofit/>
          </a:bodyPr>
          <a:lstStyle>
            <a:lvl1pPr marL="0" indent="0">
              <a:spcBef>
                <a:spcPts val="0"/>
              </a:spcBef>
              <a:spcAft>
                <a:spcPts val="600"/>
              </a:spcAft>
              <a:buNone/>
              <a:defRPr sz="1799" b="1">
                <a:solidFill>
                  <a:schemeClr val="tx1"/>
                </a:solidFill>
                <a:latin typeface="+mj-lt"/>
              </a:defRPr>
            </a:lvl1pPr>
            <a:lvl2pPr marL="0" indent="0">
              <a:spcBef>
                <a:spcPts val="0"/>
              </a:spcBef>
              <a:spcAft>
                <a:spcPts val="1200"/>
              </a:spcAft>
              <a:buNone/>
              <a:defRPr sz="1599">
                <a:solidFill>
                  <a:schemeClr val="tx1"/>
                </a:solidFill>
              </a:defRPr>
            </a:lvl2pPr>
          </a:lstStyle>
          <a:p>
            <a:pPr lvl="0"/>
            <a:r>
              <a:rPr lang="en-US" dirty="0"/>
              <a:t>Insert subhead minimum 18 pt</a:t>
            </a:r>
          </a:p>
          <a:p>
            <a:pPr lvl="1"/>
            <a:r>
              <a:rPr lang="en-US" dirty="0"/>
              <a:t>Second level</a:t>
            </a:r>
            <a:br>
              <a:rPr lang="en-US" dirty="0"/>
            </a:br>
            <a:r>
              <a:rPr lang="en-US" dirty="0"/>
              <a:t>Maximum 3 lines</a:t>
            </a:r>
          </a:p>
        </p:txBody>
      </p:sp>
      <p:sp>
        <p:nvSpPr>
          <p:cNvPr id="22" name="Text Placeholder 1">
            <a:extLst>
              <a:ext uri="{FF2B5EF4-FFF2-40B4-BE49-F238E27FC236}">
                <a16:creationId xmlns:a16="http://schemas.microsoft.com/office/drawing/2014/main" id="{8B3AB41C-5A03-4969-8FBC-7551D7E65401}"/>
              </a:ext>
            </a:extLst>
          </p:cNvPr>
          <p:cNvSpPr>
            <a:spLocks noGrp="1"/>
          </p:cNvSpPr>
          <p:nvPr>
            <p:ph type="body" sz="quarter" idx="63" hasCustomPrompt="1"/>
          </p:nvPr>
        </p:nvSpPr>
        <p:spPr>
          <a:xfrm>
            <a:off x="6228885" y="2913184"/>
            <a:ext cx="1685392" cy="1401607"/>
          </a:xfrm>
        </p:spPr>
        <p:txBody>
          <a:bodyPr lIns="0" anchor="t" anchorCtr="0">
            <a:noAutofit/>
          </a:bodyPr>
          <a:lstStyle>
            <a:lvl1pPr marL="0" indent="0">
              <a:spcBef>
                <a:spcPts val="0"/>
              </a:spcBef>
              <a:spcAft>
                <a:spcPts val="600"/>
              </a:spcAft>
              <a:buNone/>
              <a:defRPr sz="1799" b="1">
                <a:solidFill>
                  <a:schemeClr val="tx1"/>
                </a:solidFill>
                <a:latin typeface="+mj-lt"/>
              </a:defRPr>
            </a:lvl1pPr>
            <a:lvl2pPr marL="0" indent="0">
              <a:spcBef>
                <a:spcPts val="0"/>
              </a:spcBef>
              <a:spcAft>
                <a:spcPts val="1200"/>
              </a:spcAft>
              <a:buNone/>
              <a:defRPr sz="1599">
                <a:solidFill>
                  <a:schemeClr val="tx1"/>
                </a:solidFill>
              </a:defRPr>
            </a:lvl2pPr>
          </a:lstStyle>
          <a:p>
            <a:pPr lvl="0"/>
            <a:r>
              <a:rPr lang="en-US" dirty="0"/>
              <a:t>Insert subhead minimum 18 pt</a:t>
            </a:r>
          </a:p>
          <a:p>
            <a:pPr lvl="1"/>
            <a:r>
              <a:rPr lang="en-US" dirty="0"/>
              <a:t>Second level</a:t>
            </a:r>
            <a:br>
              <a:rPr lang="en-US" dirty="0"/>
            </a:br>
            <a:r>
              <a:rPr lang="en-US" dirty="0"/>
              <a:t>Maximum 3 lines</a:t>
            </a:r>
          </a:p>
        </p:txBody>
      </p:sp>
      <p:sp>
        <p:nvSpPr>
          <p:cNvPr id="31" name="Text Placeholder 1">
            <a:extLst>
              <a:ext uri="{FF2B5EF4-FFF2-40B4-BE49-F238E27FC236}">
                <a16:creationId xmlns:a16="http://schemas.microsoft.com/office/drawing/2014/main" id="{FB304AF4-AF7A-44C3-AF2D-A6CCF057F807}"/>
              </a:ext>
            </a:extLst>
          </p:cNvPr>
          <p:cNvSpPr>
            <a:spLocks noGrp="1"/>
          </p:cNvSpPr>
          <p:nvPr>
            <p:ph type="body" sz="quarter" idx="64" hasCustomPrompt="1"/>
          </p:nvPr>
        </p:nvSpPr>
        <p:spPr>
          <a:xfrm>
            <a:off x="8177247" y="2913184"/>
            <a:ext cx="1685392" cy="1401607"/>
          </a:xfrm>
        </p:spPr>
        <p:txBody>
          <a:bodyPr lIns="0" anchor="t" anchorCtr="0">
            <a:noAutofit/>
          </a:bodyPr>
          <a:lstStyle>
            <a:lvl1pPr marL="0" indent="0">
              <a:spcBef>
                <a:spcPts val="0"/>
              </a:spcBef>
              <a:spcAft>
                <a:spcPts val="600"/>
              </a:spcAft>
              <a:buNone/>
              <a:defRPr sz="1799" b="1">
                <a:solidFill>
                  <a:schemeClr val="tx1"/>
                </a:solidFill>
                <a:latin typeface="+mj-lt"/>
              </a:defRPr>
            </a:lvl1pPr>
            <a:lvl2pPr marL="0" indent="0">
              <a:spcBef>
                <a:spcPts val="0"/>
              </a:spcBef>
              <a:spcAft>
                <a:spcPts val="1200"/>
              </a:spcAft>
              <a:buNone/>
              <a:defRPr sz="1599">
                <a:solidFill>
                  <a:schemeClr val="tx1"/>
                </a:solidFill>
              </a:defRPr>
            </a:lvl2pPr>
          </a:lstStyle>
          <a:p>
            <a:pPr lvl="0"/>
            <a:r>
              <a:rPr lang="en-US" dirty="0"/>
              <a:t>Insert subhead minimum 18 pt</a:t>
            </a:r>
          </a:p>
          <a:p>
            <a:pPr lvl="1"/>
            <a:r>
              <a:rPr lang="en-US" dirty="0"/>
              <a:t>Second level</a:t>
            </a:r>
            <a:br>
              <a:rPr lang="en-US" dirty="0"/>
            </a:br>
            <a:r>
              <a:rPr lang="en-US" dirty="0"/>
              <a:t>Maximum 3 lines</a:t>
            </a:r>
          </a:p>
        </p:txBody>
      </p:sp>
      <p:sp>
        <p:nvSpPr>
          <p:cNvPr id="32" name="Text Placeholder 1">
            <a:extLst>
              <a:ext uri="{FF2B5EF4-FFF2-40B4-BE49-F238E27FC236}">
                <a16:creationId xmlns:a16="http://schemas.microsoft.com/office/drawing/2014/main" id="{769D9828-B5C1-4370-9222-D0C2F500ABC4}"/>
              </a:ext>
            </a:extLst>
          </p:cNvPr>
          <p:cNvSpPr>
            <a:spLocks noGrp="1"/>
          </p:cNvSpPr>
          <p:nvPr>
            <p:ph type="body" sz="quarter" idx="65" hasCustomPrompt="1"/>
          </p:nvPr>
        </p:nvSpPr>
        <p:spPr>
          <a:xfrm>
            <a:off x="10125608" y="2913184"/>
            <a:ext cx="1685392" cy="1401607"/>
          </a:xfrm>
        </p:spPr>
        <p:txBody>
          <a:bodyPr lIns="0" anchor="t" anchorCtr="0">
            <a:noAutofit/>
          </a:bodyPr>
          <a:lstStyle>
            <a:lvl1pPr marL="0" indent="0">
              <a:spcBef>
                <a:spcPts val="0"/>
              </a:spcBef>
              <a:spcAft>
                <a:spcPts val="600"/>
              </a:spcAft>
              <a:buNone/>
              <a:defRPr sz="1799" b="1">
                <a:solidFill>
                  <a:schemeClr val="tx1"/>
                </a:solidFill>
                <a:latin typeface="+mj-lt"/>
              </a:defRPr>
            </a:lvl1pPr>
            <a:lvl2pPr marL="0" indent="0">
              <a:spcBef>
                <a:spcPts val="0"/>
              </a:spcBef>
              <a:spcAft>
                <a:spcPts val="1200"/>
              </a:spcAft>
              <a:buNone/>
              <a:defRPr sz="1599">
                <a:solidFill>
                  <a:schemeClr val="tx1"/>
                </a:solidFill>
              </a:defRPr>
            </a:lvl2pPr>
          </a:lstStyle>
          <a:p>
            <a:pPr lvl="0"/>
            <a:r>
              <a:rPr lang="en-US" dirty="0"/>
              <a:t>Insert subhead minimum 18 pt</a:t>
            </a:r>
          </a:p>
          <a:p>
            <a:pPr lvl="1"/>
            <a:r>
              <a:rPr lang="en-US" dirty="0"/>
              <a:t>Second level</a:t>
            </a:r>
            <a:br>
              <a:rPr lang="en-US" dirty="0"/>
            </a:br>
            <a:r>
              <a:rPr lang="en-US" dirty="0"/>
              <a:t>Maximum 3 lines</a:t>
            </a:r>
          </a:p>
        </p:txBody>
      </p:sp>
    </p:spTree>
    <p:extLst>
      <p:ext uri="{BB962C8B-B14F-4D97-AF65-F5344CB8AC3E}">
        <p14:creationId xmlns:p14="http://schemas.microsoft.com/office/powerpoint/2010/main" val="85753806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lank with gradient v1">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5C911A-35A0-45AA-9E14-152F110522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49"/>
          <a:stretch/>
        </p:blipFill>
        <p:spPr>
          <a:xfrm flipH="1">
            <a:off x="127001" y="127000"/>
            <a:ext cx="11988800" cy="6627468"/>
          </a:xfrm>
          <a:prstGeom prst="rect">
            <a:avLst/>
          </a:prstGeom>
        </p:spPr>
      </p:pic>
      <p:sp>
        <p:nvSpPr>
          <p:cNvPr id="6" name="Footer Placeholder 2">
            <a:extLst>
              <a:ext uri="{FF2B5EF4-FFF2-40B4-BE49-F238E27FC236}">
                <a16:creationId xmlns:a16="http://schemas.microsoft.com/office/drawing/2014/main" id="{DBAD2A0D-0783-4DAA-8FA9-602020EB848A}"/>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
        <p:nvSpPr>
          <p:cNvPr id="7" name="Slide Number Placeholder 7">
            <a:extLst>
              <a:ext uri="{FF2B5EF4-FFF2-40B4-BE49-F238E27FC236}">
                <a16:creationId xmlns:a16="http://schemas.microsoft.com/office/drawing/2014/main" id="{9085E415-5ACD-4329-B40A-248EE417C443}"/>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
        <p:nvSpPr>
          <p:cNvPr id="8" name="GTS_Purple" descr="Accenture Greater Than symbol in purple">
            <a:extLst>
              <a:ext uri="{FF2B5EF4-FFF2-40B4-BE49-F238E27FC236}">
                <a16:creationId xmlns:a16="http://schemas.microsoft.com/office/drawing/2014/main" id="{979F146C-1C5F-4956-B7D6-8D8E776BD4E5}"/>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Tree>
    <p:extLst>
      <p:ext uri="{BB962C8B-B14F-4D97-AF65-F5344CB8AC3E}">
        <p14:creationId xmlns:p14="http://schemas.microsoft.com/office/powerpoint/2010/main" val="395031005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Agenda">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24DDDEB-23DA-420D-A751-B78FCDB6BB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1"/>
            <a:ext cx="12191999" cy="6857999"/>
          </a:xfrm>
          <a:prstGeom prst="rect">
            <a:avLst/>
          </a:prstGeom>
        </p:spPr>
      </p:pic>
      <p:sp>
        <p:nvSpPr>
          <p:cNvPr id="18" name="Picture Placeholder 9">
            <a:extLst>
              <a:ext uri="{FF2B5EF4-FFF2-40B4-BE49-F238E27FC236}">
                <a16:creationId xmlns:a16="http://schemas.microsoft.com/office/drawing/2014/main" id="{1AEC0A58-1478-41DF-9F1F-DDEB50CD7996}"/>
              </a:ext>
            </a:extLst>
          </p:cNvPr>
          <p:cNvSpPr>
            <a:spLocks noGrp="1"/>
          </p:cNvSpPr>
          <p:nvPr>
            <p:ph type="pic" sz="quarter" idx="10"/>
          </p:nvPr>
        </p:nvSpPr>
        <p:spPr>
          <a:xfrm>
            <a:off x="6224588" y="379413"/>
            <a:ext cx="5967412" cy="5946775"/>
          </a:xfrm>
          <a:solidFill>
            <a:schemeClr val="tx1">
              <a:lumMod val="65000"/>
              <a:lumOff val="35000"/>
            </a:schemeClr>
          </a:solidFill>
        </p:spPr>
        <p:txBody>
          <a:bodyPr vert="horz" lIns="0" tIns="1080000" rIns="0" bIns="0" rtlCol="0" anchor="t" anchorCtr="0">
            <a:noAutofit/>
          </a:bodyPr>
          <a:lstStyle>
            <a:lvl1pPr marL="0" indent="0">
              <a:buNone/>
              <a:defRPr lang="en-AU" sz="1399" b="0">
                <a:solidFill>
                  <a:schemeClr val="bg1">
                    <a:lumMod val="50000"/>
                    <a:lumOff val="50000"/>
                  </a:schemeClr>
                </a:solidFill>
                <a:latin typeface="+mn-lt"/>
              </a:defRPr>
            </a:lvl1pPr>
          </a:lstStyle>
          <a:p>
            <a:pPr lvl="0" algn="ctr">
              <a:spcBef>
                <a:spcPts val="0"/>
              </a:spcBef>
            </a:pPr>
            <a:r>
              <a:rPr lang="en-US"/>
              <a:t>Click icon to add picture</a:t>
            </a:r>
            <a:endParaRPr lang="en-AU" dirty="0"/>
          </a:p>
        </p:txBody>
      </p:sp>
      <p:sp>
        <p:nvSpPr>
          <p:cNvPr id="36" name="Number 1">
            <a:extLst>
              <a:ext uri="{FF2B5EF4-FFF2-40B4-BE49-F238E27FC236}">
                <a16:creationId xmlns:a16="http://schemas.microsoft.com/office/drawing/2014/main" id="{BDA7772E-3E06-4FED-8F3C-3AFB0D75B613}"/>
              </a:ext>
            </a:extLst>
          </p:cNvPr>
          <p:cNvSpPr>
            <a:spLocks noGrp="1"/>
          </p:cNvSpPr>
          <p:nvPr>
            <p:ph type="body" sz="quarter" idx="22" hasCustomPrompt="1"/>
          </p:nvPr>
        </p:nvSpPr>
        <p:spPr>
          <a:xfrm>
            <a:off x="992778" y="1197423"/>
            <a:ext cx="1078911" cy="923116"/>
          </a:xfrm>
          <a:prstGeom prst="rect">
            <a:avLst/>
          </a:prstGeom>
        </p:spPr>
        <p:txBody>
          <a:bodyPr wrap="square" rIns="0" anchor="b">
            <a:spAutoFit/>
          </a:bodyPr>
          <a:lstStyle>
            <a:lvl1pPr marL="0" indent="0" algn="l">
              <a:buNone/>
              <a:defRPr sz="5999" b="0">
                <a:ln w="6350">
                  <a:noFill/>
                </a:ln>
                <a:solidFill>
                  <a:schemeClr val="bg1">
                    <a:alpha val="15000"/>
                  </a:schemeClr>
                </a:solidFill>
                <a:latin typeface="+mn-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37" name="Text Placeholder 1">
            <a:extLst>
              <a:ext uri="{FF2B5EF4-FFF2-40B4-BE49-F238E27FC236}">
                <a16:creationId xmlns:a16="http://schemas.microsoft.com/office/drawing/2014/main" id="{55495518-5133-43AE-980A-4632C39D559C}"/>
              </a:ext>
            </a:extLst>
          </p:cNvPr>
          <p:cNvSpPr>
            <a:spLocks noGrp="1"/>
          </p:cNvSpPr>
          <p:nvPr>
            <p:ph type="body" sz="quarter" idx="34" hasCustomPrompt="1"/>
          </p:nvPr>
        </p:nvSpPr>
        <p:spPr>
          <a:xfrm>
            <a:off x="2330451" y="1289543"/>
            <a:ext cx="3635375" cy="830997"/>
          </a:xfrm>
        </p:spPr>
        <p:txBody>
          <a:bodyPr lIns="0" anchor="ctr" anchorCtr="0">
            <a:noAutofit/>
          </a:bodyPr>
          <a:lstStyle>
            <a:lvl1pPr marL="0" indent="0">
              <a:spcBef>
                <a:spcPts val="0"/>
              </a:spcBef>
              <a:spcAft>
                <a:spcPts val="600"/>
              </a:spcAft>
              <a:buNone/>
              <a:defRPr sz="1799" b="1">
                <a:solidFill>
                  <a:schemeClr val="bg1"/>
                </a:solidFill>
                <a:latin typeface="+mj-lt"/>
              </a:defRPr>
            </a:lvl1pPr>
            <a:lvl2pPr marL="0" indent="0">
              <a:spcBef>
                <a:spcPts val="0"/>
              </a:spcBef>
              <a:spcAft>
                <a:spcPts val="1200"/>
              </a:spcAft>
              <a:buNone/>
              <a:defRPr sz="1599">
                <a:solidFill>
                  <a:schemeClr val="bg1"/>
                </a:solidFill>
              </a:defRPr>
            </a:lvl2pPr>
          </a:lstStyle>
          <a:p>
            <a:pPr lvl="0"/>
            <a:r>
              <a:rPr lang="en-US" dirty="0"/>
              <a:t>Insert subhead minimum 18 pt</a:t>
            </a:r>
          </a:p>
          <a:p>
            <a:pPr lvl="1"/>
            <a:r>
              <a:rPr lang="en-US" dirty="0"/>
              <a:t>Second level Maximum 3 lines</a:t>
            </a:r>
          </a:p>
        </p:txBody>
      </p:sp>
      <p:sp>
        <p:nvSpPr>
          <p:cNvPr id="38" name="Number 1">
            <a:extLst>
              <a:ext uri="{FF2B5EF4-FFF2-40B4-BE49-F238E27FC236}">
                <a16:creationId xmlns:a16="http://schemas.microsoft.com/office/drawing/2014/main" id="{A5688E44-89C2-4C46-ABFA-599A2713A466}"/>
              </a:ext>
            </a:extLst>
          </p:cNvPr>
          <p:cNvSpPr>
            <a:spLocks noGrp="1"/>
          </p:cNvSpPr>
          <p:nvPr>
            <p:ph type="body" sz="quarter" idx="58" hasCustomPrompt="1"/>
          </p:nvPr>
        </p:nvSpPr>
        <p:spPr>
          <a:xfrm>
            <a:off x="992778" y="2308819"/>
            <a:ext cx="1078911" cy="923116"/>
          </a:xfrm>
          <a:prstGeom prst="rect">
            <a:avLst/>
          </a:prstGeom>
        </p:spPr>
        <p:txBody>
          <a:bodyPr wrap="square" rIns="0" anchor="b">
            <a:spAutoFit/>
          </a:bodyPr>
          <a:lstStyle>
            <a:lvl1pPr marL="0" indent="0" algn="l">
              <a:buNone/>
              <a:defRPr lang="en-US" sz="5999" b="0" kern="1200" spc="-150" dirty="0">
                <a:ln w="6350">
                  <a:noFill/>
                </a:ln>
                <a:solidFill>
                  <a:schemeClr val="bg1">
                    <a:alpha val="15000"/>
                  </a:schemeClr>
                </a:solidFill>
                <a:latin typeface="+mn-lt"/>
                <a:ea typeface="+mn-ea"/>
                <a:cs typeface="+mn-cs"/>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marL="0" lvl="0" indent="0" algn="l" defTabSz="228463" rtl="0" eaLnBrk="1" latinLnBrk="0" hangingPunct="1">
              <a:lnSpc>
                <a:spcPct val="100000"/>
              </a:lnSpc>
              <a:spcBef>
                <a:spcPts val="0"/>
              </a:spcBef>
              <a:spcAft>
                <a:spcPts val="600"/>
              </a:spcAft>
              <a:buFont typeface="Graphik" panose="020B0604020202020204" pitchFamily="34" charset="0"/>
              <a:buNone/>
            </a:pPr>
            <a:r>
              <a:rPr lang="en-US" dirty="0"/>
              <a:t>01</a:t>
            </a:r>
          </a:p>
        </p:txBody>
      </p:sp>
      <p:sp>
        <p:nvSpPr>
          <p:cNvPr id="39" name="Text Placeholder 1">
            <a:extLst>
              <a:ext uri="{FF2B5EF4-FFF2-40B4-BE49-F238E27FC236}">
                <a16:creationId xmlns:a16="http://schemas.microsoft.com/office/drawing/2014/main" id="{42459818-37C5-40B3-BEDB-E25247C3261B}"/>
              </a:ext>
            </a:extLst>
          </p:cNvPr>
          <p:cNvSpPr>
            <a:spLocks noGrp="1"/>
          </p:cNvSpPr>
          <p:nvPr>
            <p:ph type="body" sz="quarter" idx="59" hasCustomPrompt="1"/>
          </p:nvPr>
        </p:nvSpPr>
        <p:spPr>
          <a:xfrm>
            <a:off x="2330451" y="2400938"/>
            <a:ext cx="3635375" cy="830997"/>
          </a:xfrm>
        </p:spPr>
        <p:txBody>
          <a:bodyPr lIns="0" anchor="ctr" anchorCtr="0">
            <a:noAutofit/>
          </a:bodyPr>
          <a:lstStyle>
            <a:lvl1pPr marL="0" indent="0">
              <a:spcBef>
                <a:spcPts val="0"/>
              </a:spcBef>
              <a:spcAft>
                <a:spcPts val="600"/>
              </a:spcAft>
              <a:buNone/>
              <a:defRPr sz="1799" b="1">
                <a:solidFill>
                  <a:schemeClr val="bg1"/>
                </a:solidFill>
                <a:latin typeface="+mj-lt"/>
              </a:defRPr>
            </a:lvl1pPr>
            <a:lvl2pPr marL="0" indent="0">
              <a:spcBef>
                <a:spcPts val="0"/>
              </a:spcBef>
              <a:spcAft>
                <a:spcPts val="1200"/>
              </a:spcAft>
              <a:buNone/>
              <a:defRPr sz="1599">
                <a:solidFill>
                  <a:schemeClr val="bg1"/>
                </a:solidFill>
              </a:defRPr>
            </a:lvl2pPr>
          </a:lstStyle>
          <a:p>
            <a:pPr lvl="0"/>
            <a:r>
              <a:rPr lang="en-US" dirty="0"/>
              <a:t>Insert subhead minimum 18 pt</a:t>
            </a:r>
          </a:p>
          <a:p>
            <a:pPr lvl="1"/>
            <a:r>
              <a:rPr lang="en-US" dirty="0"/>
              <a:t>Second level Maximum 3 lines</a:t>
            </a:r>
          </a:p>
        </p:txBody>
      </p:sp>
      <p:sp>
        <p:nvSpPr>
          <p:cNvPr id="40" name="Number 1">
            <a:extLst>
              <a:ext uri="{FF2B5EF4-FFF2-40B4-BE49-F238E27FC236}">
                <a16:creationId xmlns:a16="http://schemas.microsoft.com/office/drawing/2014/main" id="{E413A473-26D3-4038-8FA7-6B74C56926ED}"/>
              </a:ext>
            </a:extLst>
          </p:cNvPr>
          <p:cNvSpPr>
            <a:spLocks noGrp="1"/>
          </p:cNvSpPr>
          <p:nvPr>
            <p:ph type="body" sz="quarter" idx="60" hasCustomPrompt="1"/>
          </p:nvPr>
        </p:nvSpPr>
        <p:spPr>
          <a:xfrm>
            <a:off x="992778" y="3420213"/>
            <a:ext cx="1078911" cy="923116"/>
          </a:xfrm>
          <a:prstGeom prst="rect">
            <a:avLst/>
          </a:prstGeom>
        </p:spPr>
        <p:txBody>
          <a:bodyPr wrap="square" rIns="0" anchor="b">
            <a:spAutoFit/>
          </a:bodyPr>
          <a:lstStyle>
            <a:lvl1pPr marL="0" indent="0" algn="l">
              <a:buNone/>
              <a:defRPr lang="en-US" sz="5999" b="0" kern="1200" spc="-150" dirty="0">
                <a:ln w="6350">
                  <a:noFill/>
                </a:ln>
                <a:solidFill>
                  <a:schemeClr val="bg1">
                    <a:alpha val="15000"/>
                  </a:schemeClr>
                </a:solidFill>
                <a:latin typeface="+mn-lt"/>
                <a:ea typeface="+mn-ea"/>
                <a:cs typeface="+mn-cs"/>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marL="0" lvl="0" indent="0" algn="l" defTabSz="228463" rtl="0" eaLnBrk="1" latinLnBrk="0" hangingPunct="1">
              <a:lnSpc>
                <a:spcPct val="100000"/>
              </a:lnSpc>
              <a:spcBef>
                <a:spcPts val="0"/>
              </a:spcBef>
              <a:spcAft>
                <a:spcPts val="600"/>
              </a:spcAft>
              <a:buFont typeface="Graphik" panose="020B0604020202020204" pitchFamily="34" charset="0"/>
              <a:buNone/>
            </a:pPr>
            <a:r>
              <a:rPr lang="en-US" dirty="0"/>
              <a:t>01</a:t>
            </a:r>
          </a:p>
        </p:txBody>
      </p:sp>
      <p:sp>
        <p:nvSpPr>
          <p:cNvPr id="41" name="Text Placeholder 1">
            <a:extLst>
              <a:ext uri="{FF2B5EF4-FFF2-40B4-BE49-F238E27FC236}">
                <a16:creationId xmlns:a16="http://schemas.microsoft.com/office/drawing/2014/main" id="{2C4A14E2-D581-4FC7-9594-C6DA6573BA88}"/>
              </a:ext>
            </a:extLst>
          </p:cNvPr>
          <p:cNvSpPr>
            <a:spLocks noGrp="1"/>
          </p:cNvSpPr>
          <p:nvPr>
            <p:ph type="body" sz="quarter" idx="61" hasCustomPrompt="1"/>
          </p:nvPr>
        </p:nvSpPr>
        <p:spPr>
          <a:xfrm>
            <a:off x="2330451" y="3512333"/>
            <a:ext cx="3635375" cy="830997"/>
          </a:xfrm>
        </p:spPr>
        <p:txBody>
          <a:bodyPr lIns="0" anchor="ctr" anchorCtr="0">
            <a:noAutofit/>
          </a:bodyPr>
          <a:lstStyle>
            <a:lvl1pPr marL="0" indent="0">
              <a:spcBef>
                <a:spcPts val="0"/>
              </a:spcBef>
              <a:spcAft>
                <a:spcPts val="600"/>
              </a:spcAft>
              <a:buNone/>
              <a:defRPr sz="1799" b="1">
                <a:solidFill>
                  <a:schemeClr val="bg1"/>
                </a:solidFill>
                <a:latin typeface="+mj-lt"/>
              </a:defRPr>
            </a:lvl1pPr>
            <a:lvl2pPr marL="0" indent="0">
              <a:spcBef>
                <a:spcPts val="0"/>
              </a:spcBef>
              <a:spcAft>
                <a:spcPts val="1200"/>
              </a:spcAft>
              <a:buNone/>
              <a:defRPr sz="1599">
                <a:solidFill>
                  <a:schemeClr val="bg1"/>
                </a:solidFill>
              </a:defRPr>
            </a:lvl2pPr>
          </a:lstStyle>
          <a:p>
            <a:pPr lvl="0"/>
            <a:r>
              <a:rPr lang="en-US" dirty="0"/>
              <a:t>Insert subhead minimum 18 pt</a:t>
            </a:r>
          </a:p>
          <a:p>
            <a:pPr lvl="1"/>
            <a:r>
              <a:rPr lang="en-US" dirty="0"/>
              <a:t>Second level Maximum 3 lines</a:t>
            </a:r>
          </a:p>
        </p:txBody>
      </p:sp>
      <p:sp>
        <p:nvSpPr>
          <p:cNvPr id="42" name="Number 1">
            <a:extLst>
              <a:ext uri="{FF2B5EF4-FFF2-40B4-BE49-F238E27FC236}">
                <a16:creationId xmlns:a16="http://schemas.microsoft.com/office/drawing/2014/main" id="{8A71D701-D3BC-4212-8276-65270F3A632D}"/>
              </a:ext>
            </a:extLst>
          </p:cNvPr>
          <p:cNvSpPr>
            <a:spLocks noGrp="1"/>
          </p:cNvSpPr>
          <p:nvPr>
            <p:ph type="body" sz="quarter" idx="62" hasCustomPrompt="1"/>
          </p:nvPr>
        </p:nvSpPr>
        <p:spPr>
          <a:xfrm>
            <a:off x="992778" y="4531609"/>
            <a:ext cx="1078911" cy="923116"/>
          </a:xfrm>
          <a:prstGeom prst="rect">
            <a:avLst/>
          </a:prstGeom>
        </p:spPr>
        <p:txBody>
          <a:bodyPr wrap="square" rIns="0" anchor="b">
            <a:spAutoFit/>
          </a:bodyPr>
          <a:lstStyle>
            <a:lvl1pPr marL="0" indent="0" algn="l">
              <a:buNone/>
              <a:defRPr lang="en-US" sz="5999" b="0" kern="1200" spc="-150" dirty="0">
                <a:ln w="6350">
                  <a:noFill/>
                </a:ln>
                <a:solidFill>
                  <a:schemeClr val="bg1">
                    <a:alpha val="15000"/>
                  </a:schemeClr>
                </a:solidFill>
                <a:latin typeface="+mn-lt"/>
                <a:ea typeface="+mn-ea"/>
                <a:cs typeface="+mn-cs"/>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marL="0" lvl="0" indent="0" algn="l" defTabSz="228463" rtl="0" eaLnBrk="1" latinLnBrk="0" hangingPunct="1">
              <a:lnSpc>
                <a:spcPct val="100000"/>
              </a:lnSpc>
              <a:spcBef>
                <a:spcPts val="0"/>
              </a:spcBef>
              <a:spcAft>
                <a:spcPts val="600"/>
              </a:spcAft>
              <a:buFont typeface="Graphik" panose="020B0604020202020204" pitchFamily="34" charset="0"/>
              <a:buNone/>
            </a:pPr>
            <a:r>
              <a:rPr lang="en-US" dirty="0"/>
              <a:t>01</a:t>
            </a:r>
          </a:p>
        </p:txBody>
      </p:sp>
      <p:sp>
        <p:nvSpPr>
          <p:cNvPr id="43" name="Text Placeholder 1">
            <a:extLst>
              <a:ext uri="{FF2B5EF4-FFF2-40B4-BE49-F238E27FC236}">
                <a16:creationId xmlns:a16="http://schemas.microsoft.com/office/drawing/2014/main" id="{1E449D1F-F783-4B46-B047-43CD9370321E}"/>
              </a:ext>
            </a:extLst>
          </p:cNvPr>
          <p:cNvSpPr>
            <a:spLocks noGrp="1"/>
          </p:cNvSpPr>
          <p:nvPr>
            <p:ph type="body" sz="quarter" idx="63" hasCustomPrompt="1"/>
          </p:nvPr>
        </p:nvSpPr>
        <p:spPr>
          <a:xfrm>
            <a:off x="2330451" y="4623729"/>
            <a:ext cx="3635375" cy="830997"/>
          </a:xfrm>
        </p:spPr>
        <p:txBody>
          <a:bodyPr lIns="0" anchor="ctr" anchorCtr="0">
            <a:noAutofit/>
          </a:bodyPr>
          <a:lstStyle>
            <a:lvl1pPr marL="0" indent="0">
              <a:spcBef>
                <a:spcPts val="0"/>
              </a:spcBef>
              <a:spcAft>
                <a:spcPts val="600"/>
              </a:spcAft>
              <a:buNone/>
              <a:defRPr sz="1799" b="1">
                <a:solidFill>
                  <a:schemeClr val="bg1"/>
                </a:solidFill>
                <a:latin typeface="+mj-lt"/>
              </a:defRPr>
            </a:lvl1pPr>
            <a:lvl2pPr marL="0" indent="0">
              <a:spcBef>
                <a:spcPts val="0"/>
              </a:spcBef>
              <a:spcAft>
                <a:spcPts val="1200"/>
              </a:spcAft>
              <a:buNone/>
              <a:defRPr sz="1599">
                <a:solidFill>
                  <a:schemeClr val="bg1"/>
                </a:solidFill>
              </a:defRPr>
            </a:lvl2pPr>
          </a:lstStyle>
          <a:p>
            <a:pPr lvl="0"/>
            <a:r>
              <a:rPr lang="en-US" dirty="0"/>
              <a:t>Insert subhead minimum 18 pt</a:t>
            </a:r>
          </a:p>
          <a:p>
            <a:pPr lvl="1"/>
            <a:r>
              <a:rPr lang="en-US" dirty="0"/>
              <a:t>Second level Maximum 3 lines</a:t>
            </a:r>
          </a:p>
        </p:txBody>
      </p:sp>
      <p:sp>
        <p:nvSpPr>
          <p:cNvPr id="17" name="GTS_Purple" descr="Accenture Greater Than symbol in purple">
            <a:extLst>
              <a:ext uri="{FF2B5EF4-FFF2-40B4-BE49-F238E27FC236}">
                <a16:creationId xmlns:a16="http://schemas.microsoft.com/office/drawing/2014/main" id="{EF71BA6A-9853-48BC-A577-CD1E22001DDE}"/>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9" name="Footer Placeholder 2">
            <a:extLst>
              <a:ext uri="{FF2B5EF4-FFF2-40B4-BE49-F238E27FC236}">
                <a16:creationId xmlns:a16="http://schemas.microsoft.com/office/drawing/2014/main" id="{A027FC35-7768-4626-8DF0-763BC0AA4087}"/>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20" name="Slide Number Placeholder 7">
            <a:extLst>
              <a:ext uri="{FF2B5EF4-FFF2-40B4-BE49-F238E27FC236}">
                <a16:creationId xmlns:a16="http://schemas.microsoft.com/office/drawing/2014/main" id="{2E879D62-5454-4C96-A958-CA4F6901FFC3}"/>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72834317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4_Agenda">
    <p:bg>
      <p:bgPr>
        <a:solidFill>
          <a:schemeClr val="accent3"/>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6D12757-6937-4D7F-83F3-EA7C9915FF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1"/>
            <a:ext cx="12191999" cy="6857999"/>
          </a:xfrm>
          <a:prstGeom prst="rect">
            <a:avLst/>
          </a:prstGeom>
        </p:spPr>
      </p:pic>
      <p:sp>
        <p:nvSpPr>
          <p:cNvPr id="13" name="Footer Placeholder 2">
            <a:extLst>
              <a:ext uri="{FF2B5EF4-FFF2-40B4-BE49-F238E27FC236}">
                <a16:creationId xmlns:a16="http://schemas.microsoft.com/office/drawing/2014/main" id="{E0B05EE9-ECC1-4823-B1AF-B4155FF9D40C}"/>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
        <p:nvSpPr>
          <p:cNvPr id="14" name="Slide Number Placeholder 7">
            <a:extLst>
              <a:ext uri="{FF2B5EF4-FFF2-40B4-BE49-F238E27FC236}">
                <a16:creationId xmlns:a16="http://schemas.microsoft.com/office/drawing/2014/main" id="{A128E2CA-34D5-4314-9BF4-1253E5360923}"/>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
        <p:nvSpPr>
          <p:cNvPr id="15" name="GTS_Purple" descr="Accenture Greater Than symbol in purple">
            <a:extLst>
              <a:ext uri="{FF2B5EF4-FFF2-40B4-BE49-F238E27FC236}">
                <a16:creationId xmlns:a16="http://schemas.microsoft.com/office/drawing/2014/main" id="{D373AF98-4171-48FB-A648-DA4CCF70B94D}"/>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20" name="Text Placeholder 1">
            <a:extLst>
              <a:ext uri="{FF2B5EF4-FFF2-40B4-BE49-F238E27FC236}">
                <a16:creationId xmlns:a16="http://schemas.microsoft.com/office/drawing/2014/main" id="{BC30D632-5A8E-43A2-A24D-0F874B960837}"/>
              </a:ext>
            </a:extLst>
          </p:cNvPr>
          <p:cNvSpPr>
            <a:spLocks noGrp="1"/>
          </p:cNvSpPr>
          <p:nvPr>
            <p:ph type="body" sz="quarter" idx="22" hasCustomPrompt="1"/>
          </p:nvPr>
        </p:nvSpPr>
        <p:spPr>
          <a:xfrm>
            <a:off x="4275138" y="2479133"/>
            <a:ext cx="5588001" cy="430887"/>
          </a:xfrm>
        </p:spPr>
        <p:txBody>
          <a:bodyPr wrap="square" lIns="0" tIns="0" rIns="0" bIns="0">
            <a:spAutoFit/>
          </a:bodyPr>
          <a:lstStyle>
            <a:lvl1pPr marL="0" indent="0">
              <a:spcBef>
                <a:spcPts val="0"/>
              </a:spcBef>
              <a:spcAft>
                <a:spcPts val="300"/>
              </a:spcAft>
              <a:buNone/>
              <a:defRPr kumimoji="0" lang="en-US" sz="2798" b="0" i="0" u="none" strike="noStrike" kern="1200" cap="none" spc="0" normalizeH="0" baseline="0" dirty="0">
                <a:ln>
                  <a:noFill/>
                </a:ln>
                <a:solidFill>
                  <a:srgbClr val="FFFFFF"/>
                </a:solidFill>
                <a:effectLst/>
                <a:uLnTx/>
                <a:uFillTx/>
                <a:latin typeface="+mn-lt"/>
                <a:ea typeface="+mn-ea"/>
                <a:cs typeface="+mn-cs"/>
              </a:defRPr>
            </a:lvl1pPr>
            <a:lvl2pPr>
              <a:spcBef>
                <a:spcPts val="0"/>
              </a:spcBef>
              <a:spcAft>
                <a:spcPts val="300"/>
              </a:spcAft>
              <a:defRPr/>
            </a:lvl2pPr>
          </a:lstStyle>
          <a:p>
            <a:pPr lvl="0"/>
            <a:r>
              <a:rPr lang="en-US" dirty="0"/>
              <a:t>Insert subhead </a:t>
            </a:r>
            <a:r>
              <a:rPr lang="pl-PL" dirty="0"/>
              <a:t>here</a:t>
            </a:r>
            <a:endParaRPr lang="en-US" dirty="0"/>
          </a:p>
        </p:txBody>
      </p:sp>
      <p:sp>
        <p:nvSpPr>
          <p:cNvPr id="21" name="Text Placeholder 1">
            <a:extLst>
              <a:ext uri="{FF2B5EF4-FFF2-40B4-BE49-F238E27FC236}">
                <a16:creationId xmlns:a16="http://schemas.microsoft.com/office/drawing/2014/main" id="{A5A1F1F1-D9CA-476A-AF35-E0F3F2E0D1ED}"/>
              </a:ext>
            </a:extLst>
          </p:cNvPr>
          <p:cNvSpPr>
            <a:spLocks noGrp="1"/>
          </p:cNvSpPr>
          <p:nvPr>
            <p:ph type="body" sz="quarter" idx="23" hasCustomPrompt="1"/>
          </p:nvPr>
        </p:nvSpPr>
        <p:spPr>
          <a:xfrm>
            <a:off x="4275138" y="3751569"/>
            <a:ext cx="5588001" cy="430887"/>
          </a:xfrm>
        </p:spPr>
        <p:txBody>
          <a:bodyPr wrap="square" lIns="0" tIns="0" rIns="0" bIns="0">
            <a:spAutoFit/>
          </a:bodyPr>
          <a:lstStyle>
            <a:lvl1pPr marL="0" indent="0">
              <a:spcBef>
                <a:spcPts val="0"/>
              </a:spcBef>
              <a:spcAft>
                <a:spcPts val="300"/>
              </a:spcAft>
              <a:buNone/>
              <a:defRPr kumimoji="0" lang="en-US" sz="2798" b="0" i="0" u="none" strike="noStrike" kern="1200" cap="none" spc="0" normalizeH="0" baseline="0" dirty="0">
                <a:ln>
                  <a:noFill/>
                </a:ln>
                <a:solidFill>
                  <a:srgbClr val="FFFFFF"/>
                </a:solidFill>
                <a:effectLst/>
                <a:uLnTx/>
                <a:uFillTx/>
                <a:latin typeface="+mn-lt"/>
                <a:ea typeface="+mn-ea"/>
                <a:cs typeface="+mn-cs"/>
              </a:defRPr>
            </a:lvl1pPr>
            <a:lvl2pPr>
              <a:spcBef>
                <a:spcPts val="0"/>
              </a:spcBef>
              <a:spcAft>
                <a:spcPts val="300"/>
              </a:spcAft>
              <a:defRPr/>
            </a:lvl2pPr>
          </a:lstStyle>
          <a:p>
            <a:pPr lvl="0"/>
            <a:r>
              <a:rPr lang="en-US" dirty="0"/>
              <a:t>Insert subhead </a:t>
            </a:r>
            <a:r>
              <a:rPr lang="pl-PL" dirty="0"/>
              <a:t>here</a:t>
            </a:r>
            <a:endParaRPr lang="en-US" dirty="0"/>
          </a:p>
        </p:txBody>
      </p:sp>
      <p:sp>
        <p:nvSpPr>
          <p:cNvPr id="22" name="Text Placeholder 1">
            <a:extLst>
              <a:ext uri="{FF2B5EF4-FFF2-40B4-BE49-F238E27FC236}">
                <a16:creationId xmlns:a16="http://schemas.microsoft.com/office/drawing/2014/main" id="{4DAD8328-C6C7-4C84-9E51-9E6E9E42FECE}"/>
              </a:ext>
            </a:extLst>
          </p:cNvPr>
          <p:cNvSpPr>
            <a:spLocks noGrp="1"/>
          </p:cNvSpPr>
          <p:nvPr>
            <p:ph type="body" sz="quarter" idx="24" hasCustomPrompt="1"/>
          </p:nvPr>
        </p:nvSpPr>
        <p:spPr>
          <a:xfrm>
            <a:off x="4275138" y="5024006"/>
            <a:ext cx="5588001" cy="430887"/>
          </a:xfrm>
        </p:spPr>
        <p:txBody>
          <a:bodyPr wrap="square" lIns="0" tIns="0" rIns="0" bIns="0">
            <a:spAutoFit/>
          </a:bodyPr>
          <a:lstStyle>
            <a:lvl1pPr marL="0" indent="0">
              <a:spcBef>
                <a:spcPts val="0"/>
              </a:spcBef>
              <a:spcAft>
                <a:spcPts val="300"/>
              </a:spcAft>
              <a:buNone/>
              <a:defRPr kumimoji="0" lang="en-US" sz="2798" b="0" i="0" u="none" strike="noStrike" kern="1200" cap="none" spc="0" normalizeH="0" baseline="0" dirty="0">
                <a:ln>
                  <a:noFill/>
                </a:ln>
                <a:solidFill>
                  <a:srgbClr val="FFFFFF"/>
                </a:solidFill>
                <a:effectLst/>
                <a:uLnTx/>
                <a:uFillTx/>
                <a:latin typeface="+mn-lt"/>
                <a:ea typeface="+mn-ea"/>
                <a:cs typeface="+mn-cs"/>
              </a:defRPr>
            </a:lvl1pPr>
            <a:lvl2pPr>
              <a:spcBef>
                <a:spcPts val="0"/>
              </a:spcBef>
              <a:spcAft>
                <a:spcPts val="300"/>
              </a:spcAft>
              <a:defRPr/>
            </a:lvl2pPr>
          </a:lstStyle>
          <a:p>
            <a:pPr lvl="0"/>
            <a:r>
              <a:rPr lang="en-US" dirty="0"/>
              <a:t>Insert subhead </a:t>
            </a:r>
            <a:r>
              <a:rPr lang="pl-PL" dirty="0"/>
              <a:t>here</a:t>
            </a:r>
            <a:endParaRPr lang="en-US" dirty="0"/>
          </a:p>
        </p:txBody>
      </p:sp>
      <p:sp>
        <p:nvSpPr>
          <p:cNvPr id="25" name="Text Placeholder 1">
            <a:extLst>
              <a:ext uri="{FF2B5EF4-FFF2-40B4-BE49-F238E27FC236}">
                <a16:creationId xmlns:a16="http://schemas.microsoft.com/office/drawing/2014/main" id="{E976E419-99CE-45EE-98CA-59F5B04321FD}"/>
              </a:ext>
            </a:extLst>
          </p:cNvPr>
          <p:cNvSpPr>
            <a:spLocks noGrp="1"/>
          </p:cNvSpPr>
          <p:nvPr>
            <p:ph type="body" sz="quarter" idx="21" hasCustomPrompt="1"/>
          </p:nvPr>
        </p:nvSpPr>
        <p:spPr>
          <a:xfrm>
            <a:off x="4275138" y="1206697"/>
            <a:ext cx="5588001" cy="430887"/>
          </a:xfrm>
        </p:spPr>
        <p:txBody>
          <a:bodyPr wrap="square" lIns="0" tIns="0" rIns="0" bIns="0">
            <a:spAutoFit/>
          </a:bodyPr>
          <a:lstStyle>
            <a:lvl1pPr marL="0" indent="0">
              <a:spcBef>
                <a:spcPts val="0"/>
              </a:spcBef>
              <a:spcAft>
                <a:spcPts val="300"/>
              </a:spcAft>
              <a:buNone/>
              <a:defRPr kumimoji="0" lang="en-US" sz="2798" b="0" i="0" u="none" strike="noStrike" kern="1200" cap="none" spc="0" normalizeH="0" baseline="0" dirty="0">
                <a:ln>
                  <a:noFill/>
                </a:ln>
                <a:solidFill>
                  <a:srgbClr val="FFFFFF"/>
                </a:solidFill>
                <a:effectLst/>
                <a:uLnTx/>
                <a:uFillTx/>
                <a:latin typeface="+mn-lt"/>
                <a:ea typeface="+mn-ea"/>
                <a:cs typeface="+mn-cs"/>
              </a:defRPr>
            </a:lvl1pPr>
            <a:lvl2pPr>
              <a:spcBef>
                <a:spcPts val="0"/>
              </a:spcBef>
              <a:spcAft>
                <a:spcPts val="300"/>
              </a:spcAft>
              <a:defRPr/>
            </a:lvl2pPr>
          </a:lstStyle>
          <a:p>
            <a:pPr lvl="0"/>
            <a:r>
              <a:rPr lang="en-US" dirty="0"/>
              <a:t>Insert subhead </a:t>
            </a:r>
            <a:r>
              <a:rPr lang="pl-PL" dirty="0"/>
              <a:t>here</a:t>
            </a:r>
            <a:endParaRPr lang="en-US" dirty="0"/>
          </a:p>
        </p:txBody>
      </p:sp>
      <p:sp>
        <p:nvSpPr>
          <p:cNvPr id="26" name="Text Placeholder 1">
            <a:extLst>
              <a:ext uri="{FF2B5EF4-FFF2-40B4-BE49-F238E27FC236}">
                <a16:creationId xmlns:a16="http://schemas.microsoft.com/office/drawing/2014/main" id="{A086FA39-CF9E-49CE-9F36-70D397E0DB9A}"/>
              </a:ext>
            </a:extLst>
          </p:cNvPr>
          <p:cNvSpPr>
            <a:spLocks noGrp="1"/>
          </p:cNvSpPr>
          <p:nvPr>
            <p:ph type="body" sz="quarter" idx="59" hasCustomPrompt="1"/>
          </p:nvPr>
        </p:nvSpPr>
        <p:spPr>
          <a:xfrm>
            <a:off x="10122104" y="1083586"/>
            <a:ext cx="996075" cy="677108"/>
          </a:xfrm>
        </p:spPr>
        <p:txBody>
          <a:bodyPr wrap="square" lIns="0" tIns="0" rIns="0" bIns="0">
            <a:spAutoFit/>
          </a:bodyPr>
          <a:lstStyle>
            <a:lvl1pPr marL="0" indent="0">
              <a:spcBef>
                <a:spcPts val="0"/>
              </a:spcBef>
              <a:spcAft>
                <a:spcPts val="300"/>
              </a:spcAft>
              <a:buNone/>
              <a:defRPr kumimoji="0" lang="en-US" sz="4397" b="0" i="0" u="none" strike="noStrike" kern="1200" cap="none" spc="0" normalizeH="0" baseline="0" dirty="0">
                <a:ln>
                  <a:noFill/>
                </a:ln>
                <a:solidFill>
                  <a:srgbClr val="DCAFFF"/>
                </a:solidFill>
                <a:effectLst/>
                <a:uLnTx/>
                <a:uFillTx/>
                <a:latin typeface="+mn-lt"/>
                <a:ea typeface="+mn-ea"/>
                <a:cs typeface="+mn-cs"/>
              </a:defRPr>
            </a:lvl1pPr>
            <a:lvl2pPr>
              <a:spcBef>
                <a:spcPts val="0"/>
              </a:spcBef>
              <a:spcAft>
                <a:spcPts val="300"/>
              </a:spcAft>
              <a:defRPr/>
            </a:lvl2pPr>
          </a:lstStyle>
          <a:p>
            <a:pPr lvl="0"/>
            <a:r>
              <a:rPr lang="pl-PL" dirty="0"/>
              <a:t>01</a:t>
            </a:r>
            <a:endParaRPr lang="en-US" dirty="0"/>
          </a:p>
        </p:txBody>
      </p:sp>
      <p:sp>
        <p:nvSpPr>
          <p:cNvPr id="27" name="Text Placeholder 1">
            <a:extLst>
              <a:ext uri="{FF2B5EF4-FFF2-40B4-BE49-F238E27FC236}">
                <a16:creationId xmlns:a16="http://schemas.microsoft.com/office/drawing/2014/main" id="{6F9CF924-663A-4788-896A-7D291E8284A1}"/>
              </a:ext>
            </a:extLst>
          </p:cNvPr>
          <p:cNvSpPr>
            <a:spLocks noGrp="1"/>
          </p:cNvSpPr>
          <p:nvPr>
            <p:ph type="body" sz="quarter" idx="60" hasCustomPrompt="1"/>
          </p:nvPr>
        </p:nvSpPr>
        <p:spPr>
          <a:xfrm>
            <a:off x="10122104" y="2356021"/>
            <a:ext cx="996075" cy="677108"/>
          </a:xfrm>
        </p:spPr>
        <p:txBody>
          <a:bodyPr wrap="square" lIns="0" tIns="0" rIns="0" bIns="0">
            <a:spAutoFit/>
          </a:bodyPr>
          <a:lstStyle>
            <a:lvl1pPr marL="0" indent="0">
              <a:spcBef>
                <a:spcPts val="0"/>
              </a:spcBef>
              <a:spcAft>
                <a:spcPts val="300"/>
              </a:spcAft>
              <a:buNone/>
              <a:defRPr kumimoji="0" lang="en-US" sz="4397" b="0" i="0" u="none" strike="noStrike" kern="1200" cap="none" spc="0" normalizeH="0" baseline="0" dirty="0">
                <a:ln>
                  <a:noFill/>
                </a:ln>
                <a:solidFill>
                  <a:srgbClr val="DCAFFF"/>
                </a:solidFill>
                <a:effectLst/>
                <a:uLnTx/>
                <a:uFillTx/>
                <a:latin typeface="+mn-lt"/>
                <a:ea typeface="+mn-ea"/>
                <a:cs typeface="+mn-cs"/>
              </a:defRPr>
            </a:lvl1pPr>
            <a:lvl2pPr>
              <a:spcBef>
                <a:spcPts val="0"/>
              </a:spcBef>
              <a:spcAft>
                <a:spcPts val="300"/>
              </a:spcAft>
              <a:defRPr/>
            </a:lvl2pPr>
          </a:lstStyle>
          <a:p>
            <a:pPr lvl="0"/>
            <a:r>
              <a:rPr lang="pl-PL" dirty="0"/>
              <a:t>02</a:t>
            </a:r>
            <a:endParaRPr lang="en-US" dirty="0"/>
          </a:p>
        </p:txBody>
      </p:sp>
      <p:sp>
        <p:nvSpPr>
          <p:cNvPr id="28" name="Text Placeholder 1">
            <a:extLst>
              <a:ext uri="{FF2B5EF4-FFF2-40B4-BE49-F238E27FC236}">
                <a16:creationId xmlns:a16="http://schemas.microsoft.com/office/drawing/2014/main" id="{A3A4E014-1726-4860-8D27-831CFB1F7CD6}"/>
              </a:ext>
            </a:extLst>
          </p:cNvPr>
          <p:cNvSpPr>
            <a:spLocks noGrp="1"/>
          </p:cNvSpPr>
          <p:nvPr>
            <p:ph type="body" sz="quarter" idx="61" hasCustomPrompt="1"/>
          </p:nvPr>
        </p:nvSpPr>
        <p:spPr>
          <a:xfrm>
            <a:off x="10122104" y="3628457"/>
            <a:ext cx="996075" cy="677108"/>
          </a:xfrm>
        </p:spPr>
        <p:txBody>
          <a:bodyPr wrap="square" lIns="0" tIns="0" rIns="0" bIns="0">
            <a:spAutoFit/>
          </a:bodyPr>
          <a:lstStyle>
            <a:lvl1pPr marL="0" indent="0">
              <a:spcBef>
                <a:spcPts val="0"/>
              </a:spcBef>
              <a:spcAft>
                <a:spcPts val="300"/>
              </a:spcAft>
              <a:buNone/>
              <a:defRPr kumimoji="0" lang="en-US" sz="4397" b="0" i="0" u="none" strike="noStrike" kern="1200" cap="none" spc="0" normalizeH="0" baseline="0" dirty="0">
                <a:ln>
                  <a:noFill/>
                </a:ln>
                <a:solidFill>
                  <a:srgbClr val="DCAFFF"/>
                </a:solidFill>
                <a:effectLst/>
                <a:uLnTx/>
                <a:uFillTx/>
                <a:latin typeface="+mn-lt"/>
                <a:ea typeface="+mn-ea"/>
                <a:cs typeface="+mn-cs"/>
              </a:defRPr>
            </a:lvl1pPr>
            <a:lvl2pPr>
              <a:spcBef>
                <a:spcPts val="0"/>
              </a:spcBef>
              <a:spcAft>
                <a:spcPts val="300"/>
              </a:spcAft>
              <a:defRPr/>
            </a:lvl2pPr>
          </a:lstStyle>
          <a:p>
            <a:pPr lvl="0"/>
            <a:r>
              <a:rPr lang="pl-PL" dirty="0"/>
              <a:t>03</a:t>
            </a:r>
            <a:endParaRPr lang="en-US" dirty="0"/>
          </a:p>
        </p:txBody>
      </p:sp>
      <p:sp>
        <p:nvSpPr>
          <p:cNvPr id="29" name="Text Placeholder 1">
            <a:extLst>
              <a:ext uri="{FF2B5EF4-FFF2-40B4-BE49-F238E27FC236}">
                <a16:creationId xmlns:a16="http://schemas.microsoft.com/office/drawing/2014/main" id="{276CE889-50C3-4B57-8B7E-EF0DC04EFD29}"/>
              </a:ext>
            </a:extLst>
          </p:cNvPr>
          <p:cNvSpPr>
            <a:spLocks noGrp="1"/>
          </p:cNvSpPr>
          <p:nvPr>
            <p:ph type="body" sz="quarter" idx="62" hasCustomPrompt="1"/>
          </p:nvPr>
        </p:nvSpPr>
        <p:spPr>
          <a:xfrm>
            <a:off x="10122104" y="4900894"/>
            <a:ext cx="996075" cy="677108"/>
          </a:xfrm>
        </p:spPr>
        <p:txBody>
          <a:bodyPr wrap="square" lIns="0" tIns="0" rIns="0" bIns="0">
            <a:spAutoFit/>
          </a:bodyPr>
          <a:lstStyle>
            <a:lvl1pPr marL="0" indent="0">
              <a:spcBef>
                <a:spcPts val="0"/>
              </a:spcBef>
              <a:spcAft>
                <a:spcPts val="300"/>
              </a:spcAft>
              <a:buNone/>
              <a:defRPr kumimoji="0" lang="en-US" sz="4397" b="0" i="0" u="none" strike="noStrike" kern="1200" cap="none" spc="0" normalizeH="0" baseline="0" dirty="0">
                <a:ln>
                  <a:noFill/>
                </a:ln>
                <a:solidFill>
                  <a:srgbClr val="DCAFFF"/>
                </a:solidFill>
                <a:effectLst/>
                <a:uLnTx/>
                <a:uFillTx/>
                <a:latin typeface="+mn-lt"/>
                <a:ea typeface="+mn-ea"/>
                <a:cs typeface="+mn-cs"/>
              </a:defRPr>
            </a:lvl1pPr>
            <a:lvl2pPr>
              <a:spcBef>
                <a:spcPts val="0"/>
              </a:spcBef>
              <a:spcAft>
                <a:spcPts val="300"/>
              </a:spcAft>
              <a:defRPr/>
            </a:lvl2pPr>
          </a:lstStyle>
          <a:p>
            <a:pPr lvl="0"/>
            <a:r>
              <a:rPr lang="pl-PL" dirty="0"/>
              <a:t>04</a:t>
            </a:r>
            <a:endParaRPr lang="en-US" dirty="0"/>
          </a:p>
        </p:txBody>
      </p:sp>
    </p:spTree>
    <p:extLst>
      <p:ext uri="{BB962C8B-B14F-4D97-AF65-F5344CB8AC3E}">
        <p14:creationId xmlns:p14="http://schemas.microsoft.com/office/powerpoint/2010/main" val="14017342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042">
    <p:bg>
      <p:bgPr>
        <a:solidFill>
          <a:schemeClr val="accent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B05B77E-9052-4C39-B09E-9E051EF855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1"/>
            <a:ext cx="12191999" cy="6857999"/>
          </a:xfrm>
          <a:prstGeom prst="rect">
            <a:avLst/>
          </a:prstGeom>
        </p:spPr>
      </p:pic>
      <p:sp>
        <p:nvSpPr>
          <p:cNvPr id="10" name="Shape 427">
            <a:extLst>
              <a:ext uri="{FF2B5EF4-FFF2-40B4-BE49-F238E27FC236}">
                <a16:creationId xmlns:a16="http://schemas.microsoft.com/office/drawing/2014/main" id="{A0389FE7-23FA-4F59-9431-2BD982520904}"/>
              </a:ext>
            </a:extLst>
          </p:cNvPr>
          <p:cNvSpPr>
            <a:spLocks noGrp="1"/>
          </p:cNvSpPr>
          <p:nvPr>
            <p:ph type="body" sz="quarter" idx="52" hasCustomPrompt="1"/>
          </p:nvPr>
        </p:nvSpPr>
        <p:spPr>
          <a:xfrm>
            <a:off x="1133522" y="1466799"/>
            <a:ext cx="2884425" cy="1079506"/>
          </a:xfrm>
          <a:prstGeom prst="rect">
            <a:avLst/>
          </a:prstGeom>
        </p:spPr>
        <p:txBody>
          <a:bodyPr rIns="180000" anchor="ctr" anchorCtr="0">
            <a:normAutofit/>
          </a:bodyPr>
          <a:lstStyle>
            <a:lvl1pPr marL="0" indent="0" algn="l">
              <a:lnSpc>
                <a:spcPct val="90000"/>
              </a:lnSpc>
              <a:buNone/>
              <a:defRPr sz="1999" b="1" spc="0">
                <a:solidFill>
                  <a:schemeClr val="bg1"/>
                </a:solidFill>
                <a:latin typeface="+mj-lt"/>
              </a:defRPr>
            </a:lvl1pPr>
          </a:lstStyle>
          <a:p>
            <a:pPr lvl="0"/>
            <a:r>
              <a:rPr lang="en-US" dirty="0"/>
              <a:t>Title here</a:t>
            </a:r>
          </a:p>
        </p:txBody>
      </p:sp>
      <p:sp>
        <p:nvSpPr>
          <p:cNvPr id="11" name="Текст 7">
            <a:extLst>
              <a:ext uri="{FF2B5EF4-FFF2-40B4-BE49-F238E27FC236}">
                <a16:creationId xmlns:a16="http://schemas.microsoft.com/office/drawing/2014/main" id="{819E8B2B-BC72-44A0-B890-8F9129C25E77}"/>
              </a:ext>
            </a:extLst>
          </p:cNvPr>
          <p:cNvSpPr>
            <a:spLocks noGrp="1"/>
          </p:cNvSpPr>
          <p:nvPr>
            <p:ph type="body" sz="quarter" idx="38" hasCustomPrompt="1"/>
          </p:nvPr>
        </p:nvSpPr>
        <p:spPr>
          <a:xfrm>
            <a:off x="4276809" y="1466799"/>
            <a:ext cx="5590183" cy="1082676"/>
          </a:xfrm>
        </p:spPr>
        <p:txBody>
          <a:bodyPr anchor="ctr" anchorCtr="0">
            <a:normAutofit/>
          </a:bodyPr>
          <a:lstStyle>
            <a:lvl1pPr marL="0" indent="0" algn="l">
              <a:lnSpc>
                <a:spcPct val="150000"/>
              </a:lnSpc>
              <a:buNone/>
              <a:defRPr sz="1400" baseline="0">
                <a:solidFill>
                  <a:schemeClr val="bg1"/>
                </a:solidFill>
                <a:latin typeface="+mn-lt"/>
              </a:defRPr>
            </a:lvl1pPr>
            <a:lvl2pPr algn="ctr">
              <a:defRPr/>
            </a:lvl2pPr>
            <a:lvl3pPr algn="ctr">
              <a:defRPr/>
            </a:lvl3pPr>
            <a:lvl4pPr algn="ctr">
              <a:defRPr/>
            </a:lvl4pPr>
            <a:lvl5pPr algn="ctr">
              <a:defRPr/>
            </a:lvl5pPr>
          </a:lstStyle>
          <a:p>
            <a:pPr lvl="0"/>
            <a:r>
              <a:rPr lang="en-US" dirty="0"/>
              <a:t>Body text here</a:t>
            </a:r>
          </a:p>
        </p:txBody>
      </p:sp>
      <p:sp>
        <p:nvSpPr>
          <p:cNvPr id="12" name="Shape 427">
            <a:extLst>
              <a:ext uri="{FF2B5EF4-FFF2-40B4-BE49-F238E27FC236}">
                <a16:creationId xmlns:a16="http://schemas.microsoft.com/office/drawing/2014/main" id="{4B799B0A-5985-44FF-995E-5BB4C623C9DB}"/>
              </a:ext>
            </a:extLst>
          </p:cNvPr>
          <p:cNvSpPr>
            <a:spLocks noGrp="1"/>
          </p:cNvSpPr>
          <p:nvPr>
            <p:ph type="body" sz="quarter" idx="53" hasCustomPrompt="1"/>
          </p:nvPr>
        </p:nvSpPr>
        <p:spPr>
          <a:xfrm>
            <a:off x="1133523" y="2554239"/>
            <a:ext cx="2884423" cy="1074742"/>
          </a:xfrm>
          <a:prstGeom prst="rect">
            <a:avLst/>
          </a:prstGeom>
        </p:spPr>
        <p:txBody>
          <a:bodyPr rIns="180000" anchor="ctr" anchorCtr="0">
            <a:normAutofit/>
          </a:bodyPr>
          <a:lstStyle>
            <a:lvl1pPr marL="0" indent="0" algn="l">
              <a:lnSpc>
                <a:spcPct val="90000"/>
              </a:lnSpc>
              <a:buNone/>
              <a:defRPr sz="1999" b="1" spc="0">
                <a:solidFill>
                  <a:schemeClr val="bg1"/>
                </a:solidFill>
                <a:latin typeface="+mj-lt"/>
              </a:defRPr>
            </a:lvl1pPr>
          </a:lstStyle>
          <a:p>
            <a:pPr lvl="0"/>
            <a:r>
              <a:rPr lang="en-US" dirty="0"/>
              <a:t>Title here</a:t>
            </a:r>
          </a:p>
        </p:txBody>
      </p:sp>
      <p:sp>
        <p:nvSpPr>
          <p:cNvPr id="13" name="Текст 7">
            <a:extLst>
              <a:ext uri="{FF2B5EF4-FFF2-40B4-BE49-F238E27FC236}">
                <a16:creationId xmlns:a16="http://schemas.microsoft.com/office/drawing/2014/main" id="{1BC2C4E4-6DE2-4B0A-A182-6BDAD8CF401C}"/>
              </a:ext>
            </a:extLst>
          </p:cNvPr>
          <p:cNvSpPr>
            <a:spLocks noGrp="1"/>
          </p:cNvSpPr>
          <p:nvPr>
            <p:ph type="body" sz="quarter" idx="54" hasCustomPrompt="1"/>
          </p:nvPr>
        </p:nvSpPr>
        <p:spPr>
          <a:xfrm>
            <a:off x="4276809" y="2559002"/>
            <a:ext cx="5590183" cy="1071786"/>
          </a:xfrm>
        </p:spPr>
        <p:txBody>
          <a:bodyPr anchor="ctr" anchorCtr="0">
            <a:normAutofit/>
          </a:bodyPr>
          <a:lstStyle>
            <a:lvl1pPr marL="0" indent="0" algn="l">
              <a:lnSpc>
                <a:spcPct val="150000"/>
              </a:lnSpc>
              <a:buNone/>
              <a:defRPr sz="1400" baseline="0">
                <a:solidFill>
                  <a:schemeClr val="bg1"/>
                </a:solidFill>
                <a:latin typeface="+mn-lt"/>
              </a:defRPr>
            </a:lvl1pPr>
            <a:lvl2pPr algn="ctr">
              <a:defRPr/>
            </a:lvl2pPr>
            <a:lvl3pPr algn="ctr">
              <a:defRPr/>
            </a:lvl3pPr>
            <a:lvl4pPr algn="ctr">
              <a:defRPr/>
            </a:lvl4pPr>
            <a:lvl5pPr algn="ctr">
              <a:defRPr/>
            </a:lvl5pPr>
          </a:lstStyle>
          <a:p>
            <a:pPr lvl="0"/>
            <a:r>
              <a:rPr lang="en-US" dirty="0"/>
              <a:t>Body text here</a:t>
            </a:r>
          </a:p>
        </p:txBody>
      </p:sp>
      <p:sp>
        <p:nvSpPr>
          <p:cNvPr id="14" name="Shape 427">
            <a:extLst>
              <a:ext uri="{FF2B5EF4-FFF2-40B4-BE49-F238E27FC236}">
                <a16:creationId xmlns:a16="http://schemas.microsoft.com/office/drawing/2014/main" id="{3DF502A5-E04F-4EBD-AAA9-C04D8EEAED34}"/>
              </a:ext>
            </a:extLst>
          </p:cNvPr>
          <p:cNvSpPr>
            <a:spLocks noGrp="1"/>
          </p:cNvSpPr>
          <p:nvPr>
            <p:ph type="body" sz="quarter" idx="55" hasCustomPrompt="1"/>
          </p:nvPr>
        </p:nvSpPr>
        <p:spPr>
          <a:xfrm>
            <a:off x="1133523" y="3635552"/>
            <a:ext cx="2884424" cy="1079272"/>
          </a:xfrm>
          <a:prstGeom prst="rect">
            <a:avLst/>
          </a:prstGeom>
        </p:spPr>
        <p:txBody>
          <a:bodyPr rIns="180000" anchor="ctr" anchorCtr="0">
            <a:normAutofit/>
          </a:bodyPr>
          <a:lstStyle>
            <a:lvl1pPr marL="0" indent="0" algn="l">
              <a:lnSpc>
                <a:spcPct val="90000"/>
              </a:lnSpc>
              <a:buNone/>
              <a:defRPr sz="1999" b="1" spc="0">
                <a:solidFill>
                  <a:schemeClr val="bg1"/>
                </a:solidFill>
                <a:latin typeface="+mj-lt"/>
              </a:defRPr>
            </a:lvl1pPr>
          </a:lstStyle>
          <a:p>
            <a:pPr lvl="0"/>
            <a:r>
              <a:rPr lang="en-US" dirty="0"/>
              <a:t>Title here</a:t>
            </a:r>
          </a:p>
        </p:txBody>
      </p:sp>
      <p:sp>
        <p:nvSpPr>
          <p:cNvPr id="15" name="Текст 7">
            <a:extLst>
              <a:ext uri="{FF2B5EF4-FFF2-40B4-BE49-F238E27FC236}">
                <a16:creationId xmlns:a16="http://schemas.microsoft.com/office/drawing/2014/main" id="{E9AAA683-5A12-492B-A4CE-76F532CECEA1}"/>
              </a:ext>
            </a:extLst>
          </p:cNvPr>
          <p:cNvSpPr>
            <a:spLocks noGrp="1"/>
          </p:cNvSpPr>
          <p:nvPr>
            <p:ph type="body" sz="quarter" idx="56" hasCustomPrompt="1"/>
          </p:nvPr>
        </p:nvSpPr>
        <p:spPr>
          <a:xfrm>
            <a:off x="4276809" y="3638723"/>
            <a:ext cx="5590183" cy="1071786"/>
          </a:xfrm>
        </p:spPr>
        <p:txBody>
          <a:bodyPr anchor="ctr" anchorCtr="0">
            <a:normAutofit/>
          </a:bodyPr>
          <a:lstStyle>
            <a:lvl1pPr marL="0" indent="0" algn="l">
              <a:lnSpc>
                <a:spcPct val="150000"/>
              </a:lnSpc>
              <a:buNone/>
              <a:defRPr sz="1400" baseline="0">
                <a:solidFill>
                  <a:schemeClr val="bg1"/>
                </a:solidFill>
                <a:latin typeface="+mn-lt"/>
              </a:defRPr>
            </a:lvl1pPr>
            <a:lvl2pPr algn="ctr">
              <a:defRPr/>
            </a:lvl2pPr>
            <a:lvl3pPr algn="ctr">
              <a:defRPr/>
            </a:lvl3pPr>
            <a:lvl4pPr algn="ctr">
              <a:defRPr/>
            </a:lvl4pPr>
            <a:lvl5pPr algn="ctr">
              <a:defRPr/>
            </a:lvl5pPr>
          </a:lstStyle>
          <a:p>
            <a:pPr lvl="0"/>
            <a:r>
              <a:rPr lang="en-US" dirty="0"/>
              <a:t>Body text here</a:t>
            </a:r>
          </a:p>
        </p:txBody>
      </p:sp>
      <p:sp>
        <p:nvSpPr>
          <p:cNvPr id="17" name="Shape 427">
            <a:extLst>
              <a:ext uri="{FF2B5EF4-FFF2-40B4-BE49-F238E27FC236}">
                <a16:creationId xmlns:a16="http://schemas.microsoft.com/office/drawing/2014/main" id="{D4A364C6-590E-46AF-8B3E-AFCF2266F78E}"/>
              </a:ext>
            </a:extLst>
          </p:cNvPr>
          <p:cNvSpPr>
            <a:spLocks noGrp="1"/>
          </p:cNvSpPr>
          <p:nvPr>
            <p:ph type="body" sz="quarter" idx="57" hasCustomPrompt="1"/>
          </p:nvPr>
        </p:nvSpPr>
        <p:spPr>
          <a:xfrm>
            <a:off x="1136119" y="4718442"/>
            <a:ext cx="2892328" cy="1079272"/>
          </a:xfrm>
          <a:prstGeom prst="rect">
            <a:avLst/>
          </a:prstGeom>
        </p:spPr>
        <p:txBody>
          <a:bodyPr rIns="180000" anchor="ctr" anchorCtr="0">
            <a:normAutofit/>
          </a:bodyPr>
          <a:lstStyle>
            <a:lvl1pPr marL="0" indent="0" algn="l">
              <a:lnSpc>
                <a:spcPct val="90000"/>
              </a:lnSpc>
              <a:buNone/>
              <a:defRPr sz="1999" b="1" spc="0">
                <a:solidFill>
                  <a:schemeClr val="bg1"/>
                </a:solidFill>
                <a:latin typeface="+mj-lt"/>
              </a:defRPr>
            </a:lvl1pPr>
          </a:lstStyle>
          <a:p>
            <a:pPr lvl="0"/>
            <a:r>
              <a:rPr lang="en-US" dirty="0"/>
              <a:t>H4 Title here</a:t>
            </a:r>
          </a:p>
        </p:txBody>
      </p:sp>
      <p:sp>
        <p:nvSpPr>
          <p:cNvPr id="25" name="Текст 7">
            <a:extLst>
              <a:ext uri="{FF2B5EF4-FFF2-40B4-BE49-F238E27FC236}">
                <a16:creationId xmlns:a16="http://schemas.microsoft.com/office/drawing/2014/main" id="{534EF5E0-E718-43C0-9F42-65BB81896974}"/>
              </a:ext>
            </a:extLst>
          </p:cNvPr>
          <p:cNvSpPr>
            <a:spLocks noGrp="1"/>
          </p:cNvSpPr>
          <p:nvPr>
            <p:ph type="body" sz="quarter" idx="58" hasCustomPrompt="1"/>
          </p:nvPr>
        </p:nvSpPr>
        <p:spPr>
          <a:xfrm>
            <a:off x="4277457" y="4721615"/>
            <a:ext cx="5581095" cy="1071786"/>
          </a:xfrm>
        </p:spPr>
        <p:txBody>
          <a:bodyPr anchor="ctr" anchorCtr="0">
            <a:normAutofit/>
          </a:bodyPr>
          <a:lstStyle>
            <a:lvl1pPr marL="0" indent="0" algn="l">
              <a:lnSpc>
                <a:spcPct val="150000"/>
              </a:lnSpc>
              <a:buNone/>
              <a:defRPr sz="1400" baseline="0">
                <a:solidFill>
                  <a:schemeClr val="bg1"/>
                </a:solidFill>
                <a:latin typeface="+mn-lt"/>
              </a:defRPr>
            </a:lvl1pPr>
            <a:lvl2pPr algn="ctr">
              <a:defRPr/>
            </a:lvl2pPr>
            <a:lvl3pPr algn="ctr">
              <a:defRPr/>
            </a:lvl3pPr>
            <a:lvl4pPr algn="ctr">
              <a:defRPr/>
            </a:lvl4pPr>
            <a:lvl5pPr algn="ctr">
              <a:defRPr/>
            </a:lvl5pPr>
          </a:lstStyle>
          <a:p>
            <a:pPr lvl="0"/>
            <a:r>
              <a:rPr lang="en-US" dirty="0"/>
              <a:t>Body text here</a:t>
            </a:r>
          </a:p>
        </p:txBody>
      </p:sp>
      <p:sp>
        <p:nvSpPr>
          <p:cNvPr id="26" name="Shape 427">
            <a:extLst>
              <a:ext uri="{FF2B5EF4-FFF2-40B4-BE49-F238E27FC236}">
                <a16:creationId xmlns:a16="http://schemas.microsoft.com/office/drawing/2014/main" id="{A53F6CAD-B866-476C-A3F3-999840B85692}"/>
              </a:ext>
            </a:extLst>
          </p:cNvPr>
          <p:cNvSpPr>
            <a:spLocks noGrp="1"/>
          </p:cNvSpPr>
          <p:nvPr>
            <p:ph type="body" sz="quarter" idx="59" hasCustomPrompt="1"/>
          </p:nvPr>
        </p:nvSpPr>
        <p:spPr>
          <a:xfrm>
            <a:off x="414386" y="1464224"/>
            <a:ext cx="708632" cy="1079506"/>
          </a:xfrm>
          <a:prstGeom prst="rect">
            <a:avLst/>
          </a:prstGeom>
        </p:spPr>
        <p:txBody>
          <a:bodyPr anchor="ctr" anchorCtr="0">
            <a:normAutofit/>
          </a:bodyPr>
          <a:lstStyle>
            <a:lvl1pPr marL="0" indent="0" algn="l">
              <a:lnSpc>
                <a:spcPct val="90000"/>
              </a:lnSpc>
              <a:buNone/>
              <a:defRPr sz="2000" b="1" spc="0">
                <a:solidFill>
                  <a:schemeClr val="accent6"/>
                </a:solidFill>
                <a:latin typeface="+mj-lt"/>
              </a:defRPr>
            </a:lvl1pPr>
          </a:lstStyle>
          <a:p>
            <a:pPr lvl="0"/>
            <a:r>
              <a:rPr lang="en-US" dirty="0"/>
              <a:t>01</a:t>
            </a:r>
          </a:p>
        </p:txBody>
      </p:sp>
      <p:sp>
        <p:nvSpPr>
          <p:cNvPr id="27" name="Shape 427">
            <a:extLst>
              <a:ext uri="{FF2B5EF4-FFF2-40B4-BE49-F238E27FC236}">
                <a16:creationId xmlns:a16="http://schemas.microsoft.com/office/drawing/2014/main" id="{336339C4-4188-439A-9162-9A55A3991E0F}"/>
              </a:ext>
            </a:extLst>
          </p:cNvPr>
          <p:cNvSpPr>
            <a:spLocks noGrp="1"/>
          </p:cNvSpPr>
          <p:nvPr>
            <p:ph type="body" sz="quarter" idx="60" hasCustomPrompt="1"/>
          </p:nvPr>
        </p:nvSpPr>
        <p:spPr>
          <a:xfrm>
            <a:off x="414386" y="2562173"/>
            <a:ext cx="708632" cy="1074742"/>
          </a:xfrm>
          <a:prstGeom prst="rect">
            <a:avLst/>
          </a:prstGeom>
        </p:spPr>
        <p:txBody>
          <a:bodyPr anchor="ctr" anchorCtr="0">
            <a:normAutofit/>
          </a:bodyPr>
          <a:lstStyle>
            <a:lvl1pPr marL="0" indent="0" algn="l">
              <a:lnSpc>
                <a:spcPct val="90000"/>
              </a:lnSpc>
              <a:buNone/>
              <a:defRPr sz="2000" b="1" spc="0">
                <a:solidFill>
                  <a:schemeClr val="accent6"/>
                </a:solidFill>
                <a:latin typeface="+mj-lt"/>
              </a:defRPr>
            </a:lvl1pPr>
          </a:lstStyle>
          <a:p>
            <a:pPr lvl="0"/>
            <a:r>
              <a:rPr lang="en-US" dirty="0"/>
              <a:t>02</a:t>
            </a:r>
          </a:p>
        </p:txBody>
      </p:sp>
      <p:sp>
        <p:nvSpPr>
          <p:cNvPr id="28" name="Shape 427">
            <a:extLst>
              <a:ext uri="{FF2B5EF4-FFF2-40B4-BE49-F238E27FC236}">
                <a16:creationId xmlns:a16="http://schemas.microsoft.com/office/drawing/2014/main" id="{3025BCCA-48C3-4D15-8D54-3B5517947F9C}"/>
              </a:ext>
            </a:extLst>
          </p:cNvPr>
          <p:cNvSpPr>
            <a:spLocks noGrp="1"/>
          </p:cNvSpPr>
          <p:nvPr>
            <p:ph type="body" sz="quarter" idx="61" hasCustomPrompt="1"/>
          </p:nvPr>
        </p:nvSpPr>
        <p:spPr>
          <a:xfrm>
            <a:off x="414386" y="3643486"/>
            <a:ext cx="708632" cy="1079272"/>
          </a:xfrm>
          <a:prstGeom prst="rect">
            <a:avLst/>
          </a:prstGeom>
        </p:spPr>
        <p:txBody>
          <a:bodyPr anchor="ctr" anchorCtr="0">
            <a:normAutofit/>
          </a:bodyPr>
          <a:lstStyle>
            <a:lvl1pPr marL="0" indent="0" algn="l">
              <a:lnSpc>
                <a:spcPct val="90000"/>
              </a:lnSpc>
              <a:buNone/>
              <a:defRPr sz="2000" b="1" spc="0">
                <a:solidFill>
                  <a:schemeClr val="accent6"/>
                </a:solidFill>
                <a:latin typeface="+mj-lt"/>
              </a:defRPr>
            </a:lvl1pPr>
          </a:lstStyle>
          <a:p>
            <a:pPr lvl="0"/>
            <a:r>
              <a:rPr lang="en-US" dirty="0"/>
              <a:t>03</a:t>
            </a:r>
          </a:p>
        </p:txBody>
      </p:sp>
      <p:sp>
        <p:nvSpPr>
          <p:cNvPr id="29" name="Shape 427">
            <a:extLst>
              <a:ext uri="{FF2B5EF4-FFF2-40B4-BE49-F238E27FC236}">
                <a16:creationId xmlns:a16="http://schemas.microsoft.com/office/drawing/2014/main" id="{13B53FCB-4F77-46C2-ABD0-8B465C6119C5}"/>
              </a:ext>
            </a:extLst>
          </p:cNvPr>
          <p:cNvSpPr>
            <a:spLocks noGrp="1"/>
          </p:cNvSpPr>
          <p:nvPr>
            <p:ph type="body" sz="quarter" idx="62" hasCustomPrompt="1"/>
          </p:nvPr>
        </p:nvSpPr>
        <p:spPr>
          <a:xfrm>
            <a:off x="416982" y="4726377"/>
            <a:ext cx="711226" cy="1079272"/>
          </a:xfrm>
          <a:prstGeom prst="rect">
            <a:avLst/>
          </a:prstGeom>
        </p:spPr>
        <p:txBody>
          <a:bodyPr anchor="ctr" anchorCtr="0">
            <a:normAutofit/>
          </a:bodyPr>
          <a:lstStyle>
            <a:lvl1pPr marL="0" indent="0" algn="l">
              <a:lnSpc>
                <a:spcPct val="90000"/>
              </a:lnSpc>
              <a:buNone/>
              <a:defRPr sz="2000" b="1" spc="0">
                <a:solidFill>
                  <a:schemeClr val="accent6"/>
                </a:solidFill>
                <a:latin typeface="+mj-lt"/>
              </a:defRPr>
            </a:lvl1pPr>
          </a:lstStyle>
          <a:p>
            <a:pPr lvl="0"/>
            <a:r>
              <a:rPr lang="en-US" dirty="0"/>
              <a:t>04</a:t>
            </a:r>
          </a:p>
        </p:txBody>
      </p:sp>
      <p:sp>
        <p:nvSpPr>
          <p:cNvPr id="30" name="Shape 922">
            <a:extLst>
              <a:ext uri="{FF2B5EF4-FFF2-40B4-BE49-F238E27FC236}">
                <a16:creationId xmlns:a16="http://schemas.microsoft.com/office/drawing/2014/main" id="{0E8B29BE-ED9C-4923-8A15-2D7EB6FDD4FC}"/>
              </a:ext>
            </a:extLst>
          </p:cNvPr>
          <p:cNvSpPr>
            <a:spLocks noGrp="1"/>
          </p:cNvSpPr>
          <p:nvPr>
            <p:ph type="body" sz="quarter" idx="39" hasCustomPrompt="1"/>
          </p:nvPr>
        </p:nvSpPr>
        <p:spPr>
          <a:xfrm>
            <a:off x="416365" y="399625"/>
            <a:ext cx="9450627" cy="817383"/>
          </a:xfrm>
          <a:prstGeom prst="rect">
            <a:avLst/>
          </a:prstGeom>
        </p:spPr>
        <p:txBody>
          <a:bodyPr tIns="61200" anchor="t" anchorCtr="0">
            <a:noAutofit/>
          </a:bodyPr>
          <a:lstStyle>
            <a:lvl1pPr marL="0" indent="0" algn="l">
              <a:lnSpc>
                <a:spcPct val="80000"/>
              </a:lnSpc>
              <a:spcAft>
                <a:spcPts val="0"/>
              </a:spcAft>
              <a:buNone/>
              <a:defRPr sz="3199" b="1" spc="0">
                <a:solidFill>
                  <a:schemeClr val="bg1"/>
                </a:solidFill>
                <a:latin typeface="+mj-lt"/>
              </a:defRPr>
            </a:lvl1pPr>
          </a:lstStyle>
          <a:p>
            <a:r>
              <a:rPr lang="en-GB" dirty="0"/>
              <a:t>Place headline here</a:t>
            </a:r>
            <a:endParaRPr dirty="0"/>
          </a:p>
        </p:txBody>
      </p:sp>
      <p:sp>
        <p:nvSpPr>
          <p:cNvPr id="19" name="Footer Placeholder 2">
            <a:extLst>
              <a:ext uri="{FF2B5EF4-FFF2-40B4-BE49-F238E27FC236}">
                <a16:creationId xmlns:a16="http://schemas.microsoft.com/office/drawing/2014/main" id="{B92A8C88-B668-47EF-89B8-30590A6C0E60}"/>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20" name="Slide Number Placeholder 7">
            <a:extLst>
              <a:ext uri="{FF2B5EF4-FFF2-40B4-BE49-F238E27FC236}">
                <a16:creationId xmlns:a16="http://schemas.microsoft.com/office/drawing/2014/main" id="{F6016F73-8E2B-4597-AEFD-B5AA2AA74337}"/>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21" name="GTS_Purple" descr="Accenture Greater Than symbol in purple">
            <a:extLst>
              <a:ext uri="{FF2B5EF4-FFF2-40B4-BE49-F238E27FC236}">
                <a16:creationId xmlns:a16="http://schemas.microsoft.com/office/drawing/2014/main" id="{F00285B0-6195-4AE2-945C-3874098B29D1}"/>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Tree>
    <p:extLst>
      <p:ext uri="{BB962C8B-B14F-4D97-AF65-F5344CB8AC3E}">
        <p14:creationId xmlns:p14="http://schemas.microsoft.com/office/powerpoint/2010/main" val="18348909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keypoint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356FAC9-4B28-4D47-BB84-E664F98613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1"/>
            <a:ext cx="12191999" cy="6857999"/>
          </a:xfrm>
          <a:prstGeom prst="rect">
            <a:avLst/>
          </a:prstGeom>
        </p:spPr>
      </p:pic>
      <p:sp>
        <p:nvSpPr>
          <p:cNvPr id="16" name="object 2">
            <a:extLst>
              <a:ext uri="{FF2B5EF4-FFF2-40B4-BE49-F238E27FC236}">
                <a16:creationId xmlns:a16="http://schemas.microsoft.com/office/drawing/2014/main" id="{8835847A-DA94-44AF-98BB-6EAEC65B91E2}"/>
              </a:ext>
            </a:extLst>
          </p:cNvPr>
          <p:cNvSpPr/>
          <p:nvPr/>
        </p:nvSpPr>
        <p:spPr>
          <a:xfrm>
            <a:off x="127001" y="2376056"/>
            <a:ext cx="11934825" cy="3947163"/>
          </a:xfrm>
          <a:custGeom>
            <a:avLst/>
            <a:gdLst/>
            <a:ahLst/>
            <a:cxnLst/>
            <a:rect l="l" t="t" r="r" b="b"/>
            <a:pathLst>
              <a:path w="13716000" h="7315200">
                <a:moveTo>
                  <a:pt x="13716000" y="0"/>
                </a:moveTo>
                <a:lnTo>
                  <a:pt x="0" y="0"/>
                </a:lnTo>
                <a:lnTo>
                  <a:pt x="0" y="7315200"/>
                </a:lnTo>
                <a:lnTo>
                  <a:pt x="13716000" y="7315200"/>
                </a:lnTo>
                <a:lnTo>
                  <a:pt x="13716000" y="0"/>
                </a:lnTo>
                <a:close/>
              </a:path>
            </a:pathLst>
          </a:custGeom>
          <a:solidFill>
            <a:srgbClr val="FFFFFF"/>
          </a:solidFill>
        </p:spPr>
        <p:txBody>
          <a:bodyPr wrap="square" lIns="0" tIns="0" rIns="0" bIns="0" rtlCol="0"/>
          <a:lstStyle/>
          <a:p>
            <a:pPr defTabSz="761513"/>
            <a:endParaRPr sz="1499" dirty="0">
              <a:solidFill>
                <a:srgbClr val="000000"/>
              </a:solidFill>
              <a:latin typeface="Graphik"/>
            </a:endParaRPr>
          </a:p>
        </p:txBody>
      </p:sp>
      <p:sp>
        <p:nvSpPr>
          <p:cNvPr id="7" name="Title 1">
            <a:extLst>
              <a:ext uri="{FF2B5EF4-FFF2-40B4-BE49-F238E27FC236}">
                <a16:creationId xmlns:a16="http://schemas.microsoft.com/office/drawing/2014/main" id="{C6DB689C-7DB3-4046-A1BF-E63F8EF78419}"/>
              </a:ext>
            </a:extLst>
          </p:cNvPr>
          <p:cNvSpPr>
            <a:spLocks noGrp="1"/>
          </p:cNvSpPr>
          <p:nvPr>
            <p:ph type="title" hasCustomPrompt="1"/>
          </p:nvPr>
        </p:nvSpPr>
        <p:spPr>
          <a:xfrm>
            <a:off x="381001" y="981075"/>
            <a:ext cx="9482138" cy="990600"/>
          </a:xfrm>
        </p:spPr>
        <p:txBody>
          <a:bodyPr lIns="360000"/>
          <a:lstStyle>
            <a:lvl1pPr>
              <a:defRPr sz="3198">
                <a:solidFill>
                  <a:schemeClr val="bg1"/>
                </a:solidFill>
              </a:defRPr>
            </a:lvl1pPr>
          </a:lstStyle>
          <a:p>
            <a:r>
              <a:rPr lang="en-GB" dirty="0"/>
              <a:t>Agenda title</a:t>
            </a:r>
            <a:endParaRPr lang="en-US" dirty="0"/>
          </a:p>
        </p:txBody>
      </p:sp>
      <p:sp>
        <p:nvSpPr>
          <p:cNvPr id="4" name="Text Placeholder 3">
            <a:extLst>
              <a:ext uri="{FF2B5EF4-FFF2-40B4-BE49-F238E27FC236}">
                <a16:creationId xmlns:a16="http://schemas.microsoft.com/office/drawing/2014/main" id="{3D3215D6-B1B0-4970-B228-FE2A87F94C4B}"/>
              </a:ext>
            </a:extLst>
          </p:cNvPr>
          <p:cNvSpPr>
            <a:spLocks noGrp="1"/>
          </p:cNvSpPr>
          <p:nvPr>
            <p:ph type="body" sz="quarter" idx="12" hasCustomPrompt="1"/>
          </p:nvPr>
        </p:nvSpPr>
        <p:spPr>
          <a:xfrm>
            <a:off x="381173" y="512763"/>
            <a:ext cx="9477902" cy="382587"/>
          </a:xfrm>
        </p:spPr>
        <p:txBody>
          <a:bodyPr lIns="360000"/>
          <a:lstStyle>
            <a:lvl1pPr marL="0" indent="0">
              <a:buNone/>
              <a:defRPr lang="en-GB" sz="1599" kern="1200" spc="-54" dirty="0">
                <a:solidFill>
                  <a:schemeClr val="bg1"/>
                </a:solidFill>
                <a:latin typeface="+mn-lt"/>
                <a:ea typeface="+mn-ea"/>
                <a:cs typeface="Graphik-Light"/>
              </a:defRPr>
            </a:lvl1pPr>
          </a:lstStyle>
          <a:p>
            <a:pPr lvl="0"/>
            <a:r>
              <a:rPr lang="en-US" dirty="0"/>
              <a:t>Place secondary headline</a:t>
            </a:r>
            <a:endParaRPr lang="en-GB" dirty="0"/>
          </a:p>
        </p:txBody>
      </p:sp>
      <p:sp>
        <p:nvSpPr>
          <p:cNvPr id="6" name="Text Placeholder 5">
            <a:extLst>
              <a:ext uri="{FF2B5EF4-FFF2-40B4-BE49-F238E27FC236}">
                <a16:creationId xmlns:a16="http://schemas.microsoft.com/office/drawing/2014/main" id="{75019FFF-F845-4814-8836-0DDC1CE07D5C}"/>
              </a:ext>
            </a:extLst>
          </p:cNvPr>
          <p:cNvSpPr>
            <a:spLocks noGrp="1"/>
          </p:cNvSpPr>
          <p:nvPr>
            <p:ph type="body" sz="quarter" idx="13" hasCustomPrompt="1"/>
          </p:nvPr>
        </p:nvSpPr>
        <p:spPr>
          <a:xfrm>
            <a:off x="381000" y="4081184"/>
            <a:ext cx="3635375" cy="1284194"/>
          </a:xfrm>
        </p:spPr>
        <p:txBody>
          <a:bodyPr lIns="360000" rIns="180000"/>
          <a:lstStyle>
            <a:lvl1pPr marL="0" indent="0">
              <a:buNone/>
              <a:defRPr sz="1999" b="1"/>
            </a:lvl1pPr>
            <a:lvl2pPr marL="0" indent="0">
              <a:buFont typeface="Arial" panose="020B0604020202020204" pitchFamily="34" charset="0"/>
              <a:buNone/>
              <a:defRPr sz="1799" b="0"/>
            </a:lvl2pPr>
            <a:lvl3pPr marL="177693" indent="-177693">
              <a:defRPr sz="1799"/>
            </a:lvl3pPr>
            <a:lvl4pPr marL="360147" indent="-182454">
              <a:defRPr sz="1599"/>
            </a:lvl4pPr>
            <a:lvl5pPr marL="445821" indent="-85674">
              <a:defRPr sz="1599"/>
            </a:lvl5pPr>
          </a:lstStyle>
          <a:p>
            <a:pPr lvl="0"/>
            <a:r>
              <a:rPr lang="en-GB" dirty="0"/>
              <a:t>Insert agenda item</a:t>
            </a:r>
            <a:endParaRPr lang="en-US" dirty="0"/>
          </a:p>
          <a:p>
            <a:pPr lvl="1"/>
            <a:r>
              <a:rPr lang="en-US" dirty="0"/>
              <a:t>Second level</a:t>
            </a:r>
          </a:p>
        </p:txBody>
      </p:sp>
      <p:sp>
        <p:nvSpPr>
          <p:cNvPr id="22" name="Text Placeholder 5">
            <a:extLst>
              <a:ext uri="{FF2B5EF4-FFF2-40B4-BE49-F238E27FC236}">
                <a16:creationId xmlns:a16="http://schemas.microsoft.com/office/drawing/2014/main" id="{69DD5828-037F-437C-ACAF-D7CD3D967FD5}"/>
              </a:ext>
            </a:extLst>
          </p:cNvPr>
          <p:cNvSpPr>
            <a:spLocks noGrp="1"/>
          </p:cNvSpPr>
          <p:nvPr>
            <p:ph type="body" sz="quarter" idx="14" hasCustomPrompt="1"/>
          </p:nvPr>
        </p:nvSpPr>
        <p:spPr>
          <a:xfrm>
            <a:off x="4276726" y="4081183"/>
            <a:ext cx="3635375" cy="1284194"/>
          </a:xfrm>
        </p:spPr>
        <p:txBody>
          <a:bodyPr lIns="360000" rIns="180000"/>
          <a:lstStyle>
            <a:lvl1pPr marL="0" indent="0">
              <a:buNone/>
              <a:defRPr sz="1999" b="1"/>
            </a:lvl1pPr>
            <a:lvl2pPr marL="0" indent="0">
              <a:buFont typeface="Arial" panose="020B0604020202020204" pitchFamily="34" charset="0"/>
              <a:buNone/>
              <a:defRPr sz="1799" b="0"/>
            </a:lvl2pPr>
            <a:lvl3pPr marL="0" indent="0">
              <a:buNone/>
              <a:defRPr sz="1799"/>
            </a:lvl3pPr>
            <a:lvl4pPr marL="360147" indent="-182454">
              <a:defRPr sz="1599"/>
            </a:lvl4pPr>
            <a:lvl5pPr marL="445821" indent="-85674">
              <a:defRPr sz="1599"/>
            </a:lvl5pPr>
          </a:lstStyle>
          <a:p>
            <a:pPr lvl="0"/>
            <a:r>
              <a:rPr lang="en-GB" dirty="0"/>
              <a:t>Insert agenda item</a:t>
            </a:r>
            <a:endParaRPr lang="en-US" dirty="0"/>
          </a:p>
          <a:p>
            <a:pPr lvl="1"/>
            <a:r>
              <a:rPr lang="en-US" dirty="0"/>
              <a:t>Second level</a:t>
            </a:r>
          </a:p>
        </p:txBody>
      </p:sp>
      <p:sp>
        <p:nvSpPr>
          <p:cNvPr id="23" name="Text Placeholder 5">
            <a:extLst>
              <a:ext uri="{FF2B5EF4-FFF2-40B4-BE49-F238E27FC236}">
                <a16:creationId xmlns:a16="http://schemas.microsoft.com/office/drawing/2014/main" id="{216E3C1E-4353-4FFD-8E22-BFE5FA3034BF}"/>
              </a:ext>
            </a:extLst>
          </p:cNvPr>
          <p:cNvSpPr>
            <a:spLocks noGrp="1"/>
          </p:cNvSpPr>
          <p:nvPr>
            <p:ph type="body" sz="quarter" idx="15" hasCustomPrompt="1"/>
          </p:nvPr>
        </p:nvSpPr>
        <p:spPr>
          <a:xfrm>
            <a:off x="8166099" y="4081183"/>
            <a:ext cx="3635374" cy="1284194"/>
          </a:xfrm>
        </p:spPr>
        <p:txBody>
          <a:bodyPr lIns="360000" rIns="180000"/>
          <a:lstStyle>
            <a:lvl1pPr marL="0" indent="0">
              <a:buNone/>
              <a:defRPr sz="1999" b="1"/>
            </a:lvl1pPr>
            <a:lvl2pPr marL="0" indent="0">
              <a:buFont typeface="Arial" panose="020B0604020202020204" pitchFamily="34" charset="0"/>
              <a:buNone/>
              <a:defRPr sz="1799" b="0"/>
            </a:lvl2pPr>
            <a:lvl3pPr marL="177693" indent="-177693">
              <a:defRPr sz="1799"/>
            </a:lvl3pPr>
            <a:lvl4pPr marL="360147" indent="-182454">
              <a:defRPr sz="1599"/>
            </a:lvl4pPr>
            <a:lvl5pPr marL="445821" indent="-85674">
              <a:defRPr sz="1599"/>
            </a:lvl5pPr>
          </a:lstStyle>
          <a:p>
            <a:pPr lvl="0"/>
            <a:r>
              <a:rPr lang="en-GB" dirty="0"/>
              <a:t>Insert agenda item</a:t>
            </a:r>
            <a:endParaRPr lang="en-US" dirty="0"/>
          </a:p>
          <a:p>
            <a:pPr lvl="1"/>
            <a:r>
              <a:rPr lang="en-US" dirty="0"/>
              <a:t>Second level</a:t>
            </a:r>
          </a:p>
        </p:txBody>
      </p:sp>
      <p:sp>
        <p:nvSpPr>
          <p:cNvPr id="24" name="Text Placeholder 5">
            <a:extLst>
              <a:ext uri="{FF2B5EF4-FFF2-40B4-BE49-F238E27FC236}">
                <a16:creationId xmlns:a16="http://schemas.microsoft.com/office/drawing/2014/main" id="{762933D6-4719-44AB-B1EB-A9C04F8841DB}"/>
              </a:ext>
            </a:extLst>
          </p:cNvPr>
          <p:cNvSpPr>
            <a:spLocks noGrp="1"/>
          </p:cNvSpPr>
          <p:nvPr>
            <p:ph type="body" sz="quarter" idx="16" hasCustomPrompt="1"/>
          </p:nvPr>
        </p:nvSpPr>
        <p:spPr>
          <a:xfrm>
            <a:off x="381000" y="3150874"/>
            <a:ext cx="3635375" cy="847800"/>
          </a:xfrm>
        </p:spPr>
        <p:txBody>
          <a:bodyPr lIns="360000" rIns="180000"/>
          <a:lstStyle>
            <a:lvl1pPr marL="0" indent="0">
              <a:buNone/>
              <a:defRPr lang="en-US" sz="5997" b="0" kern="1200" spc="-112" dirty="0" smtClean="0">
                <a:solidFill>
                  <a:schemeClr val="accent1"/>
                </a:solidFill>
                <a:latin typeface="+mn-lt"/>
                <a:ea typeface="+mn-ea"/>
                <a:cs typeface="Graphik Light" panose="020B0403030202060203" pitchFamily="34" charset="-18"/>
              </a:defRPr>
            </a:lvl1pPr>
          </a:lstStyle>
          <a:p>
            <a:pPr lvl="0"/>
            <a:r>
              <a:rPr lang="en-US" dirty="0"/>
              <a:t>##</a:t>
            </a:r>
          </a:p>
        </p:txBody>
      </p:sp>
      <p:sp>
        <p:nvSpPr>
          <p:cNvPr id="25" name="Text Placeholder 5">
            <a:extLst>
              <a:ext uri="{FF2B5EF4-FFF2-40B4-BE49-F238E27FC236}">
                <a16:creationId xmlns:a16="http://schemas.microsoft.com/office/drawing/2014/main" id="{3EA855C7-1278-4986-BE71-4E24660982C7}"/>
              </a:ext>
            </a:extLst>
          </p:cNvPr>
          <p:cNvSpPr>
            <a:spLocks noGrp="1"/>
          </p:cNvSpPr>
          <p:nvPr>
            <p:ph type="body" sz="quarter" idx="17" hasCustomPrompt="1"/>
          </p:nvPr>
        </p:nvSpPr>
        <p:spPr>
          <a:xfrm>
            <a:off x="4275139" y="3150874"/>
            <a:ext cx="3635375" cy="847800"/>
          </a:xfrm>
        </p:spPr>
        <p:txBody>
          <a:bodyPr lIns="360000" rIns="180000"/>
          <a:lstStyle>
            <a:lvl1pPr marL="0" indent="0">
              <a:buNone/>
              <a:defRPr lang="en-US" sz="5997" b="0" kern="1200" spc="-112" dirty="0" smtClean="0">
                <a:solidFill>
                  <a:schemeClr val="accent1"/>
                </a:solidFill>
                <a:latin typeface="+mn-lt"/>
                <a:ea typeface="+mn-ea"/>
                <a:cs typeface="Graphik Light" panose="020B0403030202060203" pitchFamily="34" charset="-18"/>
              </a:defRPr>
            </a:lvl1pPr>
          </a:lstStyle>
          <a:p>
            <a:pPr marL="228463" lvl="0" indent="-228463" algn="l" defTabSz="228463" rtl="0" eaLnBrk="1" latinLnBrk="0" hangingPunct="1">
              <a:lnSpc>
                <a:spcPct val="100000"/>
              </a:lnSpc>
              <a:spcBef>
                <a:spcPts val="0"/>
              </a:spcBef>
              <a:spcAft>
                <a:spcPts val="600"/>
              </a:spcAft>
            </a:pPr>
            <a:r>
              <a:rPr lang="en-US" dirty="0"/>
              <a:t>##</a:t>
            </a:r>
          </a:p>
        </p:txBody>
      </p:sp>
      <p:sp>
        <p:nvSpPr>
          <p:cNvPr id="26" name="Text Placeholder 5">
            <a:extLst>
              <a:ext uri="{FF2B5EF4-FFF2-40B4-BE49-F238E27FC236}">
                <a16:creationId xmlns:a16="http://schemas.microsoft.com/office/drawing/2014/main" id="{7FB86FD7-E105-4BFC-BC03-6C1F429E80BF}"/>
              </a:ext>
            </a:extLst>
          </p:cNvPr>
          <p:cNvSpPr>
            <a:spLocks noGrp="1"/>
          </p:cNvSpPr>
          <p:nvPr>
            <p:ph type="body" sz="quarter" idx="18" hasCustomPrompt="1"/>
          </p:nvPr>
        </p:nvSpPr>
        <p:spPr>
          <a:xfrm>
            <a:off x="8172450" y="3150874"/>
            <a:ext cx="3635374" cy="847800"/>
          </a:xfrm>
        </p:spPr>
        <p:txBody>
          <a:bodyPr lIns="360000" rIns="180000"/>
          <a:lstStyle>
            <a:lvl1pPr marL="0" indent="0">
              <a:buNone/>
              <a:defRPr lang="en-US" sz="5997" b="0" kern="1200" spc="-112" dirty="0" smtClean="0">
                <a:solidFill>
                  <a:schemeClr val="accent1"/>
                </a:solidFill>
                <a:latin typeface="+mn-lt"/>
                <a:ea typeface="+mn-ea"/>
                <a:cs typeface="Graphik Light" panose="020B0403030202060203" pitchFamily="34" charset="-18"/>
              </a:defRPr>
            </a:lvl1pPr>
          </a:lstStyle>
          <a:p>
            <a:pPr marL="228463" lvl="0" indent="-228463" algn="l" defTabSz="228463" rtl="0" eaLnBrk="1" latinLnBrk="0" hangingPunct="1">
              <a:lnSpc>
                <a:spcPct val="100000"/>
              </a:lnSpc>
              <a:spcBef>
                <a:spcPts val="0"/>
              </a:spcBef>
              <a:spcAft>
                <a:spcPts val="600"/>
              </a:spcAft>
            </a:pPr>
            <a:r>
              <a:rPr lang="en-US" dirty="0"/>
              <a:t>##</a:t>
            </a:r>
          </a:p>
        </p:txBody>
      </p:sp>
      <p:sp>
        <p:nvSpPr>
          <p:cNvPr id="17" name="Footer Placeholder 2">
            <a:extLst>
              <a:ext uri="{FF2B5EF4-FFF2-40B4-BE49-F238E27FC236}">
                <a16:creationId xmlns:a16="http://schemas.microsoft.com/office/drawing/2014/main" id="{348A6AA2-E66B-4929-B78E-A55F7B2DF330}"/>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18" name="Slide Number Placeholder 7">
            <a:extLst>
              <a:ext uri="{FF2B5EF4-FFF2-40B4-BE49-F238E27FC236}">
                <a16:creationId xmlns:a16="http://schemas.microsoft.com/office/drawing/2014/main" id="{BDA27AE6-8B36-45E3-9FF7-BC3D25A6B25A}"/>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9" name="GTS_Purple" descr="Accenture Greater Than symbol in purple">
            <a:extLst>
              <a:ext uri="{FF2B5EF4-FFF2-40B4-BE49-F238E27FC236}">
                <a16:creationId xmlns:a16="http://schemas.microsoft.com/office/drawing/2014/main" id="{DE79ED6B-7676-4A29-8C73-A9126FF88C64}"/>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Tree>
    <p:extLst>
      <p:ext uri="{BB962C8B-B14F-4D97-AF65-F5344CB8AC3E}">
        <p14:creationId xmlns:p14="http://schemas.microsoft.com/office/powerpoint/2010/main" val="423771243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Divider - Numbered, Gradient Mid Purple">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AE7291-26DA-4DD1-A20E-259803DCA2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 y="1"/>
            <a:ext cx="12191999" cy="3427582"/>
          </a:xfrm>
          <a:prstGeom prst="rect">
            <a:avLst/>
          </a:prstGeom>
        </p:spPr>
      </p:pic>
      <p:sp>
        <p:nvSpPr>
          <p:cNvPr id="12" name="Number">
            <a:extLst>
              <a:ext uri="{FF2B5EF4-FFF2-40B4-BE49-F238E27FC236}">
                <a16:creationId xmlns:a16="http://schemas.microsoft.com/office/drawing/2014/main" id="{0F5B0F9B-F7B1-412C-9985-BF27146E425C}"/>
              </a:ext>
            </a:extLst>
          </p:cNvPr>
          <p:cNvSpPr>
            <a:spLocks noGrp="1"/>
          </p:cNvSpPr>
          <p:nvPr>
            <p:ph type="body" sz="quarter" idx="12" hasCustomPrompt="1"/>
          </p:nvPr>
        </p:nvSpPr>
        <p:spPr>
          <a:xfrm>
            <a:off x="381468" y="835201"/>
            <a:ext cx="6886106" cy="2168525"/>
          </a:xfrm>
        </p:spPr>
        <p:txBody>
          <a:bodyPr anchor="ctr"/>
          <a:lstStyle>
            <a:lvl1pPr marL="0" indent="0">
              <a:buNone/>
              <a:defRPr sz="16590" b="1">
                <a:ln w="9525">
                  <a:solidFill>
                    <a:schemeClr val="accent5"/>
                  </a:solidFill>
                </a:ln>
                <a:noFill/>
                <a:latin typeface="+mn-lt"/>
              </a:defRPr>
            </a:lvl1pPr>
          </a:lstStyle>
          <a:p>
            <a:pPr lvl="0"/>
            <a:r>
              <a:rPr lang="en-US" dirty="0"/>
              <a:t>#</a:t>
            </a:r>
          </a:p>
        </p:txBody>
      </p:sp>
      <p:sp>
        <p:nvSpPr>
          <p:cNvPr id="17" name="Title 1">
            <a:extLst>
              <a:ext uri="{FF2B5EF4-FFF2-40B4-BE49-F238E27FC236}">
                <a16:creationId xmlns:a16="http://schemas.microsoft.com/office/drawing/2014/main" id="{F30426E1-CFEC-4F1C-B1E2-DB588F043037}"/>
              </a:ext>
            </a:extLst>
          </p:cNvPr>
          <p:cNvSpPr>
            <a:spLocks noGrp="1"/>
          </p:cNvSpPr>
          <p:nvPr>
            <p:ph type="title" hasCustomPrompt="1"/>
          </p:nvPr>
        </p:nvSpPr>
        <p:spPr>
          <a:xfrm>
            <a:off x="381001" y="3866137"/>
            <a:ext cx="7532688" cy="2175889"/>
          </a:xfrm>
        </p:spPr>
        <p:txBody>
          <a:bodyPr anchor="t">
            <a:noAutofit/>
          </a:bodyPr>
          <a:lstStyle>
            <a:lvl1pPr marL="0" indent="0">
              <a:lnSpc>
                <a:spcPct val="85000"/>
              </a:lnSpc>
              <a:buFont typeface="Arial" panose="020B0604020202020204" pitchFamily="34" charset="0"/>
              <a:buNone/>
              <a:defRPr sz="5397" b="0" spc="-50" baseline="0">
                <a:latin typeface="+mj-lt"/>
              </a:defRPr>
            </a:lvl1pPr>
          </a:lstStyle>
          <a:p>
            <a:r>
              <a:rPr lang="en-US" dirty="0"/>
              <a:t>Section title 54 </a:t>
            </a:r>
            <a:r>
              <a:rPr lang="en-US" dirty="0" err="1"/>
              <a:t>pt</a:t>
            </a:r>
            <a:endParaRPr lang="en-US" dirty="0"/>
          </a:p>
        </p:txBody>
      </p:sp>
      <p:sp>
        <p:nvSpPr>
          <p:cNvPr id="18" name="Subtitle">
            <a:extLst>
              <a:ext uri="{FF2B5EF4-FFF2-40B4-BE49-F238E27FC236}">
                <a16:creationId xmlns:a16="http://schemas.microsoft.com/office/drawing/2014/main" id="{88855E60-28E3-4A72-9743-339F385A9211}"/>
              </a:ext>
            </a:extLst>
          </p:cNvPr>
          <p:cNvSpPr>
            <a:spLocks noGrp="1"/>
          </p:cNvSpPr>
          <p:nvPr>
            <p:ph type="body" idx="1" hasCustomPrompt="1"/>
          </p:nvPr>
        </p:nvSpPr>
        <p:spPr>
          <a:xfrm>
            <a:off x="8172451" y="3891600"/>
            <a:ext cx="3638550" cy="2150425"/>
          </a:xfrm>
        </p:spPr>
        <p:txBody>
          <a:bodyPr/>
          <a:lstStyle>
            <a:lvl1pPr marL="0" indent="0">
              <a:buFont typeface="Arial" panose="020B0604020202020204" pitchFamily="34" charset="0"/>
              <a:buNone/>
              <a:defRPr sz="2399">
                <a:solidFill>
                  <a:schemeClr val="tx1"/>
                </a:solidFill>
                <a:latin typeface="GT Sectra Fine Rg" panose="00000500000000000000" pitchFamily="50" charset="0"/>
              </a:defRPr>
            </a:lvl1pPr>
            <a:lvl2pPr marL="456926" indent="0">
              <a:buNone/>
              <a:defRPr sz="1999">
                <a:solidFill>
                  <a:schemeClr val="tx1">
                    <a:tint val="75000"/>
                  </a:schemeClr>
                </a:solidFill>
              </a:defRPr>
            </a:lvl2pPr>
            <a:lvl3pPr marL="913851" indent="0">
              <a:buNone/>
              <a:defRPr sz="1799">
                <a:solidFill>
                  <a:schemeClr val="tx1">
                    <a:tint val="75000"/>
                  </a:schemeClr>
                </a:solidFill>
              </a:defRPr>
            </a:lvl3pPr>
            <a:lvl4pPr marL="1370777" indent="0">
              <a:buNone/>
              <a:defRPr sz="1599">
                <a:solidFill>
                  <a:schemeClr val="tx1">
                    <a:tint val="75000"/>
                  </a:schemeClr>
                </a:solidFill>
              </a:defRPr>
            </a:lvl4pPr>
            <a:lvl5pPr marL="1827702" indent="0">
              <a:buNone/>
              <a:defRPr sz="1599">
                <a:solidFill>
                  <a:schemeClr val="tx1">
                    <a:tint val="75000"/>
                  </a:schemeClr>
                </a:solidFill>
              </a:defRPr>
            </a:lvl5pPr>
            <a:lvl6pPr marL="2284629" indent="0">
              <a:buNone/>
              <a:defRPr sz="1599">
                <a:solidFill>
                  <a:schemeClr val="tx1">
                    <a:tint val="75000"/>
                  </a:schemeClr>
                </a:solidFill>
              </a:defRPr>
            </a:lvl6pPr>
            <a:lvl7pPr marL="2741555" indent="0">
              <a:buNone/>
              <a:defRPr sz="1599">
                <a:solidFill>
                  <a:schemeClr val="tx1">
                    <a:tint val="75000"/>
                  </a:schemeClr>
                </a:solidFill>
              </a:defRPr>
            </a:lvl7pPr>
            <a:lvl8pPr marL="3198480" indent="0">
              <a:buNone/>
              <a:defRPr sz="1599">
                <a:solidFill>
                  <a:schemeClr val="tx1">
                    <a:tint val="75000"/>
                  </a:schemeClr>
                </a:solidFill>
              </a:defRPr>
            </a:lvl8pPr>
            <a:lvl9pPr marL="3655406" indent="0">
              <a:buNone/>
              <a:defRPr sz="1599">
                <a:solidFill>
                  <a:schemeClr val="tx1">
                    <a:tint val="75000"/>
                  </a:schemeClr>
                </a:solidFill>
              </a:defRPr>
            </a:lvl9pPr>
          </a:lstStyle>
          <a:p>
            <a:pPr lvl="0"/>
            <a:r>
              <a:rPr lang="en-US" dirty="0"/>
              <a:t>Place subtitle here in GT Sectra Fine Regular 24pt</a:t>
            </a:r>
          </a:p>
        </p:txBody>
      </p:sp>
      <p:sp>
        <p:nvSpPr>
          <p:cNvPr id="13" name="GTS_Purple" descr="Accenture Greater Than symbol in purple">
            <a:extLst>
              <a:ext uri="{FF2B5EF4-FFF2-40B4-BE49-F238E27FC236}">
                <a16:creationId xmlns:a16="http://schemas.microsoft.com/office/drawing/2014/main" id="{9BA429F1-AD1F-437C-B2EA-46AD0D4B0D8C}"/>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4" name="Footer Placeholder 2">
            <a:extLst>
              <a:ext uri="{FF2B5EF4-FFF2-40B4-BE49-F238E27FC236}">
                <a16:creationId xmlns:a16="http://schemas.microsoft.com/office/drawing/2014/main" id="{37372F15-5E32-40E9-B2F3-617A0CFAF934}"/>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
        <p:nvSpPr>
          <p:cNvPr id="15" name="Slide Number Placeholder 7">
            <a:extLst>
              <a:ext uri="{FF2B5EF4-FFF2-40B4-BE49-F238E27FC236}">
                <a16:creationId xmlns:a16="http://schemas.microsoft.com/office/drawing/2014/main" id="{77BCF258-F181-4B83-8828-9A3665E34B25}"/>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5869179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divider 4">
    <p:bg>
      <p:bgPr>
        <a:solidFill>
          <a:schemeClr val="accent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FA3D2B-24C1-488E-87F2-7D62233A13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flipH="1">
            <a:off x="-3" y="1"/>
            <a:ext cx="6221415" cy="6311899"/>
          </a:xfrm>
          <a:prstGeom prst="rect">
            <a:avLst/>
          </a:prstGeom>
        </p:spPr>
      </p:pic>
      <p:sp>
        <p:nvSpPr>
          <p:cNvPr id="7" name="Picture Placeholder 6">
            <a:extLst>
              <a:ext uri="{FF2B5EF4-FFF2-40B4-BE49-F238E27FC236}">
                <a16:creationId xmlns:a16="http://schemas.microsoft.com/office/drawing/2014/main" id="{53FC9CA6-6658-4CDC-8DA7-AF539D26E0FD}"/>
              </a:ext>
            </a:extLst>
          </p:cNvPr>
          <p:cNvSpPr>
            <a:spLocks noGrp="1"/>
          </p:cNvSpPr>
          <p:nvPr>
            <p:ph type="pic" sz="quarter" idx="13" hasCustomPrompt="1"/>
          </p:nvPr>
        </p:nvSpPr>
        <p:spPr>
          <a:xfrm>
            <a:off x="6221413" y="0"/>
            <a:ext cx="5970587" cy="6311900"/>
          </a:xfrm>
          <a:solidFill>
            <a:schemeClr val="bg1">
              <a:lumMod val="65000"/>
              <a:lumOff val="35000"/>
            </a:schemeClr>
          </a:solidFill>
        </p:spPr>
        <p:txBody>
          <a:bodyPr vert="horz" lIns="972000" tIns="1440000" rIns="720000" bIns="900000" rtlCol="0" anchor="ctr" anchorCtr="0">
            <a:noAutofit/>
          </a:bodyPr>
          <a:lstStyle>
            <a:lvl1pPr marL="0" indent="0" algn="ctr">
              <a:buNone/>
              <a:defRPr lang="en-AU" sz="1599" b="0" cap="none" baseline="0">
                <a:solidFill>
                  <a:schemeClr val="tx2">
                    <a:lumMod val="75000"/>
                  </a:schemeClr>
                </a:solidFill>
                <a:latin typeface="+mn-lt"/>
              </a:defRPr>
            </a:lvl1pPr>
          </a:lstStyle>
          <a:p>
            <a:pPr lvl="0">
              <a:spcBef>
                <a:spcPts val="0"/>
              </a:spcBef>
            </a:pPr>
            <a:r>
              <a:rPr lang="en-AU" dirty="0"/>
              <a:t>Add image here</a:t>
            </a:r>
          </a:p>
        </p:txBody>
      </p:sp>
      <p:sp>
        <p:nvSpPr>
          <p:cNvPr id="8" name="Big number">
            <a:extLst>
              <a:ext uri="{FF2B5EF4-FFF2-40B4-BE49-F238E27FC236}">
                <a16:creationId xmlns:a16="http://schemas.microsoft.com/office/drawing/2014/main" id="{391FA5B8-04F0-45D8-A1D6-8B3F0E425F88}"/>
              </a:ext>
            </a:extLst>
          </p:cNvPr>
          <p:cNvSpPr>
            <a:spLocks noGrp="1"/>
          </p:cNvSpPr>
          <p:nvPr>
            <p:ph type="body" idx="10" hasCustomPrompt="1"/>
          </p:nvPr>
        </p:nvSpPr>
        <p:spPr>
          <a:xfrm>
            <a:off x="385377" y="533401"/>
            <a:ext cx="3694113" cy="1957753"/>
          </a:xfrm>
        </p:spPr>
        <p:txBody>
          <a:bodyPr anchor="t"/>
          <a:lstStyle>
            <a:lvl1pPr marL="0" indent="0" algn="l" defTabSz="913851" rtl="0" eaLnBrk="1" latinLnBrk="0" hangingPunct="1">
              <a:lnSpc>
                <a:spcPct val="80000"/>
              </a:lnSpc>
              <a:spcBef>
                <a:spcPct val="0"/>
              </a:spcBef>
              <a:spcAft>
                <a:spcPts val="0"/>
              </a:spcAft>
              <a:buNone/>
              <a:defRPr lang="en-US" sz="13791" b="1" kern="1200" dirty="0">
                <a:ln w="6350">
                  <a:solidFill>
                    <a:schemeClr val="accent5"/>
                  </a:solidFill>
                </a:ln>
                <a:noFill/>
                <a:latin typeface="+mj-lt"/>
                <a:ea typeface="+mj-ea"/>
                <a:cs typeface="+mj-cs"/>
              </a:defRPr>
            </a:lvl1pPr>
            <a:lvl2pPr marL="456926" indent="0">
              <a:buNone/>
              <a:defRPr sz="1999">
                <a:solidFill>
                  <a:schemeClr val="tx1">
                    <a:tint val="75000"/>
                  </a:schemeClr>
                </a:solidFill>
              </a:defRPr>
            </a:lvl2pPr>
            <a:lvl3pPr marL="913851" indent="0">
              <a:buNone/>
              <a:defRPr sz="1799">
                <a:solidFill>
                  <a:schemeClr val="tx1">
                    <a:tint val="75000"/>
                  </a:schemeClr>
                </a:solidFill>
              </a:defRPr>
            </a:lvl3pPr>
            <a:lvl4pPr marL="1370777" indent="0">
              <a:buNone/>
              <a:defRPr sz="1599">
                <a:solidFill>
                  <a:schemeClr val="tx1">
                    <a:tint val="75000"/>
                  </a:schemeClr>
                </a:solidFill>
              </a:defRPr>
            </a:lvl4pPr>
            <a:lvl5pPr marL="1827702" indent="0">
              <a:buNone/>
              <a:defRPr sz="1599">
                <a:solidFill>
                  <a:schemeClr val="tx1">
                    <a:tint val="75000"/>
                  </a:schemeClr>
                </a:solidFill>
              </a:defRPr>
            </a:lvl5pPr>
            <a:lvl6pPr marL="2284629" indent="0">
              <a:buNone/>
              <a:defRPr sz="1599">
                <a:solidFill>
                  <a:schemeClr val="tx1">
                    <a:tint val="75000"/>
                  </a:schemeClr>
                </a:solidFill>
              </a:defRPr>
            </a:lvl6pPr>
            <a:lvl7pPr marL="2741555" indent="0">
              <a:buNone/>
              <a:defRPr sz="1599">
                <a:solidFill>
                  <a:schemeClr val="tx1">
                    <a:tint val="75000"/>
                  </a:schemeClr>
                </a:solidFill>
              </a:defRPr>
            </a:lvl7pPr>
            <a:lvl8pPr marL="3198480" indent="0">
              <a:buNone/>
              <a:defRPr sz="1599">
                <a:solidFill>
                  <a:schemeClr val="tx1">
                    <a:tint val="75000"/>
                  </a:schemeClr>
                </a:solidFill>
              </a:defRPr>
            </a:lvl8pPr>
            <a:lvl9pPr marL="3655406" indent="0">
              <a:buNone/>
              <a:defRPr sz="1599">
                <a:solidFill>
                  <a:schemeClr val="tx1">
                    <a:tint val="75000"/>
                  </a:schemeClr>
                </a:solidFill>
              </a:defRPr>
            </a:lvl9pPr>
          </a:lstStyle>
          <a:p>
            <a:pPr marL="0" lvl="0" indent="0" algn="l" defTabSz="913851" rtl="0" eaLnBrk="1" latinLnBrk="0" hangingPunct="1">
              <a:lnSpc>
                <a:spcPct val="100000"/>
              </a:lnSpc>
              <a:spcBef>
                <a:spcPts val="0"/>
              </a:spcBef>
              <a:spcAft>
                <a:spcPts val="0"/>
              </a:spcAft>
              <a:buFont typeface="Arial" panose="020B0604020202020204" pitchFamily="34" charset="0"/>
              <a:buNone/>
            </a:pPr>
            <a:r>
              <a:rPr lang="en-US" dirty="0"/>
              <a:t>01</a:t>
            </a:r>
          </a:p>
        </p:txBody>
      </p:sp>
      <p:sp>
        <p:nvSpPr>
          <p:cNvPr id="9" name="Title 1">
            <a:extLst>
              <a:ext uri="{FF2B5EF4-FFF2-40B4-BE49-F238E27FC236}">
                <a16:creationId xmlns:a16="http://schemas.microsoft.com/office/drawing/2014/main" id="{81A08063-509B-4D5F-92E0-8DBFDA5C4226}"/>
              </a:ext>
            </a:extLst>
          </p:cNvPr>
          <p:cNvSpPr>
            <a:spLocks noGrp="1"/>
          </p:cNvSpPr>
          <p:nvPr>
            <p:ph type="title" hasCustomPrompt="1"/>
          </p:nvPr>
        </p:nvSpPr>
        <p:spPr>
          <a:xfrm>
            <a:off x="381001" y="2687264"/>
            <a:ext cx="5584824" cy="2826150"/>
          </a:xfrm>
        </p:spPr>
        <p:txBody>
          <a:bodyPr lIns="612000" anchor="t"/>
          <a:lstStyle>
            <a:lvl1pPr algn="l">
              <a:lnSpc>
                <a:spcPct val="88000"/>
              </a:lnSpc>
              <a:defRPr sz="5397">
                <a:solidFill>
                  <a:schemeClr val="bg1"/>
                </a:solidFill>
              </a:defRPr>
            </a:lvl1pPr>
          </a:lstStyle>
          <a:p>
            <a:r>
              <a:rPr lang="en-US" dirty="0"/>
              <a:t>Place key message here</a:t>
            </a:r>
          </a:p>
        </p:txBody>
      </p:sp>
      <p:sp>
        <p:nvSpPr>
          <p:cNvPr id="11" name="GTS_Purple" descr="Accenture Greater Than symbol in purple">
            <a:extLst>
              <a:ext uri="{FF2B5EF4-FFF2-40B4-BE49-F238E27FC236}">
                <a16:creationId xmlns:a16="http://schemas.microsoft.com/office/drawing/2014/main" id="{EA18E605-3250-4CAA-8BEB-0EA704822FFB}"/>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2" name="Footer Placeholder 2">
            <a:extLst>
              <a:ext uri="{FF2B5EF4-FFF2-40B4-BE49-F238E27FC236}">
                <a16:creationId xmlns:a16="http://schemas.microsoft.com/office/drawing/2014/main" id="{2B594E67-B1A8-45DF-9CD2-99EF69D60A4B}"/>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15" name="Slide Number Placeholder 7">
            <a:extLst>
              <a:ext uri="{FF2B5EF4-FFF2-40B4-BE49-F238E27FC236}">
                <a16:creationId xmlns:a16="http://schemas.microsoft.com/office/drawing/2014/main" id="{5A8415CE-90F1-4364-B2BA-AF712D4F776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1951448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5_Salutation-Logo centered">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E20C8-E3A8-457E-99F2-F2E5725B9A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 y="1"/>
            <a:ext cx="12191999" cy="6855866"/>
          </a:xfrm>
          <a:prstGeom prst="rect">
            <a:avLst/>
          </a:prstGeom>
        </p:spPr>
      </p:pic>
      <p:sp>
        <p:nvSpPr>
          <p:cNvPr id="9" name="Big number">
            <a:extLst>
              <a:ext uri="{FF2B5EF4-FFF2-40B4-BE49-F238E27FC236}">
                <a16:creationId xmlns:a16="http://schemas.microsoft.com/office/drawing/2014/main" id="{1D86EA51-DEC2-439C-9D08-20BBC5E0A340}"/>
              </a:ext>
            </a:extLst>
          </p:cNvPr>
          <p:cNvSpPr>
            <a:spLocks noGrp="1"/>
          </p:cNvSpPr>
          <p:nvPr>
            <p:ph type="body" idx="10" hasCustomPrompt="1"/>
          </p:nvPr>
        </p:nvSpPr>
        <p:spPr>
          <a:xfrm>
            <a:off x="-1504981" y="1210234"/>
            <a:ext cx="7473137" cy="4410959"/>
          </a:xfrm>
        </p:spPr>
        <p:txBody>
          <a:bodyPr anchor="b"/>
          <a:lstStyle>
            <a:lvl1pPr marL="0" indent="0" algn="l" defTabSz="913851" rtl="0" eaLnBrk="1" latinLnBrk="0" hangingPunct="1">
              <a:lnSpc>
                <a:spcPct val="80000"/>
              </a:lnSpc>
              <a:spcBef>
                <a:spcPct val="0"/>
              </a:spcBef>
              <a:spcAft>
                <a:spcPts val="0"/>
              </a:spcAft>
              <a:buNone/>
              <a:defRPr kumimoji="0" lang="en-US" sz="34993" b="1" i="0" u="none" strike="noStrike" kern="1200" cap="none" spc="-300" normalizeH="0" baseline="0" dirty="0">
                <a:ln>
                  <a:noFill/>
                </a:ln>
                <a:solidFill>
                  <a:srgbClr val="FFFFFF">
                    <a:alpha val="10000"/>
                  </a:srgbClr>
                </a:solidFill>
                <a:effectLst/>
                <a:uLnTx/>
                <a:uFillTx/>
                <a:latin typeface="Graphik Bold" panose="020B0803030202060203" pitchFamily="34" charset="0"/>
                <a:ea typeface="Graphik" charset="0"/>
                <a:cs typeface="Graphik" charset="0"/>
              </a:defRPr>
            </a:lvl1pPr>
            <a:lvl2pPr marL="456926" indent="0">
              <a:buNone/>
              <a:defRPr sz="1999">
                <a:solidFill>
                  <a:schemeClr val="tx1">
                    <a:tint val="75000"/>
                  </a:schemeClr>
                </a:solidFill>
              </a:defRPr>
            </a:lvl2pPr>
            <a:lvl3pPr marL="913851" indent="0">
              <a:buNone/>
              <a:defRPr sz="1799">
                <a:solidFill>
                  <a:schemeClr val="tx1">
                    <a:tint val="75000"/>
                  </a:schemeClr>
                </a:solidFill>
              </a:defRPr>
            </a:lvl3pPr>
            <a:lvl4pPr marL="1370777" indent="0">
              <a:buNone/>
              <a:defRPr sz="1599">
                <a:solidFill>
                  <a:schemeClr val="tx1">
                    <a:tint val="75000"/>
                  </a:schemeClr>
                </a:solidFill>
              </a:defRPr>
            </a:lvl4pPr>
            <a:lvl5pPr marL="1827702" indent="0">
              <a:buNone/>
              <a:defRPr sz="1599">
                <a:solidFill>
                  <a:schemeClr val="tx1">
                    <a:tint val="75000"/>
                  </a:schemeClr>
                </a:solidFill>
              </a:defRPr>
            </a:lvl5pPr>
            <a:lvl6pPr marL="2284629" indent="0">
              <a:buNone/>
              <a:defRPr sz="1599">
                <a:solidFill>
                  <a:schemeClr val="tx1">
                    <a:tint val="75000"/>
                  </a:schemeClr>
                </a:solidFill>
              </a:defRPr>
            </a:lvl6pPr>
            <a:lvl7pPr marL="2741555" indent="0">
              <a:buNone/>
              <a:defRPr sz="1599">
                <a:solidFill>
                  <a:schemeClr val="tx1">
                    <a:tint val="75000"/>
                  </a:schemeClr>
                </a:solidFill>
              </a:defRPr>
            </a:lvl7pPr>
            <a:lvl8pPr marL="3198480" indent="0">
              <a:buNone/>
              <a:defRPr sz="1599">
                <a:solidFill>
                  <a:schemeClr val="tx1">
                    <a:tint val="75000"/>
                  </a:schemeClr>
                </a:solidFill>
              </a:defRPr>
            </a:lvl8pPr>
            <a:lvl9pPr marL="3655406" indent="0">
              <a:buNone/>
              <a:defRPr sz="1599">
                <a:solidFill>
                  <a:schemeClr val="tx1">
                    <a:tint val="75000"/>
                  </a:schemeClr>
                </a:solidFill>
              </a:defRPr>
            </a:lvl9pPr>
          </a:lstStyle>
          <a:p>
            <a:pPr marL="0" lvl="0" indent="0" algn="l" defTabSz="913851" rtl="0" eaLnBrk="1" latinLnBrk="0" hangingPunct="1">
              <a:lnSpc>
                <a:spcPct val="100000"/>
              </a:lnSpc>
              <a:spcBef>
                <a:spcPts val="0"/>
              </a:spcBef>
              <a:spcAft>
                <a:spcPts val="0"/>
              </a:spcAft>
              <a:buFont typeface="Arial" panose="020B0604020202020204" pitchFamily="34" charset="0"/>
              <a:buNone/>
            </a:pPr>
            <a:r>
              <a:rPr lang="en-US" dirty="0"/>
              <a:t>01</a:t>
            </a:r>
          </a:p>
        </p:txBody>
      </p:sp>
      <p:sp>
        <p:nvSpPr>
          <p:cNvPr id="12" name="Intro text">
            <a:extLst>
              <a:ext uri="{FF2B5EF4-FFF2-40B4-BE49-F238E27FC236}">
                <a16:creationId xmlns:a16="http://schemas.microsoft.com/office/drawing/2014/main" id="{61671225-062C-4EA6-8321-F0F8B4445E5A}"/>
              </a:ext>
            </a:extLst>
          </p:cNvPr>
          <p:cNvSpPr>
            <a:spLocks noGrp="1"/>
          </p:cNvSpPr>
          <p:nvPr>
            <p:ph type="body" sz="quarter" idx="14" hasCustomPrompt="1"/>
          </p:nvPr>
        </p:nvSpPr>
        <p:spPr>
          <a:xfrm>
            <a:off x="4276808" y="3427934"/>
            <a:ext cx="7538807" cy="2193258"/>
          </a:xfrm>
        </p:spPr>
        <p:txBody>
          <a:bodyPr lIns="0" anchor="b"/>
          <a:lstStyle>
            <a:lvl1pPr marL="0" indent="0">
              <a:lnSpc>
                <a:spcPct val="110000"/>
              </a:lnSpc>
              <a:buNone/>
              <a:defRPr kumimoji="0" lang="en-US" sz="4399" b="0" i="0" u="none" strike="noStrike" kern="1200" cap="none" spc="0" normalizeH="0" baseline="0" dirty="0">
                <a:ln>
                  <a:noFill/>
                </a:ln>
                <a:solidFill>
                  <a:srgbClr val="FFFFFF"/>
                </a:solidFill>
                <a:effectLst/>
                <a:uLnTx/>
                <a:uFillTx/>
                <a:latin typeface="+mn-lt"/>
                <a:ea typeface="Graphik Extralight" charset="0"/>
                <a:cs typeface="Graphik Extralight" charset="0"/>
              </a:defRPr>
            </a:lvl1pPr>
            <a:lvl2pPr marL="0" indent="0">
              <a:lnSpc>
                <a:spcPct val="110000"/>
              </a:lnSpc>
              <a:buFont typeface="Arial" panose="020B0604020202020204" pitchFamily="34" charset="0"/>
              <a:buNone/>
              <a:defRPr kumimoji="0" lang="en-US" sz="4399" b="0" i="0" u="none" strike="noStrike" kern="1200" cap="none" spc="0" normalizeH="0" baseline="0" dirty="0">
                <a:ln>
                  <a:noFill/>
                </a:ln>
                <a:solidFill>
                  <a:srgbClr val="FFFFFF"/>
                </a:solidFill>
                <a:effectLst/>
                <a:uLnTx/>
                <a:uFillTx/>
                <a:latin typeface="+mj-lt"/>
                <a:ea typeface="Graphik Extralight" charset="0"/>
                <a:cs typeface="Graphik Extralight" charset="0"/>
              </a:defRPr>
            </a:lvl2pPr>
            <a:lvl3pPr marL="0" indent="0">
              <a:buNone/>
              <a:defRPr sz="5399">
                <a:latin typeface="+mj-lt"/>
              </a:defRPr>
            </a:lvl3pPr>
          </a:lstStyle>
          <a:p>
            <a:pPr lvl="0"/>
            <a:r>
              <a:rPr lang="en-US" dirty="0"/>
              <a:t>Click to edit </a:t>
            </a:r>
            <a:r>
              <a:rPr lang="pl-PL" dirty="0"/>
              <a:t>m</a:t>
            </a:r>
            <a:r>
              <a:rPr lang="en-US" dirty="0"/>
              <a:t>aster text</a:t>
            </a:r>
            <a:endParaRPr lang="pl-PL" dirty="0"/>
          </a:p>
          <a:p>
            <a:pPr lvl="1"/>
            <a:r>
              <a:rPr lang="en-US" dirty="0"/>
              <a:t>Second level</a:t>
            </a:r>
          </a:p>
        </p:txBody>
      </p:sp>
      <p:sp>
        <p:nvSpPr>
          <p:cNvPr id="5" name="Footer Placeholder 2">
            <a:extLst>
              <a:ext uri="{FF2B5EF4-FFF2-40B4-BE49-F238E27FC236}">
                <a16:creationId xmlns:a16="http://schemas.microsoft.com/office/drawing/2014/main" id="{22A398F3-AF29-4466-9C57-221885BE0DFB}"/>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endParaRPr lang="en-GB" dirty="0"/>
          </a:p>
        </p:txBody>
      </p:sp>
      <p:sp>
        <p:nvSpPr>
          <p:cNvPr id="6" name="Slide Number Placeholder 7">
            <a:extLst>
              <a:ext uri="{FF2B5EF4-FFF2-40B4-BE49-F238E27FC236}">
                <a16:creationId xmlns:a16="http://schemas.microsoft.com/office/drawing/2014/main" id="{9EC911FE-F371-4E79-B5D7-F86EA454342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28727747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98">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Long Headline and 1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6DB689C-7DB3-4046-A1BF-E63F8EF78419}"/>
              </a:ext>
            </a:extLst>
          </p:cNvPr>
          <p:cNvSpPr>
            <a:spLocks noGrp="1"/>
          </p:cNvSpPr>
          <p:nvPr>
            <p:ph type="title" hasCustomPrompt="1"/>
          </p:nvPr>
        </p:nvSpPr>
        <p:spPr>
          <a:xfrm>
            <a:off x="381000" y="381000"/>
            <a:ext cx="11430000" cy="990600"/>
          </a:xfrm>
        </p:spPr>
        <p:txBody>
          <a:bodyPr/>
          <a:lstStyle>
            <a:lvl1pPr>
              <a:defRPr sz="3198" spc="0"/>
            </a:lvl1pPr>
          </a:lstStyle>
          <a:p>
            <a:r>
              <a:rPr lang="en-GB" dirty="0"/>
              <a:t>Place headline here</a:t>
            </a:r>
            <a:endParaRPr lang="en-US" dirty="0"/>
          </a:p>
        </p:txBody>
      </p:sp>
      <p:sp>
        <p:nvSpPr>
          <p:cNvPr id="5" name="Footer Placeholder 2">
            <a:extLst>
              <a:ext uri="{FF2B5EF4-FFF2-40B4-BE49-F238E27FC236}">
                <a16:creationId xmlns:a16="http://schemas.microsoft.com/office/drawing/2014/main" id="{604878B4-F9D5-4356-BC1F-A714D88C6839}"/>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9" name="Slide Number Placeholder 7">
            <a:extLst>
              <a:ext uri="{FF2B5EF4-FFF2-40B4-BE49-F238E27FC236}">
                <a16:creationId xmlns:a16="http://schemas.microsoft.com/office/drawing/2014/main" id="{79A1FCBA-F09F-48BD-AFFD-08905E923EE2}"/>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420506344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EDDEFB3-ADC8-48AA-8FB8-3C38C7F15252}"/>
              </a:ext>
            </a:extLst>
          </p:cNvPr>
          <p:cNvSpPr>
            <a:spLocks noGrp="1"/>
          </p:cNvSpPr>
          <p:nvPr>
            <p:ph type="body" sz="quarter" idx="12" hasCustomPrompt="1"/>
          </p:nvPr>
        </p:nvSpPr>
        <p:spPr>
          <a:xfrm>
            <a:off x="381000" y="1020794"/>
            <a:ext cx="11430000" cy="384672"/>
          </a:xfrm>
          <a:prstGeom prst="rect">
            <a:avLst/>
          </a:prstGeom>
        </p:spPr>
        <p:txBody>
          <a:bodyPr lIns="0" tIns="0" rIns="0" bIns="0" anchor="t"/>
          <a:lstStyle>
            <a:lvl1pPr marL="0" indent="0">
              <a:spcAft>
                <a:spcPts val="0"/>
              </a:spcAft>
              <a:buNone/>
              <a:defRPr>
                <a:solidFill>
                  <a:schemeClr val="tx1"/>
                </a:solidFill>
                <a:latin typeface="GT Sectra Fine Rg" panose="00000500000000000000" pitchFamily="50" charset="0"/>
              </a:defRPr>
            </a:lvl1pPr>
          </a:lstStyle>
          <a:p>
            <a:pPr lvl="0"/>
            <a:r>
              <a:rPr lang="en-US" dirty="0"/>
              <a:t>Place subtitle here 20pt</a:t>
            </a:r>
          </a:p>
        </p:txBody>
      </p:sp>
      <p:sp>
        <p:nvSpPr>
          <p:cNvPr id="8" name="Title 1">
            <a:extLst>
              <a:ext uri="{FF2B5EF4-FFF2-40B4-BE49-F238E27FC236}">
                <a16:creationId xmlns:a16="http://schemas.microsoft.com/office/drawing/2014/main" id="{C1366F0F-8C8A-40B8-90B8-AD6CF281063B}"/>
              </a:ext>
            </a:extLst>
          </p:cNvPr>
          <p:cNvSpPr>
            <a:spLocks noGrp="1"/>
          </p:cNvSpPr>
          <p:nvPr>
            <p:ph type="title" hasCustomPrompt="1"/>
          </p:nvPr>
        </p:nvSpPr>
        <p:spPr>
          <a:xfrm>
            <a:off x="381000" y="381000"/>
            <a:ext cx="11430000" cy="639794"/>
          </a:xfrm>
        </p:spPr>
        <p:txBody>
          <a:bodyPr/>
          <a:lstStyle>
            <a:lvl1pPr>
              <a:defRPr sz="3198"/>
            </a:lvl1pPr>
          </a:lstStyle>
          <a:p>
            <a:r>
              <a:rPr lang="en-GB" dirty="0"/>
              <a:t>Place headline here</a:t>
            </a:r>
            <a:endParaRPr lang="en-US" dirty="0"/>
          </a:p>
        </p:txBody>
      </p:sp>
      <p:sp>
        <p:nvSpPr>
          <p:cNvPr id="6" name="Footer Placeholder 2">
            <a:extLst>
              <a:ext uri="{FF2B5EF4-FFF2-40B4-BE49-F238E27FC236}">
                <a16:creationId xmlns:a16="http://schemas.microsoft.com/office/drawing/2014/main" id="{C3B47D08-0D7A-469F-BF38-5E01DE670073}"/>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9" name="Slide Number Placeholder 7">
            <a:extLst>
              <a:ext uri="{FF2B5EF4-FFF2-40B4-BE49-F238E27FC236}">
                <a16:creationId xmlns:a16="http://schemas.microsoft.com/office/drawing/2014/main" id="{280DD91B-BC41-4B66-96AE-A1C42FF33FC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3772350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EDDEFB3-ADC8-48AA-8FB8-3C38C7F15252}"/>
              </a:ext>
            </a:extLst>
          </p:cNvPr>
          <p:cNvSpPr>
            <a:spLocks noGrp="1"/>
          </p:cNvSpPr>
          <p:nvPr>
            <p:ph type="body" sz="quarter" idx="12" hasCustomPrompt="1"/>
          </p:nvPr>
        </p:nvSpPr>
        <p:spPr>
          <a:xfrm>
            <a:off x="381000" y="1020794"/>
            <a:ext cx="11430000" cy="384672"/>
          </a:xfrm>
          <a:prstGeom prst="rect">
            <a:avLst/>
          </a:prstGeom>
        </p:spPr>
        <p:txBody>
          <a:bodyPr lIns="0" tIns="0" rIns="0" bIns="0" anchor="t"/>
          <a:lstStyle>
            <a:lvl1pPr marL="0" indent="0">
              <a:spcAft>
                <a:spcPts val="0"/>
              </a:spcAft>
              <a:buNone/>
              <a:defRPr>
                <a:solidFill>
                  <a:schemeClr val="tx1"/>
                </a:solidFill>
                <a:latin typeface="GT Sectra Fine Rg" panose="00000500000000000000" pitchFamily="50" charset="0"/>
              </a:defRPr>
            </a:lvl1pPr>
          </a:lstStyle>
          <a:p>
            <a:pPr lvl="0"/>
            <a:r>
              <a:rPr lang="en-US" dirty="0"/>
              <a:t>Place subtitle here 20pt</a:t>
            </a:r>
          </a:p>
        </p:txBody>
      </p:sp>
      <p:sp>
        <p:nvSpPr>
          <p:cNvPr id="8" name="Title 1">
            <a:extLst>
              <a:ext uri="{FF2B5EF4-FFF2-40B4-BE49-F238E27FC236}">
                <a16:creationId xmlns:a16="http://schemas.microsoft.com/office/drawing/2014/main" id="{C1366F0F-8C8A-40B8-90B8-AD6CF281063B}"/>
              </a:ext>
            </a:extLst>
          </p:cNvPr>
          <p:cNvSpPr>
            <a:spLocks noGrp="1"/>
          </p:cNvSpPr>
          <p:nvPr>
            <p:ph type="title" hasCustomPrompt="1"/>
          </p:nvPr>
        </p:nvSpPr>
        <p:spPr>
          <a:xfrm>
            <a:off x="381000" y="381000"/>
            <a:ext cx="11430000" cy="639794"/>
          </a:xfrm>
        </p:spPr>
        <p:txBody>
          <a:bodyPr/>
          <a:lstStyle>
            <a:lvl1pPr>
              <a:defRPr sz="3198"/>
            </a:lvl1pPr>
          </a:lstStyle>
          <a:p>
            <a:r>
              <a:rPr lang="en-GB" dirty="0"/>
              <a:t>Place headline here</a:t>
            </a:r>
            <a:endParaRPr lang="en-US" dirty="0"/>
          </a:p>
        </p:txBody>
      </p:sp>
      <p:sp>
        <p:nvSpPr>
          <p:cNvPr id="6" name="Footer Placeholder 2">
            <a:extLst>
              <a:ext uri="{FF2B5EF4-FFF2-40B4-BE49-F238E27FC236}">
                <a16:creationId xmlns:a16="http://schemas.microsoft.com/office/drawing/2014/main" id="{C3B47D08-0D7A-469F-BF38-5E01DE670073}"/>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9" name="Slide Number Placeholder 7">
            <a:extLst>
              <a:ext uri="{FF2B5EF4-FFF2-40B4-BE49-F238E27FC236}">
                <a16:creationId xmlns:a16="http://schemas.microsoft.com/office/drawing/2014/main" id="{280DD91B-BC41-4B66-96AE-A1C42FF33FC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0" name="Text Placeholder 2">
            <a:extLst>
              <a:ext uri="{FF2B5EF4-FFF2-40B4-BE49-F238E27FC236}">
                <a16:creationId xmlns:a16="http://schemas.microsoft.com/office/drawing/2014/main" id="{D6924FF4-F87D-41E0-92D3-9F56D20AE1A2}"/>
              </a:ext>
            </a:extLst>
          </p:cNvPr>
          <p:cNvSpPr>
            <a:spLocks noGrp="1"/>
          </p:cNvSpPr>
          <p:nvPr>
            <p:ph type="body" sz="quarter" idx="35"/>
          </p:nvPr>
        </p:nvSpPr>
        <p:spPr>
          <a:xfrm>
            <a:off x="381001" y="1947862"/>
            <a:ext cx="5587155" cy="4364037"/>
          </a:xfrm>
        </p:spPr>
        <p:txBody>
          <a:bodyPr lIns="0"/>
          <a:lstStyle>
            <a:lvl1pPr marL="0" indent="0">
              <a:buNone/>
              <a:defRPr sz="1599" b="0"/>
            </a:lvl1pPr>
            <a:lvl2pPr marL="0" indent="0">
              <a:buNone/>
              <a:defRPr lang="en-US" sz="1599" b="0" i="0" kern="1200" dirty="0" smtClean="0">
                <a:solidFill>
                  <a:schemeClr val="tx1"/>
                </a:solidFill>
                <a:latin typeface="+mn-lt"/>
                <a:ea typeface="Roboto" panose="02000000000000000000" pitchFamily="2" charset="0"/>
                <a:cs typeface="Arial" panose="020B0604020202020204" pitchFamily="34" charset="0"/>
              </a:defRPr>
            </a:lvl2pPr>
            <a:lvl3pPr marL="177693" indent="-177693">
              <a:buFont typeface="Arial" panose="020B0604020202020204" pitchFamily="34" charset="0"/>
              <a:buChar char="•"/>
              <a:defRPr sz="1599"/>
            </a:lvl3pPr>
            <a:lvl4pPr marL="360147" indent="-182454">
              <a:buFont typeface="Graphik" panose="020B0503030202060203" pitchFamily="34" charset="0"/>
              <a:buChar char="–"/>
              <a:defRPr sz="1599"/>
            </a:lvl4pPr>
            <a:lvl5pPr marL="537840" indent="-177693">
              <a:buFont typeface="Courier New" panose="02070309020205020404" pitchFamily="49" charset="0"/>
              <a:buChar char="o"/>
              <a:defRPr sz="15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031C4ACD-93BB-442F-9D51-8591E152D6CB}"/>
              </a:ext>
            </a:extLst>
          </p:cNvPr>
          <p:cNvSpPr>
            <a:spLocks noGrp="1"/>
          </p:cNvSpPr>
          <p:nvPr>
            <p:ph type="body" sz="quarter" idx="36"/>
          </p:nvPr>
        </p:nvSpPr>
        <p:spPr>
          <a:xfrm>
            <a:off x="6222258" y="1947862"/>
            <a:ext cx="5587155" cy="4364037"/>
          </a:xfrm>
        </p:spPr>
        <p:txBody>
          <a:bodyPr lIns="0"/>
          <a:lstStyle>
            <a:lvl1pPr marL="0" indent="0">
              <a:buNone/>
              <a:defRPr sz="1599" b="0"/>
            </a:lvl1pPr>
            <a:lvl2pPr marL="0" indent="0">
              <a:buNone/>
              <a:defRPr lang="en-US" sz="1599" b="0" i="0" kern="1200" dirty="0" smtClean="0">
                <a:solidFill>
                  <a:schemeClr val="tx1"/>
                </a:solidFill>
                <a:latin typeface="+mn-lt"/>
                <a:ea typeface="Roboto" panose="02000000000000000000" pitchFamily="2" charset="0"/>
                <a:cs typeface="Arial" panose="020B0604020202020204" pitchFamily="34" charset="0"/>
              </a:defRPr>
            </a:lvl2pPr>
            <a:lvl3pPr marL="177693" indent="-177693">
              <a:buFont typeface="Arial" panose="020B0604020202020204" pitchFamily="34" charset="0"/>
              <a:buChar char="•"/>
              <a:defRPr sz="1599"/>
            </a:lvl3pPr>
            <a:lvl4pPr marL="360147" indent="-182454">
              <a:buFont typeface="Graphik" panose="020B0503030202060203" pitchFamily="34" charset="0"/>
              <a:buChar char="–"/>
              <a:defRPr sz="1599"/>
            </a:lvl4pPr>
            <a:lvl5pPr marL="537840" indent="-177693">
              <a:buFont typeface="Courier New" panose="02070309020205020404" pitchFamily="49" charset="0"/>
              <a:buChar char="o"/>
              <a:defRPr sz="1599"/>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0884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Salutation-GTS Keylin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0F9C7A-78BC-46F0-AFA8-4D172477B3F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2133"/>
            <a:ext cx="12191999" cy="6853734"/>
          </a:xfrm>
          <a:prstGeom prst="rect">
            <a:avLst/>
          </a:prstGeom>
        </p:spPr>
      </p:pic>
      <p:pic>
        <p:nvPicPr>
          <p:cNvPr id="4" name="Graphic 3">
            <a:extLst>
              <a:ext uri="{FF2B5EF4-FFF2-40B4-BE49-F238E27FC236}">
                <a16:creationId xmlns:a16="http://schemas.microsoft.com/office/drawing/2014/main" id="{2DF26BFD-3D15-48EA-A458-43E2274B93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black">
          <a:xfrm>
            <a:off x="4622800" y="0"/>
            <a:ext cx="7188200" cy="6858000"/>
          </a:xfrm>
          <a:prstGeom prst="rect">
            <a:avLst/>
          </a:prstGeom>
        </p:spPr>
      </p:pic>
      <p:sp>
        <p:nvSpPr>
          <p:cNvPr id="9" name="TextBox 8">
            <a:extLst>
              <a:ext uri="{FF2B5EF4-FFF2-40B4-BE49-F238E27FC236}">
                <a16:creationId xmlns:a16="http://schemas.microsoft.com/office/drawing/2014/main" id="{5CF16CD6-E320-47A8-B999-D16D20517995}"/>
              </a:ext>
            </a:extLst>
          </p:cNvPr>
          <p:cNvSpPr txBox="1"/>
          <p:nvPr/>
        </p:nvSpPr>
        <p:spPr>
          <a:xfrm>
            <a:off x="4490720" y="3792108"/>
            <a:ext cx="0" cy="0"/>
          </a:xfrm>
          <a:prstGeom prst="rect">
            <a:avLst/>
          </a:prstGeom>
          <a:noFill/>
        </p:spPr>
        <p:txBody>
          <a:bodyPr wrap="none" lIns="0" tIns="0" rIns="0" bIns="0" rtlCol="0">
            <a:noAutofit/>
          </a:bodyPr>
          <a:lstStyle/>
          <a:p>
            <a:pPr algn="l" defTabSz="228463">
              <a:spcAft>
                <a:spcPts val="1200"/>
              </a:spcAft>
            </a:pPr>
            <a:endParaRPr lang="en-US" sz="1800" noProof="0" dirty="0">
              <a:latin typeface="Graphik Regular" panose="020B0503030202060203" pitchFamily="34" charset="-18"/>
            </a:endParaRPr>
          </a:p>
        </p:txBody>
      </p:sp>
      <p:sp>
        <p:nvSpPr>
          <p:cNvPr id="12" name="Title 1">
            <a:extLst>
              <a:ext uri="{FF2B5EF4-FFF2-40B4-BE49-F238E27FC236}">
                <a16:creationId xmlns:a16="http://schemas.microsoft.com/office/drawing/2014/main" id="{7277082D-BA5F-41DB-8145-D34F0CAC58ED}"/>
              </a:ext>
            </a:extLst>
          </p:cNvPr>
          <p:cNvSpPr>
            <a:spLocks noGrp="1"/>
          </p:cNvSpPr>
          <p:nvPr>
            <p:ph type="title" hasCustomPrompt="1"/>
          </p:nvPr>
        </p:nvSpPr>
        <p:spPr>
          <a:xfrm>
            <a:off x="381148" y="1761881"/>
            <a:ext cx="5587007" cy="2221454"/>
          </a:xfrm>
        </p:spPr>
        <p:txBody>
          <a:bodyPr lIns="216000" tIns="0" anchor="ctr"/>
          <a:lstStyle>
            <a:lvl1pPr algn="l">
              <a:defRPr sz="5999" spc="0">
                <a:solidFill>
                  <a:schemeClr val="tx1"/>
                </a:solidFill>
              </a:defRPr>
            </a:lvl1pPr>
          </a:lstStyle>
          <a:p>
            <a:r>
              <a:rPr lang="en-US" dirty="0"/>
              <a:t>Place presentation title here</a:t>
            </a:r>
          </a:p>
        </p:txBody>
      </p:sp>
      <p:sp>
        <p:nvSpPr>
          <p:cNvPr id="13" name="Text Placeholder 16">
            <a:extLst>
              <a:ext uri="{FF2B5EF4-FFF2-40B4-BE49-F238E27FC236}">
                <a16:creationId xmlns:a16="http://schemas.microsoft.com/office/drawing/2014/main" id="{0E3F7C46-231A-470E-9FD9-9785FC68E679}"/>
              </a:ext>
            </a:extLst>
          </p:cNvPr>
          <p:cNvSpPr>
            <a:spLocks noGrp="1"/>
          </p:cNvSpPr>
          <p:nvPr>
            <p:ph type="body" sz="quarter" idx="12" hasCustomPrompt="1"/>
          </p:nvPr>
        </p:nvSpPr>
        <p:spPr>
          <a:xfrm>
            <a:off x="384659" y="5728298"/>
            <a:ext cx="3633286" cy="578987"/>
          </a:xfrm>
        </p:spPr>
        <p:txBody>
          <a:bodyPr lIns="216000" tIns="0"/>
          <a:lstStyle>
            <a:lvl1pPr marL="0" indent="0" algn="l" defTabSz="913851" rtl="0" eaLnBrk="1" latinLnBrk="0" hangingPunct="1">
              <a:spcAft>
                <a:spcPts val="0"/>
              </a:spcAft>
              <a:buNone/>
              <a:defRPr lang="en-US" sz="1399" b="0" kern="1200" dirty="0" smtClean="0">
                <a:solidFill>
                  <a:schemeClr val="tx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Date | Presenter 14pt</a:t>
            </a:r>
          </a:p>
        </p:txBody>
      </p:sp>
      <p:sp>
        <p:nvSpPr>
          <p:cNvPr id="14" name="Text Placeholder 15">
            <a:extLst>
              <a:ext uri="{FF2B5EF4-FFF2-40B4-BE49-F238E27FC236}">
                <a16:creationId xmlns:a16="http://schemas.microsoft.com/office/drawing/2014/main" id="{825F3EE2-D7F1-4A11-9251-6F3D6DAA3942}"/>
              </a:ext>
            </a:extLst>
          </p:cNvPr>
          <p:cNvSpPr>
            <a:spLocks noGrp="1"/>
          </p:cNvSpPr>
          <p:nvPr>
            <p:ph type="body" sz="quarter" idx="13" hasCustomPrompt="1"/>
          </p:nvPr>
        </p:nvSpPr>
        <p:spPr>
          <a:xfrm>
            <a:off x="384659" y="4558680"/>
            <a:ext cx="3633286" cy="1092846"/>
          </a:xfrm>
        </p:spPr>
        <p:txBody>
          <a:bodyPr vert="horz" lIns="216000" tIns="0" rIns="0" bIns="0" rtlCol="0">
            <a:noAutofit/>
          </a:bodyPr>
          <a:lstStyle>
            <a:lvl1pPr marL="0" indent="0" algn="l">
              <a:lnSpc>
                <a:spcPct val="90000"/>
              </a:lnSpc>
              <a:buNone/>
              <a:defRPr lang="en-US" sz="2399" b="0" i="0" kern="1200" spc="0" dirty="0">
                <a:solidFill>
                  <a:schemeClr val="tx1"/>
                </a:solidFill>
                <a:latin typeface="GT Sectra Fine Rg" panose="00000500000000000000" pitchFamily="50" charset="0"/>
                <a:ea typeface="+mn-ea"/>
                <a:cs typeface="+mn-cs"/>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0" lvl="0" indent="0" algn="l" defTabSz="913851" rtl="0" eaLnBrk="1" latinLnBrk="0" hangingPunct="1">
              <a:lnSpc>
                <a:spcPct val="100000"/>
              </a:lnSpc>
              <a:spcBef>
                <a:spcPts val="0"/>
              </a:spcBef>
              <a:spcAft>
                <a:spcPts val="0"/>
              </a:spcAft>
              <a:buFont typeface="Graphik" panose="020B0604020202020204" pitchFamily="34" charset="0"/>
              <a:buNone/>
            </a:pPr>
            <a:r>
              <a:rPr lang="en-US" dirty="0"/>
              <a:t>Place subtitle here in GT Sectra Fine </a:t>
            </a:r>
            <a:r>
              <a:rPr lang="en-US" dirty="0" err="1"/>
              <a:t>Rg</a:t>
            </a:r>
            <a:r>
              <a:rPr lang="en-US" dirty="0"/>
              <a:t> 24pt</a:t>
            </a:r>
          </a:p>
        </p:txBody>
      </p:sp>
      <p:sp>
        <p:nvSpPr>
          <p:cNvPr id="8" name="Footer Placeholder 2">
            <a:extLst>
              <a:ext uri="{FF2B5EF4-FFF2-40B4-BE49-F238E27FC236}">
                <a16:creationId xmlns:a16="http://schemas.microsoft.com/office/drawing/2014/main" id="{85FC9418-322B-4DA6-93C5-D1A254762337}"/>
              </a:ext>
            </a:extLst>
          </p:cNvPr>
          <p:cNvSpPr>
            <a:spLocks noGrp="1"/>
          </p:cNvSpPr>
          <p:nvPr>
            <p:ph type="ftr" sz="quarter" idx="3"/>
          </p:nvPr>
        </p:nvSpPr>
        <p:spPr>
          <a:xfrm>
            <a:off x="8639174" y="6452958"/>
            <a:ext cx="3176441" cy="132492"/>
          </a:xfrm>
          <a:prstGeom prst="rect">
            <a:avLst/>
          </a:prstGeom>
        </p:spPr>
        <p:txBody>
          <a:bodyPr lIns="0" tIns="0" rIns="0" bIns="0"/>
          <a:lstStyle>
            <a:lvl1pPr algn="r">
              <a:defRPr sz="800">
                <a:solidFill>
                  <a:schemeClr val="tx1">
                    <a:alpha val="50000"/>
                  </a:schemeClr>
                </a:solidFill>
              </a:defRPr>
            </a:lvl1pPr>
          </a:lstStyle>
          <a:p>
            <a:endParaRPr lang="en-GB" dirty="0"/>
          </a:p>
        </p:txBody>
      </p:sp>
    </p:spTree>
    <p:extLst>
      <p:ext uri="{BB962C8B-B14F-4D97-AF65-F5344CB8AC3E}">
        <p14:creationId xmlns:p14="http://schemas.microsoft.com/office/powerpoint/2010/main" val="7457222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ble – Image right">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79CAA845-7CC0-4021-B0B9-1B1EF7D2F23D}"/>
              </a:ext>
            </a:extLst>
          </p:cNvPr>
          <p:cNvSpPr>
            <a:spLocks noGrp="1"/>
          </p:cNvSpPr>
          <p:nvPr>
            <p:ph type="pic" sz="quarter" idx="22" hasCustomPrompt="1"/>
          </p:nvPr>
        </p:nvSpPr>
        <p:spPr>
          <a:xfrm>
            <a:off x="8172450" y="0"/>
            <a:ext cx="4019550" cy="6858000"/>
          </a:xfrm>
          <a:solidFill>
            <a:schemeClr val="tx1">
              <a:lumMod val="65000"/>
              <a:lumOff val="35000"/>
            </a:schemeClr>
          </a:solidFill>
        </p:spPr>
        <p:txBody>
          <a:bodyPr bIns="1080000" anchor="ctr"/>
          <a:lstStyle>
            <a:lvl1pPr marL="0" indent="0" algn="ctr">
              <a:buNone/>
              <a:defRPr sz="1599">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then ‘send to back’ </a:t>
            </a:r>
            <a:br>
              <a:rPr lang="en-CA" dirty="0"/>
            </a:br>
            <a:r>
              <a:rPr lang="en-CA" dirty="0"/>
              <a:t>to reveal the footer </a:t>
            </a:r>
            <a:endParaRPr lang="en-US" dirty="0"/>
          </a:p>
        </p:txBody>
      </p:sp>
      <p:sp>
        <p:nvSpPr>
          <p:cNvPr id="5" name="Title 4">
            <a:extLst>
              <a:ext uri="{FF2B5EF4-FFF2-40B4-BE49-F238E27FC236}">
                <a16:creationId xmlns:a16="http://schemas.microsoft.com/office/drawing/2014/main" id="{2E3058EB-1F3E-467F-AC61-507FD50D81BD}"/>
              </a:ext>
            </a:extLst>
          </p:cNvPr>
          <p:cNvSpPr>
            <a:spLocks noGrp="1"/>
          </p:cNvSpPr>
          <p:nvPr>
            <p:ph type="title" hasCustomPrompt="1"/>
          </p:nvPr>
        </p:nvSpPr>
        <p:spPr>
          <a:xfrm>
            <a:off x="381001" y="381001"/>
            <a:ext cx="7532688" cy="644674"/>
          </a:xfrm>
        </p:spPr>
        <p:txBody>
          <a:bodyPr/>
          <a:lstStyle>
            <a:lvl1pPr>
              <a:defRPr sz="3198"/>
            </a:lvl1pPr>
          </a:lstStyle>
          <a:p>
            <a:r>
              <a:rPr lang="en-GB" dirty="0"/>
              <a:t>Place headline here</a:t>
            </a:r>
            <a:endParaRPr lang="en-US" dirty="0"/>
          </a:p>
        </p:txBody>
      </p:sp>
      <p:sp>
        <p:nvSpPr>
          <p:cNvPr id="10" name="Footer Placeholder 2">
            <a:extLst>
              <a:ext uri="{FF2B5EF4-FFF2-40B4-BE49-F238E27FC236}">
                <a16:creationId xmlns:a16="http://schemas.microsoft.com/office/drawing/2014/main" id="{F151A62F-2652-47F7-93EC-2304C8697BAD}"/>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2" name="Slide Number Placeholder 7">
            <a:extLst>
              <a:ext uri="{FF2B5EF4-FFF2-40B4-BE49-F238E27FC236}">
                <a16:creationId xmlns:a16="http://schemas.microsoft.com/office/drawing/2014/main" id="{7E3C7AA9-B9AB-46B8-AC8C-1B7E7250CF5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8" name="Text Placeholder 2">
            <a:extLst>
              <a:ext uri="{FF2B5EF4-FFF2-40B4-BE49-F238E27FC236}">
                <a16:creationId xmlns:a16="http://schemas.microsoft.com/office/drawing/2014/main" id="{043E5BD0-E5B3-4C16-B376-05C7FCDE5AE5}"/>
              </a:ext>
            </a:extLst>
          </p:cNvPr>
          <p:cNvSpPr>
            <a:spLocks noGrp="1"/>
          </p:cNvSpPr>
          <p:nvPr>
            <p:ph type="body" sz="quarter" idx="35"/>
          </p:nvPr>
        </p:nvSpPr>
        <p:spPr>
          <a:xfrm>
            <a:off x="381001" y="1947862"/>
            <a:ext cx="7532688" cy="4364037"/>
          </a:xfrm>
        </p:spPr>
        <p:txBody>
          <a:bodyPr lIns="0"/>
          <a:lstStyle>
            <a:lvl1pPr marL="0" indent="0">
              <a:spcAft>
                <a:spcPts val="1200"/>
              </a:spcAft>
              <a:buNone/>
              <a:defRPr sz="1800" b="0">
                <a:solidFill>
                  <a:schemeClr val="accent1"/>
                </a:solidFill>
              </a:defRPr>
            </a:lvl1pPr>
            <a:lvl2pPr marL="0" indent="0">
              <a:buNone/>
              <a:defRPr lang="en-US" sz="1599" b="0" i="0" kern="1200" dirty="0" smtClean="0">
                <a:solidFill>
                  <a:schemeClr val="tx1"/>
                </a:solidFill>
                <a:latin typeface="+mn-lt"/>
                <a:ea typeface="Roboto" panose="02000000000000000000" pitchFamily="2" charset="0"/>
                <a:cs typeface="Arial" panose="020B0604020202020204" pitchFamily="34" charset="0"/>
              </a:defRPr>
            </a:lvl2pPr>
            <a:lvl3pPr marL="177693" indent="-177693">
              <a:buFont typeface="Arial" panose="020B0604020202020204" pitchFamily="34" charset="0"/>
              <a:buChar char="•"/>
              <a:defRPr sz="1599"/>
            </a:lvl3pPr>
            <a:lvl4pPr marL="360147" indent="-182454">
              <a:buFont typeface="Graphik" panose="020B0503030202060203" pitchFamily="34" charset="0"/>
              <a:buChar char="–"/>
              <a:defRPr sz="1599"/>
            </a:lvl4pPr>
            <a:lvl5pPr marL="537840" indent="-177693">
              <a:buFont typeface="Courier New" panose="02070309020205020404" pitchFamily="49" charset="0"/>
              <a:buChar char="o"/>
              <a:defRPr sz="15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C68FD925-49F0-49F1-89D0-166DFAF7D30D}"/>
              </a:ext>
            </a:extLst>
          </p:cNvPr>
          <p:cNvSpPr>
            <a:spLocks noGrp="1"/>
          </p:cNvSpPr>
          <p:nvPr>
            <p:ph type="body" sz="quarter" idx="12" hasCustomPrompt="1"/>
          </p:nvPr>
        </p:nvSpPr>
        <p:spPr>
          <a:xfrm>
            <a:off x="381000" y="1020794"/>
            <a:ext cx="7532689" cy="384672"/>
          </a:xfrm>
          <a:prstGeom prst="rect">
            <a:avLst/>
          </a:prstGeom>
        </p:spPr>
        <p:txBody>
          <a:bodyPr lIns="0" tIns="0" rIns="0" bIns="0" anchor="t"/>
          <a:lstStyle>
            <a:lvl1pPr marL="0" indent="0">
              <a:spcAft>
                <a:spcPts val="0"/>
              </a:spcAft>
              <a:buNone/>
              <a:defRPr>
                <a:solidFill>
                  <a:schemeClr val="tx1"/>
                </a:solidFill>
                <a:latin typeface="GT Sectra Fine Rg" panose="00000500000000000000" pitchFamily="50" charset="0"/>
              </a:defRPr>
            </a:lvl1pPr>
          </a:lstStyle>
          <a:p>
            <a:pPr lvl="0"/>
            <a:r>
              <a:rPr lang="en-US" dirty="0"/>
              <a:t>Place subtitle here 20pt</a:t>
            </a:r>
          </a:p>
        </p:txBody>
      </p:sp>
    </p:spTree>
    <p:extLst>
      <p:ext uri="{BB962C8B-B14F-4D97-AF65-F5344CB8AC3E}">
        <p14:creationId xmlns:p14="http://schemas.microsoft.com/office/powerpoint/2010/main" val="2038082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78E4F0-CFB9-4180-87F1-3A0441663EF9}"/>
              </a:ext>
            </a:extLst>
          </p:cNvPr>
          <p:cNvSpPr/>
          <p:nvPr/>
        </p:nvSpPr>
        <p:spPr>
          <a:xfrm>
            <a:off x="0" y="1281113"/>
            <a:ext cx="12185616" cy="5040315"/>
          </a:xfrm>
          <a:prstGeom prst="rect">
            <a:avLst/>
          </a:prstGeom>
          <a:solidFill>
            <a:schemeClr val="bg1"/>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b="1" dirty="0">
              <a:solidFill>
                <a:schemeClr val="bg1"/>
              </a:solidFill>
              <a:latin typeface="Graphik" panose="020B0503030202060203" pitchFamily="34" charset="77"/>
            </a:endParaRPr>
          </a:p>
        </p:txBody>
      </p:sp>
      <p:sp>
        <p:nvSpPr>
          <p:cNvPr id="9" name="Title 1">
            <a:extLst>
              <a:ext uri="{FF2B5EF4-FFF2-40B4-BE49-F238E27FC236}">
                <a16:creationId xmlns:a16="http://schemas.microsoft.com/office/drawing/2014/main" id="{AF289119-8D94-4519-B530-14C4B9B28548}"/>
              </a:ext>
            </a:extLst>
          </p:cNvPr>
          <p:cNvSpPr>
            <a:spLocks noGrp="1"/>
          </p:cNvSpPr>
          <p:nvPr>
            <p:ph type="title" hasCustomPrompt="1"/>
          </p:nvPr>
        </p:nvSpPr>
        <p:spPr>
          <a:xfrm>
            <a:off x="381002" y="380999"/>
            <a:ext cx="11429999" cy="798830"/>
          </a:xfrm>
        </p:spPr>
        <p:txBody>
          <a:bodyPr lIns="0" tIns="61200" rIns="0" bIns="0"/>
          <a:lstStyle>
            <a:lvl1pPr>
              <a:defRPr>
                <a:solidFill>
                  <a:schemeClr val="tx1"/>
                </a:solidFill>
              </a:defRPr>
            </a:lvl1pPr>
          </a:lstStyle>
          <a:p>
            <a:r>
              <a:rPr lang="en-GB" dirty="0"/>
              <a:t>Place headline here</a:t>
            </a:r>
            <a:endParaRPr lang="en-US" dirty="0"/>
          </a:p>
        </p:txBody>
      </p:sp>
      <p:sp>
        <p:nvSpPr>
          <p:cNvPr id="2" name="Rectangle 1">
            <a:extLst>
              <a:ext uri="{FF2B5EF4-FFF2-40B4-BE49-F238E27FC236}">
                <a16:creationId xmlns:a16="http://schemas.microsoft.com/office/drawing/2014/main" id="{477A23B6-08E3-46F9-B8AE-4E23A214C960}"/>
              </a:ext>
            </a:extLst>
          </p:cNvPr>
          <p:cNvSpPr/>
          <p:nvPr/>
        </p:nvSpPr>
        <p:spPr>
          <a:xfrm>
            <a:off x="0" y="1281113"/>
            <a:ext cx="12185616" cy="50403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algn="ctr"/>
            <a:endParaRPr lang="en-GB" sz="1800" dirty="0" err="1"/>
          </a:p>
        </p:txBody>
      </p:sp>
      <p:sp>
        <p:nvSpPr>
          <p:cNvPr id="8" name="Footer Placeholder 2">
            <a:extLst>
              <a:ext uri="{FF2B5EF4-FFF2-40B4-BE49-F238E27FC236}">
                <a16:creationId xmlns:a16="http://schemas.microsoft.com/office/drawing/2014/main" id="{A8F1329D-C42B-4A2C-8F04-8C710F86DBB6}"/>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0" name="Slide Number Placeholder 7">
            <a:extLst>
              <a:ext uri="{FF2B5EF4-FFF2-40B4-BE49-F238E27FC236}">
                <a16:creationId xmlns:a16="http://schemas.microsoft.com/office/drawing/2014/main" id="{81A835E4-C8EF-4485-B774-6AB82B95056F}"/>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1151190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9_Blank - Ligh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30A0DA3-18CB-4A33-A9EB-DE87B29A97E6}"/>
              </a:ext>
            </a:extLst>
          </p:cNvPr>
          <p:cNvSpPr/>
          <p:nvPr/>
        </p:nvSpPr>
        <p:spPr>
          <a:xfrm>
            <a:off x="119063" y="4506608"/>
            <a:ext cx="11953876" cy="18052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1000"/>
            <a:ext cx="11430000" cy="990600"/>
          </a:xfrm>
        </p:spPr>
        <p:txBody>
          <a:bodyPr/>
          <a:lstStyle>
            <a:lvl1pPr>
              <a:defRPr sz="3198"/>
            </a:lvl1pPr>
          </a:lstStyle>
          <a:p>
            <a:r>
              <a:rPr lang="en-GB" dirty="0"/>
              <a:t>Place headline here</a:t>
            </a:r>
            <a:endParaRPr lang="en-US" dirty="0"/>
          </a:p>
        </p:txBody>
      </p:sp>
      <p:sp>
        <p:nvSpPr>
          <p:cNvPr id="15" name="Rectangle 14">
            <a:extLst>
              <a:ext uri="{FF2B5EF4-FFF2-40B4-BE49-F238E27FC236}">
                <a16:creationId xmlns:a16="http://schemas.microsoft.com/office/drawing/2014/main" id="{C6A8C4A2-6D9F-45C8-AA7E-F354F62889E2}"/>
              </a:ext>
            </a:extLst>
          </p:cNvPr>
          <p:cNvSpPr/>
          <p:nvPr/>
        </p:nvSpPr>
        <p:spPr>
          <a:xfrm>
            <a:off x="119064" y="1268914"/>
            <a:ext cx="11953875" cy="31584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ooter Placeholder 2">
            <a:extLst>
              <a:ext uri="{FF2B5EF4-FFF2-40B4-BE49-F238E27FC236}">
                <a16:creationId xmlns:a16="http://schemas.microsoft.com/office/drawing/2014/main" id="{02741851-ED11-4A1D-8295-EE913271A3D4}"/>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0" name="Slide Number Placeholder 7">
            <a:extLst>
              <a:ext uri="{FF2B5EF4-FFF2-40B4-BE49-F238E27FC236}">
                <a16:creationId xmlns:a16="http://schemas.microsoft.com/office/drawing/2014/main" id="{A57575A4-6C79-4CF1-8BA1-65279377881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3042338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Blank - Ligh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D62228-3268-4244-8681-1F331FBCC730}"/>
              </a:ext>
            </a:extLst>
          </p:cNvPr>
          <p:cNvSpPr/>
          <p:nvPr/>
        </p:nvSpPr>
        <p:spPr>
          <a:xfrm>
            <a:off x="119063" y="126972"/>
            <a:ext cx="11953876" cy="61849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3B4C71E-F1A2-4881-B514-056FE4E87389}"/>
              </a:ext>
            </a:extLst>
          </p:cNvPr>
          <p:cNvSpPr>
            <a:spLocks noGrp="1"/>
          </p:cNvSpPr>
          <p:nvPr>
            <p:ph type="title" hasCustomPrompt="1"/>
          </p:nvPr>
        </p:nvSpPr>
        <p:spPr>
          <a:xfrm>
            <a:off x="381000" y="381000"/>
            <a:ext cx="11430000" cy="990600"/>
          </a:xfrm>
        </p:spPr>
        <p:txBody>
          <a:bodyPr/>
          <a:lstStyle>
            <a:lvl1pPr>
              <a:defRPr sz="3198"/>
            </a:lvl1pPr>
          </a:lstStyle>
          <a:p>
            <a:r>
              <a:rPr lang="en-GB" dirty="0"/>
              <a:t>Place headline here</a:t>
            </a:r>
            <a:endParaRPr lang="en-US" dirty="0"/>
          </a:p>
        </p:txBody>
      </p:sp>
      <p:sp>
        <p:nvSpPr>
          <p:cNvPr id="8" name="Footer Placeholder 2">
            <a:extLst>
              <a:ext uri="{FF2B5EF4-FFF2-40B4-BE49-F238E27FC236}">
                <a16:creationId xmlns:a16="http://schemas.microsoft.com/office/drawing/2014/main" id="{05B2D74B-9172-4DB2-88A6-BB753C00CEFC}"/>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9" name="Slide Number Placeholder 7">
            <a:extLst>
              <a:ext uri="{FF2B5EF4-FFF2-40B4-BE49-F238E27FC236}">
                <a16:creationId xmlns:a16="http://schemas.microsoft.com/office/drawing/2014/main" id="{A47BCB74-EF8E-45AE-B2C6-DF7D38FE4058}"/>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512598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Blank - Ligh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1C76C2-9337-4517-81F0-8224389B00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 y="1"/>
            <a:ext cx="12191999" cy="6855866"/>
          </a:xfrm>
          <a:prstGeom prst="rect">
            <a:avLst/>
          </a:prstGeom>
        </p:spPr>
      </p:pic>
      <p:sp>
        <p:nvSpPr>
          <p:cNvPr id="9" name="Rectangle 8">
            <a:extLst>
              <a:ext uri="{FF2B5EF4-FFF2-40B4-BE49-F238E27FC236}">
                <a16:creationId xmlns:a16="http://schemas.microsoft.com/office/drawing/2014/main" id="{5FE1A191-438B-4349-BF27-5596F959B2F1}"/>
              </a:ext>
            </a:extLst>
          </p:cNvPr>
          <p:cNvSpPr/>
          <p:nvPr/>
        </p:nvSpPr>
        <p:spPr>
          <a:xfrm>
            <a:off x="127000" y="127001"/>
            <a:ext cx="11945938" cy="661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algn="ctr"/>
            <a:endParaRPr lang="en-GB" sz="1800" err="1"/>
          </a:p>
        </p:txBody>
      </p:sp>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1000"/>
            <a:ext cx="11430000" cy="990600"/>
          </a:xfrm>
        </p:spPr>
        <p:txBody>
          <a:bodyPr/>
          <a:lstStyle>
            <a:lvl1pPr>
              <a:defRPr sz="3198"/>
            </a:lvl1pPr>
          </a:lstStyle>
          <a:p>
            <a:r>
              <a:rPr lang="en-GB" dirty="0"/>
              <a:t>Place headline here</a:t>
            </a:r>
            <a:endParaRPr lang="en-US" dirty="0"/>
          </a:p>
        </p:txBody>
      </p:sp>
      <p:sp>
        <p:nvSpPr>
          <p:cNvPr id="12" name="GTS_Purple" descr="Accenture Greater Than symbol in purple">
            <a:extLst>
              <a:ext uri="{FF2B5EF4-FFF2-40B4-BE49-F238E27FC236}">
                <a16:creationId xmlns:a16="http://schemas.microsoft.com/office/drawing/2014/main" id="{71408D5A-414D-4135-B588-74F71F2B78A5}"/>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8" name="Footer Placeholder 2">
            <a:extLst>
              <a:ext uri="{FF2B5EF4-FFF2-40B4-BE49-F238E27FC236}">
                <a16:creationId xmlns:a16="http://schemas.microsoft.com/office/drawing/2014/main" id="{317382DF-DF15-4BC1-8264-5D3F4D1B8A92}"/>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3" name="Slide Number Placeholder 7">
            <a:extLst>
              <a:ext uri="{FF2B5EF4-FFF2-40B4-BE49-F238E27FC236}">
                <a16:creationId xmlns:a16="http://schemas.microsoft.com/office/drawing/2014/main" id="{009A4001-D7A5-425E-B9A4-4EB5646ECB18}"/>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115876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Long Headlin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354639-B6F2-4C06-AD3D-68660C535D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 y="-1"/>
            <a:ext cx="5966222" cy="6858000"/>
          </a:xfrm>
          <a:prstGeom prst="rect">
            <a:avLst/>
          </a:prstGeom>
        </p:spPr>
      </p:pic>
      <p:sp>
        <p:nvSpPr>
          <p:cNvPr id="6" name="Title 1">
            <a:extLst>
              <a:ext uri="{FF2B5EF4-FFF2-40B4-BE49-F238E27FC236}">
                <a16:creationId xmlns:a16="http://schemas.microsoft.com/office/drawing/2014/main" id="{38546ADE-103C-4652-A344-9C0C8C49EC1E}"/>
              </a:ext>
            </a:extLst>
          </p:cNvPr>
          <p:cNvSpPr>
            <a:spLocks noGrp="1"/>
          </p:cNvSpPr>
          <p:nvPr>
            <p:ph type="title" hasCustomPrompt="1"/>
          </p:nvPr>
        </p:nvSpPr>
        <p:spPr>
          <a:xfrm>
            <a:off x="381001" y="3429000"/>
            <a:ext cx="3894137" cy="2681287"/>
          </a:xfrm>
        </p:spPr>
        <p:txBody>
          <a:bodyPr anchor="b"/>
          <a:lstStyle>
            <a:lvl1pPr>
              <a:defRPr sz="3198" b="1">
                <a:solidFill>
                  <a:schemeClr val="bg1"/>
                </a:solidFill>
                <a:latin typeface="+mj-lt"/>
              </a:defRPr>
            </a:lvl1pPr>
          </a:lstStyle>
          <a:p>
            <a:r>
              <a:rPr lang="en-GB" dirty="0"/>
              <a:t>Place</a:t>
            </a:r>
            <a:br>
              <a:rPr lang="pl-PL" dirty="0"/>
            </a:br>
            <a:r>
              <a:rPr lang="en-GB" dirty="0"/>
              <a:t>headline here</a:t>
            </a:r>
            <a:endParaRPr lang="en-US" dirty="0"/>
          </a:p>
        </p:txBody>
      </p:sp>
      <p:sp>
        <p:nvSpPr>
          <p:cNvPr id="5" name="GTS_Purple" descr="Accenture Greater Than symbol in purple">
            <a:extLst>
              <a:ext uri="{FF2B5EF4-FFF2-40B4-BE49-F238E27FC236}">
                <a16:creationId xmlns:a16="http://schemas.microsoft.com/office/drawing/2014/main" id="{CF455E35-0CA1-4F4B-B332-DA89E3038F13}"/>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8" name="Footer Placeholder 2">
            <a:extLst>
              <a:ext uri="{FF2B5EF4-FFF2-40B4-BE49-F238E27FC236}">
                <a16:creationId xmlns:a16="http://schemas.microsoft.com/office/drawing/2014/main" id="{C30B3252-5A99-4A3E-A77C-61A20F0459E2}"/>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9" name="Slide Number Placeholder 7">
            <a:extLst>
              <a:ext uri="{FF2B5EF4-FFF2-40B4-BE49-F238E27FC236}">
                <a16:creationId xmlns:a16="http://schemas.microsoft.com/office/drawing/2014/main" id="{A77B509D-68A4-41FF-BFE3-46FD948D333E}"/>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58729162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ata 1.1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848A40-718C-4AE0-B118-1A0F808813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13689" y="0"/>
            <a:ext cx="4278311" cy="6858000"/>
          </a:xfrm>
          <a:prstGeom prst="rect">
            <a:avLst/>
          </a:prstGeom>
        </p:spPr>
      </p:pic>
      <p:sp>
        <p:nvSpPr>
          <p:cNvPr id="9" name="Title 4">
            <a:extLst>
              <a:ext uri="{FF2B5EF4-FFF2-40B4-BE49-F238E27FC236}">
                <a16:creationId xmlns:a16="http://schemas.microsoft.com/office/drawing/2014/main" id="{E81F4AA0-8928-434F-A180-2BE0A2FE3446}"/>
              </a:ext>
            </a:extLst>
          </p:cNvPr>
          <p:cNvSpPr>
            <a:spLocks noGrp="1"/>
          </p:cNvSpPr>
          <p:nvPr>
            <p:ph type="title" hasCustomPrompt="1"/>
          </p:nvPr>
        </p:nvSpPr>
        <p:spPr>
          <a:xfrm>
            <a:off x="381000" y="381002"/>
            <a:ext cx="7532688" cy="1019458"/>
          </a:xfrm>
        </p:spPr>
        <p:txBody>
          <a:bodyPr rIns="360000"/>
          <a:lstStyle>
            <a:lvl1pPr>
              <a:defRPr sz="3198"/>
            </a:lvl1pPr>
          </a:lstStyle>
          <a:p>
            <a:r>
              <a:rPr lang="en-GB" dirty="0"/>
              <a:t>Place headline here</a:t>
            </a:r>
            <a:endParaRPr lang="en-US" dirty="0"/>
          </a:p>
        </p:txBody>
      </p:sp>
      <p:sp>
        <p:nvSpPr>
          <p:cNvPr id="10" name="Footer Placeholder 2">
            <a:extLst>
              <a:ext uri="{FF2B5EF4-FFF2-40B4-BE49-F238E27FC236}">
                <a16:creationId xmlns:a16="http://schemas.microsoft.com/office/drawing/2014/main" id="{12B73FC1-57C1-4660-A4E8-063A413FEFDF}"/>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1" name="Slide Number Placeholder 7">
            <a:extLst>
              <a:ext uri="{FF2B5EF4-FFF2-40B4-BE49-F238E27FC236}">
                <a16:creationId xmlns:a16="http://schemas.microsoft.com/office/drawing/2014/main" id="{AADBA45B-89A5-462E-80C0-596A05408E85}"/>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6" name="Text Placeholder 2">
            <a:extLst>
              <a:ext uri="{FF2B5EF4-FFF2-40B4-BE49-F238E27FC236}">
                <a16:creationId xmlns:a16="http://schemas.microsoft.com/office/drawing/2014/main" id="{75BCB9D0-BA19-4362-BF55-699BCE3D1564}"/>
              </a:ext>
            </a:extLst>
          </p:cNvPr>
          <p:cNvSpPr>
            <a:spLocks noGrp="1"/>
          </p:cNvSpPr>
          <p:nvPr>
            <p:ph type="body" sz="quarter" idx="35"/>
          </p:nvPr>
        </p:nvSpPr>
        <p:spPr>
          <a:xfrm>
            <a:off x="397259" y="1500554"/>
            <a:ext cx="7538655" cy="4811346"/>
          </a:xfrm>
        </p:spPr>
        <p:txBody>
          <a:bodyPr tIns="0" rIns="360000"/>
          <a:lstStyle>
            <a:lvl1pPr marL="0" indent="0">
              <a:buNone/>
              <a:defRPr b="1"/>
            </a:lvl1pPr>
            <a:lvl2pPr marL="0" indent="0">
              <a:buNone/>
              <a:defRPr lang="en-US" sz="1599" b="0" i="0" kern="1200" dirty="0" smtClean="0">
                <a:solidFill>
                  <a:schemeClr val="tx1"/>
                </a:solidFill>
                <a:latin typeface="+mn-lt"/>
                <a:ea typeface="Roboto" panose="02000000000000000000" pitchFamily="2" charset="0"/>
                <a:cs typeface="Arial" panose="020B0604020202020204" pitchFamily="34" charset="0"/>
              </a:defRPr>
            </a:lvl2pPr>
            <a:lvl3pPr marL="177693" indent="-177693">
              <a:buFont typeface="Arial" panose="020B0604020202020204" pitchFamily="34" charset="0"/>
              <a:buChar char="•"/>
              <a:defRPr sz="1399"/>
            </a:lvl3pPr>
            <a:lvl4pPr marL="360147" indent="-182454">
              <a:buFont typeface="Graphik" panose="020B0503030202060203" pitchFamily="34" charset="0"/>
              <a:buChar char="–"/>
              <a:defRPr sz="1399"/>
            </a:lvl4pPr>
            <a:lvl5pPr marL="715534" indent="-355387">
              <a:buFont typeface="Courier New" panose="02070309020205020404" pitchFamily="49" charset="0"/>
              <a:buChar char="o"/>
              <a:defRPr sz="13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95303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Diagram 1.1 – Intro left (Grey)">
    <p:spTree>
      <p:nvGrpSpPr>
        <p:cNvPr id="1" name=""/>
        <p:cNvGrpSpPr/>
        <p:nvPr/>
      </p:nvGrpSpPr>
      <p:grpSpPr>
        <a:xfrm>
          <a:off x="0" y="0"/>
          <a:ext cx="0" cy="0"/>
          <a:chOff x="0" y="0"/>
          <a:chExt cx="0" cy="0"/>
        </a:xfrm>
      </p:grpSpPr>
      <p:sp>
        <p:nvSpPr>
          <p:cNvPr id="9" name="Light Gray BG">
            <a:extLst>
              <a:ext uri="{FF2B5EF4-FFF2-40B4-BE49-F238E27FC236}">
                <a16:creationId xmlns:a16="http://schemas.microsoft.com/office/drawing/2014/main" id="{524318A0-7463-430A-8A1C-6607813DD5E9}"/>
              </a:ext>
              <a:ext uri="{C183D7F6-B498-43B3-948B-1728B52AA6E4}">
                <adec:decorative xmlns:adec="http://schemas.microsoft.com/office/drawing/2017/decorative" val="1"/>
              </a:ext>
            </a:extLst>
          </p:cNvPr>
          <p:cNvSpPr/>
          <p:nvPr/>
        </p:nvSpPr>
        <p:spPr>
          <a:xfrm>
            <a:off x="4275139" y="0"/>
            <a:ext cx="79168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9CF0030-9139-4E59-8508-7818725896E5}"/>
              </a:ext>
            </a:extLst>
          </p:cNvPr>
          <p:cNvSpPr>
            <a:spLocks noGrp="1"/>
          </p:cNvSpPr>
          <p:nvPr>
            <p:ph type="title" hasCustomPrompt="1"/>
          </p:nvPr>
        </p:nvSpPr>
        <p:spPr>
          <a:xfrm>
            <a:off x="381001" y="381000"/>
            <a:ext cx="3635375" cy="1489364"/>
          </a:xfrm>
        </p:spPr>
        <p:txBody>
          <a:bodyPr tIns="61200" rIns="360000"/>
          <a:lstStyle>
            <a:lvl1pPr>
              <a:defRPr sz="3198">
                <a:solidFill>
                  <a:schemeClr val="tx1"/>
                </a:solidFill>
              </a:defRPr>
            </a:lvl1pPr>
          </a:lstStyle>
          <a:p>
            <a:r>
              <a:rPr lang="en-GB" dirty="0"/>
              <a:t>Place headline here</a:t>
            </a:r>
            <a:endParaRPr lang="en-US" dirty="0"/>
          </a:p>
        </p:txBody>
      </p:sp>
      <p:sp>
        <p:nvSpPr>
          <p:cNvPr id="12" name="Text Placeholder 1">
            <a:extLst>
              <a:ext uri="{FF2B5EF4-FFF2-40B4-BE49-F238E27FC236}">
                <a16:creationId xmlns:a16="http://schemas.microsoft.com/office/drawing/2014/main" id="{4F85CED1-AF6A-40F7-BA65-8A06F6F03A81}"/>
              </a:ext>
            </a:extLst>
          </p:cNvPr>
          <p:cNvSpPr>
            <a:spLocks noGrp="1"/>
          </p:cNvSpPr>
          <p:nvPr>
            <p:ph type="body" sz="quarter" idx="37"/>
          </p:nvPr>
        </p:nvSpPr>
        <p:spPr>
          <a:xfrm>
            <a:off x="381000" y="3085089"/>
            <a:ext cx="3635376" cy="2170112"/>
          </a:xfrm>
        </p:spPr>
        <p:txBody>
          <a:bodyPr tIns="0" rIns="360000"/>
          <a:lstStyle>
            <a:lvl1pPr marL="0" indent="0">
              <a:buNone/>
              <a:defRPr sz="1599" b="0">
                <a:latin typeface="+mj-lt"/>
              </a:defRPr>
            </a:lvl1pPr>
            <a:lvl2pPr marL="0" indent="0">
              <a:buFont typeface="Arial" panose="020B0604020202020204" pitchFamily="34" charset="0"/>
              <a:buNone/>
              <a:defRPr sz="1599"/>
            </a:lvl2pPr>
            <a:lvl3pPr marL="177764" indent="-177764">
              <a:buFont typeface="Arial" panose="020B0604020202020204" pitchFamily="34" charset="0"/>
              <a:buChar char="•"/>
              <a:defRPr sz="1599"/>
            </a:lvl3pPr>
            <a:lvl4pPr>
              <a:defRPr sz="1599"/>
            </a:lvl4pPr>
            <a:lvl5pPr>
              <a:defRPr sz="1599"/>
            </a:lvl5pPr>
          </a:lstStyle>
          <a:p>
            <a:pPr lvl="0"/>
            <a:r>
              <a:rPr lang="en-US"/>
              <a:t>Click to edit Master text styles</a:t>
            </a:r>
          </a:p>
          <a:p>
            <a:pPr lvl="1"/>
            <a:r>
              <a:rPr lang="en-US"/>
              <a:t>Second level</a:t>
            </a:r>
          </a:p>
          <a:p>
            <a:pPr lvl="2"/>
            <a:r>
              <a:rPr lang="en-US"/>
              <a:t>Third level</a:t>
            </a:r>
          </a:p>
        </p:txBody>
      </p:sp>
      <p:sp>
        <p:nvSpPr>
          <p:cNvPr id="8" name="Subtitle">
            <a:extLst>
              <a:ext uri="{FF2B5EF4-FFF2-40B4-BE49-F238E27FC236}">
                <a16:creationId xmlns:a16="http://schemas.microsoft.com/office/drawing/2014/main" id="{588A087B-0670-4A35-BEA7-63B3162CA40E}"/>
              </a:ext>
            </a:extLst>
          </p:cNvPr>
          <p:cNvSpPr>
            <a:spLocks noGrp="1"/>
          </p:cNvSpPr>
          <p:nvPr>
            <p:ph type="body" sz="quarter" idx="38" hasCustomPrompt="1"/>
          </p:nvPr>
        </p:nvSpPr>
        <p:spPr>
          <a:xfrm>
            <a:off x="381001" y="2016061"/>
            <a:ext cx="3635376"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10" name="Footer Placeholder 2">
            <a:extLst>
              <a:ext uri="{FF2B5EF4-FFF2-40B4-BE49-F238E27FC236}">
                <a16:creationId xmlns:a16="http://schemas.microsoft.com/office/drawing/2014/main" id="{365A6D18-C0BF-4553-9388-4B437715D623}"/>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1" name="Slide Number Placeholder 7">
            <a:extLst>
              <a:ext uri="{FF2B5EF4-FFF2-40B4-BE49-F238E27FC236}">
                <a16:creationId xmlns:a16="http://schemas.microsoft.com/office/drawing/2014/main" id="{71949FA1-A567-401E-9236-D35F6D09CE4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1100576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agram 1.1 – Intro left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DC9431-C308-461F-9EE0-83E91E3FE5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75139" y="0"/>
            <a:ext cx="7916861" cy="6858000"/>
          </a:xfrm>
          <a:prstGeom prst="rect">
            <a:avLst/>
          </a:prstGeom>
        </p:spPr>
      </p:pic>
      <p:sp>
        <p:nvSpPr>
          <p:cNvPr id="2" name="Title 1">
            <a:extLst>
              <a:ext uri="{FF2B5EF4-FFF2-40B4-BE49-F238E27FC236}">
                <a16:creationId xmlns:a16="http://schemas.microsoft.com/office/drawing/2014/main" id="{F9CF0030-9139-4E59-8508-7818725896E5}"/>
              </a:ext>
            </a:extLst>
          </p:cNvPr>
          <p:cNvSpPr>
            <a:spLocks noGrp="1"/>
          </p:cNvSpPr>
          <p:nvPr>
            <p:ph type="title" hasCustomPrompt="1"/>
          </p:nvPr>
        </p:nvSpPr>
        <p:spPr>
          <a:xfrm>
            <a:off x="381001" y="381000"/>
            <a:ext cx="3635375" cy="1489364"/>
          </a:xfrm>
        </p:spPr>
        <p:txBody>
          <a:bodyPr tIns="61200" rIns="360000"/>
          <a:lstStyle>
            <a:lvl1pPr>
              <a:defRPr sz="3198">
                <a:solidFill>
                  <a:schemeClr val="tx1"/>
                </a:solidFill>
              </a:defRPr>
            </a:lvl1pPr>
          </a:lstStyle>
          <a:p>
            <a:r>
              <a:rPr lang="en-GB" dirty="0"/>
              <a:t>Place headline here</a:t>
            </a:r>
            <a:endParaRPr lang="en-US" dirty="0"/>
          </a:p>
        </p:txBody>
      </p:sp>
      <p:sp>
        <p:nvSpPr>
          <p:cNvPr id="12" name="Text Placeholder 1">
            <a:extLst>
              <a:ext uri="{FF2B5EF4-FFF2-40B4-BE49-F238E27FC236}">
                <a16:creationId xmlns:a16="http://schemas.microsoft.com/office/drawing/2014/main" id="{4F85CED1-AF6A-40F7-BA65-8A06F6F03A81}"/>
              </a:ext>
            </a:extLst>
          </p:cNvPr>
          <p:cNvSpPr>
            <a:spLocks noGrp="1"/>
          </p:cNvSpPr>
          <p:nvPr>
            <p:ph type="body" sz="quarter" idx="37"/>
          </p:nvPr>
        </p:nvSpPr>
        <p:spPr>
          <a:xfrm>
            <a:off x="380999" y="3085089"/>
            <a:ext cx="3635376" cy="2170112"/>
          </a:xfrm>
        </p:spPr>
        <p:txBody>
          <a:bodyPr tIns="0" rIns="360000"/>
          <a:lstStyle>
            <a:lvl1pPr marL="0" indent="0">
              <a:buNone/>
              <a:defRPr sz="1599" b="0">
                <a:latin typeface="+mn-lt"/>
              </a:defRPr>
            </a:lvl1pPr>
            <a:lvl2pPr marL="179892" indent="-179892">
              <a:buFont typeface="Arial" panose="020B0604020202020204" pitchFamily="34" charset="0"/>
              <a:buChar char="•"/>
              <a:defRPr sz="1599"/>
            </a:lvl2pPr>
            <a:lvl3pPr marL="359784" indent="-179892">
              <a:buFont typeface="Graphik" panose="020B0503030202060203" pitchFamily="34" charset="0"/>
              <a:buChar char="–"/>
              <a:defRPr sz="1599"/>
            </a:lvl3pPr>
            <a:lvl4pPr>
              <a:defRPr sz="1599"/>
            </a:lvl4pPr>
            <a:lvl5pPr>
              <a:defRPr sz="1599"/>
            </a:lvl5pPr>
          </a:lstStyle>
          <a:p>
            <a:pPr lvl="0"/>
            <a:r>
              <a:rPr lang="en-US"/>
              <a:t>Click to edit Master text styles</a:t>
            </a:r>
          </a:p>
          <a:p>
            <a:pPr lvl="1"/>
            <a:r>
              <a:rPr lang="en-US"/>
              <a:t>Second level</a:t>
            </a:r>
          </a:p>
          <a:p>
            <a:pPr lvl="2"/>
            <a:r>
              <a:rPr lang="en-US"/>
              <a:t>Third level</a:t>
            </a:r>
          </a:p>
        </p:txBody>
      </p:sp>
      <p:sp>
        <p:nvSpPr>
          <p:cNvPr id="9" name="Subtitle">
            <a:extLst>
              <a:ext uri="{FF2B5EF4-FFF2-40B4-BE49-F238E27FC236}">
                <a16:creationId xmlns:a16="http://schemas.microsoft.com/office/drawing/2014/main" id="{E7DDE441-F511-4D51-95DE-405E24C381D8}"/>
              </a:ext>
            </a:extLst>
          </p:cNvPr>
          <p:cNvSpPr>
            <a:spLocks noGrp="1"/>
          </p:cNvSpPr>
          <p:nvPr>
            <p:ph type="body" sz="quarter" idx="38" hasCustomPrompt="1"/>
          </p:nvPr>
        </p:nvSpPr>
        <p:spPr>
          <a:xfrm>
            <a:off x="381001" y="2016061"/>
            <a:ext cx="3635375"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14" name="Footer Placeholder 2">
            <a:extLst>
              <a:ext uri="{FF2B5EF4-FFF2-40B4-BE49-F238E27FC236}">
                <a16:creationId xmlns:a16="http://schemas.microsoft.com/office/drawing/2014/main" id="{011BC651-169B-426B-A2A6-65D39AED5436}"/>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5" name="Slide Number Placeholder 7">
            <a:extLst>
              <a:ext uri="{FF2B5EF4-FFF2-40B4-BE49-F238E27FC236}">
                <a16:creationId xmlns:a16="http://schemas.microsoft.com/office/drawing/2014/main" id="{A44454F5-4A00-479B-89C7-935852AFD711}"/>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2483073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w/ Subtitle– Short w/ Image (dar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0D1592F-CF41-47C6-8CB2-5D999085A6F1}"/>
              </a:ext>
            </a:extLst>
          </p:cNvPr>
          <p:cNvSpPr>
            <a:spLocks noGrp="1"/>
          </p:cNvSpPr>
          <p:nvPr>
            <p:ph type="pic" sz="quarter" idx="12" hasCustomPrompt="1"/>
          </p:nvPr>
        </p:nvSpPr>
        <p:spPr>
          <a:xfrm>
            <a:off x="0" y="0"/>
            <a:ext cx="12192000" cy="6858000"/>
          </a:xfrm>
          <a:solidFill>
            <a:schemeClr val="bg1">
              <a:lumMod val="65000"/>
              <a:lumOff val="35000"/>
            </a:schemeClr>
          </a:solidFill>
        </p:spPr>
        <p:txBody>
          <a:bodyPr vert="horz" lIns="972000" tIns="1440000" rIns="720000" bIns="900000" rtlCol="0" anchor="t" anchorCtr="0">
            <a:noAutofit/>
          </a:bodyPr>
          <a:lstStyle>
            <a:lvl1pPr marL="0" indent="0" algn="ctr">
              <a:buNone/>
              <a:defRPr lang="en-US" sz="1599" b="0" cap="none" baseline="0" dirty="0">
                <a:solidFill>
                  <a:schemeClr val="tx2">
                    <a:lumMod val="75000"/>
                  </a:schemeClr>
                </a:solidFill>
                <a:latin typeface="+mn-lt"/>
              </a:defRPr>
            </a:lvl1pPr>
          </a:lstStyle>
          <a:p>
            <a:pPr lvl="0">
              <a:spcBef>
                <a:spcPts val="0"/>
              </a:spcBef>
            </a:pPr>
            <a:r>
              <a:rPr lang="en-CA" dirty="0"/>
              <a:t>Click on the icon</a:t>
            </a:r>
            <a:br>
              <a:rPr lang="en-CA" dirty="0"/>
            </a:br>
            <a:r>
              <a:rPr lang="en-CA" dirty="0"/>
              <a:t>to insert</a:t>
            </a:r>
            <a:r>
              <a:rPr lang="pl-PL" dirty="0"/>
              <a:t> full size image</a:t>
            </a:r>
            <a:endParaRPr lang="en-US" dirty="0"/>
          </a:p>
        </p:txBody>
      </p:sp>
      <p:sp>
        <p:nvSpPr>
          <p:cNvPr id="2" name="Title 1">
            <a:extLst>
              <a:ext uri="{FF2B5EF4-FFF2-40B4-BE49-F238E27FC236}">
                <a16:creationId xmlns:a16="http://schemas.microsoft.com/office/drawing/2014/main" id="{302C312E-424D-43D9-8A64-94EB911DD762}"/>
              </a:ext>
            </a:extLst>
          </p:cNvPr>
          <p:cNvSpPr>
            <a:spLocks noGrp="1"/>
          </p:cNvSpPr>
          <p:nvPr>
            <p:ph type="title" hasCustomPrompt="1"/>
          </p:nvPr>
        </p:nvSpPr>
        <p:spPr>
          <a:xfrm>
            <a:off x="383239" y="3429001"/>
            <a:ext cx="5623861" cy="1218795"/>
          </a:xfrm>
        </p:spPr>
        <p:txBody>
          <a:bodyPr anchor="b"/>
          <a:lstStyle>
            <a:lvl1pPr>
              <a:defRPr sz="4397"/>
            </a:lvl1pPr>
          </a:lstStyle>
          <a:p>
            <a:r>
              <a:rPr lang="en-US" dirty="0"/>
              <a:t>Click to edit </a:t>
            </a:r>
            <a:br>
              <a:rPr lang="en-US" dirty="0"/>
            </a:br>
            <a:r>
              <a:rPr lang="en-US" dirty="0"/>
              <a:t>Master title style</a:t>
            </a:r>
          </a:p>
        </p:txBody>
      </p:sp>
      <p:sp>
        <p:nvSpPr>
          <p:cNvPr id="7" name="Subtitle">
            <a:extLst>
              <a:ext uri="{FF2B5EF4-FFF2-40B4-BE49-F238E27FC236}">
                <a16:creationId xmlns:a16="http://schemas.microsoft.com/office/drawing/2014/main" id="{46CE9399-4CD4-41D5-B953-D5323B60A638}"/>
              </a:ext>
            </a:extLst>
          </p:cNvPr>
          <p:cNvSpPr>
            <a:spLocks noGrp="1"/>
          </p:cNvSpPr>
          <p:nvPr>
            <p:ph type="body" sz="quarter" idx="16" hasCustomPrompt="1"/>
          </p:nvPr>
        </p:nvSpPr>
        <p:spPr>
          <a:xfrm>
            <a:off x="381001" y="4819899"/>
            <a:ext cx="5623861" cy="738664"/>
          </a:xfrm>
        </p:spPr>
        <p:txBody>
          <a:bodyPr wrap="square" tIns="0">
            <a:spAutoFit/>
          </a:bodyPr>
          <a:lstStyle>
            <a:lvl1pPr marL="0" indent="0">
              <a:buNone/>
              <a:defRPr sz="2399">
                <a:latin typeface="GT Sectra Fine Rg" panose="00000500000000000000" pitchFamily="50" charset="0"/>
              </a:defRPr>
            </a:lvl1pPr>
          </a:lstStyle>
          <a:p>
            <a:pPr lvl="0"/>
            <a:r>
              <a:rPr lang="en-US" dirty="0"/>
              <a:t>Insert subtitle here at 24 </a:t>
            </a:r>
            <a:r>
              <a:rPr lang="en-US" dirty="0" err="1"/>
              <a:t>pt</a:t>
            </a:r>
            <a:r>
              <a:rPr lang="en-US" dirty="0"/>
              <a:t> and align to the baseline of the title </a:t>
            </a:r>
          </a:p>
        </p:txBody>
      </p:sp>
      <p:sp>
        <p:nvSpPr>
          <p:cNvPr id="8" name="GTS_Purple" descr="Accenture Greater Than symbol in purple">
            <a:extLst>
              <a:ext uri="{FF2B5EF4-FFF2-40B4-BE49-F238E27FC236}">
                <a16:creationId xmlns:a16="http://schemas.microsoft.com/office/drawing/2014/main" id="{33F037F3-F338-4A84-83B9-D09FD3A047B9}"/>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9" name="Footer Placeholder 2">
            <a:extLst>
              <a:ext uri="{FF2B5EF4-FFF2-40B4-BE49-F238E27FC236}">
                <a16:creationId xmlns:a16="http://schemas.microsoft.com/office/drawing/2014/main" id="{F25BDE26-B814-4F59-AA2C-63700E60ADF7}"/>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0" name="Slide Number Placeholder 7">
            <a:extLst>
              <a:ext uri="{FF2B5EF4-FFF2-40B4-BE49-F238E27FC236}">
                <a16:creationId xmlns:a16="http://schemas.microsoft.com/office/drawing/2014/main" id="{334DF81F-5409-4701-980C-4653321BD0E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41929330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Title: Black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0D6F44-D5A2-43A0-B1D5-3162B88258ED}"/>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p:blipFill>
        <p:spPr>
          <a:xfrm>
            <a:off x="1" y="2133"/>
            <a:ext cx="12191999" cy="6855867"/>
          </a:xfrm>
          <a:prstGeom prst="rect">
            <a:avLst/>
          </a:prstGeom>
        </p:spPr>
      </p:pic>
      <p:pic>
        <p:nvPicPr>
          <p:cNvPr id="9" name="Picture 8" descr="Shape&#10;&#10;Description automatically generated">
            <a:extLst>
              <a:ext uri="{FF2B5EF4-FFF2-40B4-BE49-F238E27FC236}">
                <a16:creationId xmlns:a16="http://schemas.microsoft.com/office/drawing/2014/main" id="{D9484A74-345C-4986-A782-0516BF546CE4}"/>
              </a:ext>
            </a:extLst>
          </p:cNvPr>
          <p:cNvPicPr>
            <a:picLocks noChangeAspect="1"/>
          </p:cNvPicPr>
          <p:nvPr/>
        </p:nvPicPr>
        <p:blipFill rotWithShape="1">
          <a:blip r:embed="rId4"/>
          <a:srcRect t="9295" b="7988"/>
          <a:stretch/>
        </p:blipFill>
        <p:spPr>
          <a:xfrm>
            <a:off x="4280592" y="0"/>
            <a:ext cx="7624715" cy="6858000"/>
          </a:xfrm>
          <a:prstGeom prst="rect">
            <a:avLst/>
          </a:prstGeom>
        </p:spPr>
      </p:pic>
      <p:sp>
        <p:nvSpPr>
          <p:cNvPr id="12" name="TextBox 11">
            <a:extLst>
              <a:ext uri="{FF2B5EF4-FFF2-40B4-BE49-F238E27FC236}">
                <a16:creationId xmlns:a16="http://schemas.microsoft.com/office/drawing/2014/main" id="{DFAC2509-C8CC-4052-9ED7-9648573CF2C7}"/>
              </a:ext>
            </a:extLst>
          </p:cNvPr>
          <p:cNvSpPr txBox="1"/>
          <p:nvPr/>
        </p:nvSpPr>
        <p:spPr>
          <a:xfrm>
            <a:off x="4490720" y="3606800"/>
            <a:ext cx="0" cy="0"/>
          </a:xfrm>
          <a:prstGeom prst="rect">
            <a:avLst/>
          </a:prstGeom>
          <a:noFill/>
        </p:spPr>
        <p:txBody>
          <a:bodyPr wrap="none" lIns="0" tIns="0" rIns="0" bIns="0" rtlCol="0">
            <a:noAutofit/>
          </a:bodyPr>
          <a:lstStyle/>
          <a:p>
            <a:pPr algn="l" defTabSz="228463">
              <a:spcAft>
                <a:spcPts val="1200"/>
              </a:spcAft>
            </a:pPr>
            <a:endParaRPr lang="en-US" sz="1800" noProof="0" dirty="0">
              <a:solidFill>
                <a:schemeClr val="accent3"/>
              </a:solidFill>
              <a:latin typeface="Graphik Regular" panose="020B0503030202060203" pitchFamily="34" charset="-18"/>
            </a:endParaRPr>
          </a:p>
        </p:txBody>
      </p:sp>
      <p:sp>
        <p:nvSpPr>
          <p:cNvPr id="11" name="Title 1">
            <a:extLst>
              <a:ext uri="{FF2B5EF4-FFF2-40B4-BE49-F238E27FC236}">
                <a16:creationId xmlns:a16="http://schemas.microsoft.com/office/drawing/2014/main" id="{7120A2FE-84D4-499E-B052-67A1B55428B7}"/>
              </a:ext>
            </a:extLst>
          </p:cNvPr>
          <p:cNvSpPr>
            <a:spLocks noGrp="1"/>
          </p:cNvSpPr>
          <p:nvPr>
            <p:ph type="title" hasCustomPrompt="1"/>
          </p:nvPr>
        </p:nvSpPr>
        <p:spPr>
          <a:xfrm>
            <a:off x="381148" y="1761881"/>
            <a:ext cx="5587007" cy="2221454"/>
          </a:xfrm>
        </p:spPr>
        <p:txBody>
          <a:bodyPr lIns="216000" tIns="0" anchor="ctr"/>
          <a:lstStyle>
            <a:lvl1pPr algn="l">
              <a:defRPr sz="5999" spc="0">
                <a:solidFill>
                  <a:schemeClr val="bg1"/>
                </a:solidFill>
              </a:defRPr>
            </a:lvl1pPr>
          </a:lstStyle>
          <a:p>
            <a:r>
              <a:rPr lang="en-US" dirty="0"/>
              <a:t>Place presentation title here</a:t>
            </a:r>
          </a:p>
        </p:txBody>
      </p:sp>
      <p:sp>
        <p:nvSpPr>
          <p:cNvPr id="13" name="Text Placeholder 16">
            <a:extLst>
              <a:ext uri="{FF2B5EF4-FFF2-40B4-BE49-F238E27FC236}">
                <a16:creationId xmlns:a16="http://schemas.microsoft.com/office/drawing/2014/main" id="{0FF2AD91-DEFB-4403-AC79-40B0844F71BF}"/>
              </a:ext>
            </a:extLst>
          </p:cNvPr>
          <p:cNvSpPr>
            <a:spLocks noGrp="1"/>
          </p:cNvSpPr>
          <p:nvPr>
            <p:ph type="body" sz="quarter" idx="12" hasCustomPrompt="1"/>
          </p:nvPr>
        </p:nvSpPr>
        <p:spPr>
          <a:xfrm>
            <a:off x="384659" y="5728298"/>
            <a:ext cx="3633286" cy="578987"/>
          </a:xfrm>
        </p:spPr>
        <p:txBody>
          <a:bodyPr lIns="216000" tIns="0"/>
          <a:lstStyle>
            <a:lvl1pPr marL="0" indent="0" algn="l" defTabSz="913851" rtl="0" eaLnBrk="1" latinLnBrk="0" hangingPunct="1">
              <a:spcAft>
                <a:spcPts val="0"/>
              </a:spcAft>
              <a:buNone/>
              <a:defRPr lang="en-US" sz="1399" b="0" kern="1200" dirty="0" smtClean="0">
                <a:solidFill>
                  <a:schemeClr val="bg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Date | Presenter 14pt</a:t>
            </a:r>
          </a:p>
        </p:txBody>
      </p:sp>
      <p:sp>
        <p:nvSpPr>
          <p:cNvPr id="14" name="Text Placeholder 15">
            <a:extLst>
              <a:ext uri="{FF2B5EF4-FFF2-40B4-BE49-F238E27FC236}">
                <a16:creationId xmlns:a16="http://schemas.microsoft.com/office/drawing/2014/main" id="{1D2BFDED-9384-4161-BC05-379CC4046791}"/>
              </a:ext>
            </a:extLst>
          </p:cNvPr>
          <p:cNvSpPr>
            <a:spLocks noGrp="1"/>
          </p:cNvSpPr>
          <p:nvPr>
            <p:ph type="body" sz="quarter" idx="13" hasCustomPrompt="1"/>
          </p:nvPr>
        </p:nvSpPr>
        <p:spPr>
          <a:xfrm>
            <a:off x="384659" y="4558680"/>
            <a:ext cx="3633286" cy="1092846"/>
          </a:xfrm>
        </p:spPr>
        <p:txBody>
          <a:bodyPr vert="horz" lIns="216000" tIns="0" rIns="0" bIns="0" rtlCol="0">
            <a:noAutofit/>
          </a:bodyPr>
          <a:lstStyle>
            <a:lvl1pPr marL="0" indent="0" algn="l">
              <a:lnSpc>
                <a:spcPct val="90000"/>
              </a:lnSpc>
              <a:buNone/>
              <a:defRPr lang="en-US" sz="2399" b="0" i="0" kern="1200" spc="0" dirty="0">
                <a:solidFill>
                  <a:schemeClr val="bg1"/>
                </a:solidFill>
                <a:latin typeface="GT Sectra Fine Rg" panose="00000500000000000000" pitchFamily="50" charset="0"/>
                <a:ea typeface="+mn-ea"/>
                <a:cs typeface="+mn-cs"/>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0" lvl="0" indent="0" algn="l" defTabSz="913851" rtl="0" eaLnBrk="1" latinLnBrk="0" hangingPunct="1">
              <a:lnSpc>
                <a:spcPct val="100000"/>
              </a:lnSpc>
              <a:spcBef>
                <a:spcPts val="0"/>
              </a:spcBef>
              <a:spcAft>
                <a:spcPts val="0"/>
              </a:spcAft>
              <a:buFont typeface="Graphik" panose="020B0604020202020204" pitchFamily="34" charset="0"/>
              <a:buNone/>
            </a:pPr>
            <a:r>
              <a:rPr lang="en-US" dirty="0"/>
              <a:t>Place subtitle here in GT Sectra Fine </a:t>
            </a:r>
            <a:r>
              <a:rPr lang="en-US" dirty="0" err="1"/>
              <a:t>Rg</a:t>
            </a:r>
            <a:r>
              <a:rPr lang="en-US" dirty="0"/>
              <a:t> 24pt</a:t>
            </a:r>
          </a:p>
        </p:txBody>
      </p:sp>
      <p:sp>
        <p:nvSpPr>
          <p:cNvPr id="8" name="Footer Placeholder 2">
            <a:extLst>
              <a:ext uri="{FF2B5EF4-FFF2-40B4-BE49-F238E27FC236}">
                <a16:creationId xmlns:a16="http://schemas.microsoft.com/office/drawing/2014/main" id="{15308250-D501-441A-8DA3-B2671E0D6DCC}"/>
              </a:ext>
            </a:extLst>
          </p:cNvPr>
          <p:cNvSpPr>
            <a:spLocks noGrp="1"/>
          </p:cNvSpPr>
          <p:nvPr>
            <p:ph type="ftr" sz="quarter" idx="3"/>
          </p:nvPr>
        </p:nvSpPr>
        <p:spPr>
          <a:xfrm>
            <a:off x="8639174" y="6452958"/>
            <a:ext cx="3176441" cy="132492"/>
          </a:xfrm>
          <a:prstGeom prst="rect">
            <a:avLst/>
          </a:prstGeom>
        </p:spPr>
        <p:txBody>
          <a:bodyPr lIns="0" tIns="0" rIns="0" bIns="0"/>
          <a:lstStyle>
            <a:lvl1pPr algn="r">
              <a:defRPr sz="800">
                <a:solidFill>
                  <a:schemeClr val="bg1">
                    <a:alpha val="50000"/>
                  </a:schemeClr>
                </a:solidFill>
              </a:defRPr>
            </a:lvl1pPr>
          </a:lstStyle>
          <a:p>
            <a:endParaRPr lang="en-GB" dirty="0"/>
          </a:p>
        </p:txBody>
      </p:sp>
    </p:spTree>
    <p:extLst>
      <p:ext uri="{BB962C8B-B14F-4D97-AF65-F5344CB8AC3E}">
        <p14:creationId xmlns:p14="http://schemas.microsoft.com/office/powerpoint/2010/main" val="21416866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37383344-E443-488D-9299-F03EEF1071C9}"/>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7" name="Slide Number Placeholder 7">
            <a:extLst>
              <a:ext uri="{FF2B5EF4-FFF2-40B4-BE49-F238E27FC236}">
                <a16:creationId xmlns:a16="http://schemas.microsoft.com/office/drawing/2014/main" id="{662973DD-7717-4A9A-9C9B-B95C6C3DE4EA}"/>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9" name="Text Placeholder 21">
            <a:extLst>
              <a:ext uri="{FF2B5EF4-FFF2-40B4-BE49-F238E27FC236}">
                <a16:creationId xmlns:a16="http://schemas.microsoft.com/office/drawing/2014/main" id="{05E631BE-84CD-496F-8C31-03905406E0AB}"/>
              </a:ext>
            </a:extLst>
          </p:cNvPr>
          <p:cNvSpPr>
            <a:spLocks noGrp="1"/>
          </p:cNvSpPr>
          <p:nvPr>
            <p:ph type="body" sz="quarter" idx="19" hasCustomPrompt="1"/>
          </p:nvPr>
        </p:nvSpPr>
        <p:spPr>
          <a:xfrm>
            <a:off x="2331361" y="2445016"/>
            <a:ext cx="9484254" cy="3702113"/>
          </a:xfrm>
        </p:spPr>
        <p:txBody>
          <a:bodyPr lIns="396000"/>
          <a:lstStyle>
            <a:lvl1pPr marL="0" indent="0">
              <a:lnSpc>
                <a:spcPct val="100000"/>
              </a:lnSpc>
              <a:spcBef>
                <a:spcPts val="1800"/>
              </a:spcBef>
              <a:spcAft>
                <a:spcPts val="600"/>
              </a:spcAft>
              <a:buFont typeface="Graphik" panose="020B0604020202020204" pitchFamily="34" charset="0"/>
              <a:buNone/>
              <a:defRPr kumimoji="0" lang="en-US" sz="1800" b="1" i="0" u="none" strike="noStrike" kern="1200" cap="none" spc="0" normalizeH="0" baseline="0" dirty="0">
                <a:ln>
                  <a:noFill/>
                </a:ln>
                <a:solidFill>
                  <a:srgbClr val="000000"/>
                </a:solidFill>
                <a:effectLst/>
                <a:uLnTx/>
                <a:uFillTx/>
                <a:latin typeface="Graphik" panose="020B0503030202060203" pitchFamily="34" charset="0"/>
                <a:ea typeface="+mn-ea"/>
                <a:cs typeface="Arial" charset="0"/>
              </a:defRPr>
            </a:lvl1pPr>
            <a:lvl2pPr marL="0" indent="0">
              <a:lnSpc>
                <a:spcPct val="100000"/>
              </a:lnSpc>
              <a:spcAft>
                <a:spcPts val="600"/>
              </a:spcAft>
              <a:buNone/>
              <a:defRPr kumimoji="0" lang="en-US" sz="1600" b="0" i="0" u="none" strike="noStrike" kern="1200" cap="none" spc="0" normalizeH="0" baseline="0" dirty="0">
                <a:ln>
                  <a:noFill/>
                </a:ln>
                <a:solidFill>
                  <a:srgbClr val="000000"/>
                </a:solidFill>
                <a:effectLst/>
                <a:uLnTx/>
                <a:uFillTx/>
                <a:latin typeface="Graphik" panose="020B0503030202060203" pitchFamily="34" charset="0"/>
                <a:ea typeface="+mn-ea"/>
                <a:cs typeface="Arial" charset="0"/>
              </a:defRPr>
            </a:lvl2pPr>
            <a:lvl3pPr marL="0" indent="0">
              <a:lnSpc>
                <a:spcPct val="100000"/>
              </a:lnSpc>
              <a:spcAft>
                <a:spcPts val="600"/>
              </a:spcAft>
              <a:buFont typeface="Arial" panose="020B0604020202020204" pitchFamily="34" charset="0"/>
              <a:buNone/>
              <a:defRPr sz="16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da-DK" dirty="0"/>
              <a:t>Lorem Ipsum Dolor Sit Amet</a:t>
            </a:r>
            <a:endParaRPr lang="pl-PL" dirty="0"/>
          </a:p>
          <a:p>
            <a:pPr lvl="1"/>
            <a:r>
              <a:rPr lang="pl-PL" dirty="0"/>
              <a:t>Second level</a:t>
            </a:r>
            <a:endParaRPr lang="en-US" dirty="0"/>
          </a:p>
          <a:p>
            <a:pPr lvl="0"/>
            <a:r>
              <a:rPr lang="da-DK" dirty="0"/>
              <a:t>Lorem Ipsum Dolor Sit Amet</a:t>
            </a:r>
            <a:endParaRPr lang="pl-PL" dirty="0"/>
          </a:p>
          <a:p>
            <a:pPr lvl="1"/>
            <a:r>
              <a:rPr lang="pl-PL" dirty="0"/>
              <a:t>Second level</a:t>
            </a:r>
            <a:endParaRPr lang="en-US" dirty="0"/>
          </a:p>
          <a:p>
            <a:pPr lvl="0"/>
            <a:r>
              <a:rPr lang="da-DK" dirty="0"/>
              <a:t>Lorem Ipsum Dolor Sit Amet</a:t>
            </a:r>
            <a:endParaRPr lang="pl-PL" dirty="0"/>
          </a:p>
          <a:p>
            <a:pPr lvl="1"/>
            <a:r>
              <a:rPr lang="pl-PL" dirty="0"/>
              <a:t>Second level</a:t>
            </a:r>
            <a:endParaRPr lang="en-US" dirty="0"/>
          </a:p>
          <a:p>
            <a:pPr lvl="0"/>
            <a:r>
              <a:rPr lang="da-DK" dirty="0"/>
              <a:t>Lorem Ipsum Dolor Sit Amet</a:t>
            </a:r>
            <a:endParaRPr lang="pl-PL" dirty="0"/>
          </a:p>
          <a:p>
            <a:pPr lvl="1"/>
            <a:r>
              <a:rPr lang="pl-PL" dirty="0"/>
              <a:t>Second level</a:t>
            </a:r>
            <a:endParaRPr lang="en-US" dirty="0"/>
          </a:p>
        </p:txBody>
      </p:sp>
      <p:sp>
        <p:nvSpPr>
          <p:cNvPr id="10" name="Title 1">
            <a:extLst>
              <a:ext uri="{FF2B5EF4-FFF2-40B4-BE49-F238E27FC236}">
                <a16:creationId xmlns:a16="http://schemas.microsoft.com/office/drawing/2014/main" id="{2E1683E0-B782-4139-880F-CFD54537C6D4}"/>
              </a:ext>
            </a:extLst>
          </p:cNvPr>
          <p:cNvSpPr>
            <a:spLocks noGrp="1"/>
          </p:cNvSpPr>
          <p:nvPr>
            <p:ph type="title" hasCustomPrompt="1"/>
          </p:nvPr>
        </p:nvSpPr>
        <p:spPr>
          <a:xfrm>
            <a:off x="2331361" y="1199174"/>
            <a:ext cx="9484254" cy="995553"/>
          </a:xfrm>
        </p:spPr>
        <p:txBody>
          <a:bodyPr tIns="61200"/>
          <a:lstStyle>
            <a:lvl1pPr>
              <a:defRPr kumimoji="0" lang="en-US" sz="5399" b="1" i="0" u="none" strike="noStrike" kern="1200" cap="none" spc="0" normalizeH="0" baseline="0" dirty="0">
                <a:ln>
                  <a:noFill/>
                </a:ln>
                <a:solidFill>
                  <a:srgbClr val="5F0095"/>
                </a:solidFill>
                <a:effectLst/>
                <a:uLnTx/>
                <a:uFillTx/>
                <a:latin typeface="+mj-lt"/>
                <a:ea typeface="+mn-ea"/>
                <a:cs typeface="Arial" charset="0"/>
              </a:defRPr>
            </a:lvl1pPr>
          </a:lstStyle>
          <a:p>
            <a:r>
              <a:rPr lang="en-GB" dirty="0"/>
              <a:t>Place headline here</a:t>
            </a:r>
            <a:endParaRPr lang="en-US" dirty="0"/>
          </a:p>
        </p:txBody>
      </p:sp>
    </p:spTree>
    <p:extLst>
      <p:ext uri="{BB962C8B-B14F-4D97-AF65-F5344CB8AC3E}">
        <p14:creationId xmlns:p14="http://schemas.microsoft.com/office/powerpoint/2010/main" val="119358500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keypoints 2.7 – Quote (Purp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C0027F-1428-4EE8-9753-62A91E4547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7935912" y="1"/>
            <a:ext cx="4256084" cy="6855866"/>
          </a:xfrm>
          <a:prstGeom prst="rect">
            <a:avLst/>
          </a:prstGeom>
        </p:spPr>
      </p:pic>
      <p:sp>
        <p:nvSpPr>
          <p:cNvPr id="4" name="Title 3">
            <a:extLst>
              <a:ext uri="{FF2B5EF4-FFF2-40B4-BE49-F238E27FC236}">
                <a16:creationId xmlns:a16="http://schemas.microsoft.com/office/drawing/2014/main" id="{03E4D264-6D4A-4BD5-A7B6-B2EF3F7B20E3}"/>
              </a:ext>
            </a:extLst>
          </p:cNvPr>
          <p:cNvSpPr>
            <a:spLocks noGrp="1"/>
          </p:cNvSpPr>
          <p:nvPr>
            <p:ph type="title" hasCustomPrompt="1"/>
          </p:nvPr>
        </p:nvSpPr>
        <p:spPr>
          <a:xfrm>
            <a:off x="381000" y="381000"/>
            <a:ext cx="7554912" cy="835550"/>
          </a:xfrm>
        </p:spPr>
        <p:txBody>
          <a:bodyPr tIns="61200" rIns="360000"/>
          <a:lstStyle>
            <a:lvl1pPr>
              <a:defRPr sz="3198"/>
            </a:lvl1pPr>
          </a:lstStyle>
          <a:p>
            <a:r>
              <a:rPr lang="en-GB" dirty="0"/>
              <a:t>Place headline here</a:t>
            </a:r>
            <a:endParaRPr lang="en-US" dirty="0"/>
          </a:p>
        </p:txBody>
      </p:sp>
      <p:sp>
        <p:nvSpPr>
          <p:cNvPr id="10" name="Subtitle">
            <a:extLst>
              <a:ext uri="{FF2B5EF4-FFF2-40B4-BE49-F238E27FC236}">
                <a16:creationId xmlns:a16="http://schemas.microsoft.com/office/drawing/2014/main" id="{D7FE724D-C664-48DA-94EA-48C0EE3C9DA2}"/>
              </a:ext>
            </a:extLst>
          </p:cNvPr>
          <p:cNvSpPr>
            <a:spLocks noGrp="1"/>
          </p:cNvSpPr>
          <p:nvPr>
            <p:ph type="body" sz="quarter" idx="37" hasCustomPrompt="1"/>
          </p:nvPr>
        </p:nvSpPr>
        <p:spPr>
          <a:xfrm>
            <a:off x="381000" y="1336383"/>
            <a:ext cx="7554912" cy="307777"/>
          </a:xfrm>
          <a:prstGeom prst="rect">
            <a:avLst/>
          </a:prstGeom>
        </p:spPr>
        <p:txBody>
          <a:bodyPr wrap="square" lIns="0" tIns="0" rIns="36000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19" name="Text Placeholder 1">
            <a:extLst>
              <a:ext uri="{FF2B5EF4-FFF2-40B4-BE49-F238E27FC236}">
                <a16:creationId xmlns:a16="http://schemas.microsoft.com/office/drawing/2014/main" id="{A202DAE2-25BB-4FEB-826E-D584D966039B}"/>
              </a:ext>
            </a:extLst>
          </p:cNvPr>
          <p:cNvSpPr>
            <a:spLocks noGrp="1"/>
          </p:cNvSpPr>
          <p:nvPr>
            <p:ph type="body" sz="quarter" idx="42" hasCustomPrompt="1"/>
          </p:nvPr>
        </p:nvSpPr>
        <p:spPr>
          <a:xfrm>
            <a:off x="381000" y="2767055"/>
            <a:ext cx="3636945" cy="3544846"/>
          </a:xfrm>
        </p:spPr>
        <p:txBody>
          <a:bodyPr rIns="360000"/>
          <a:lstStyle>
            <a:lvl1pPr marL="0" indent="0">
              <a:buNone/>
              <a:defRPr sz="1999" b="1"/>
            </a:lvl1pPr>
            <a:lvl2pPr marL="0" indent="0">
              <a:defRPr sz="1799"/>
            </a:lvl2pPr>
            <a:lvl3pPr marL="356974" indent="-174520">
              <a:defRPr sz="1799"/>
            </a:lvl3pPr>
            <a:lvl4pPr marL="541013" indent="-184039">
              <a:defRPr sz="1599"/>
            </a:lvl4pPr>
            <a:lvl5pPr marL="715534" indent="-174520">
              <a:defRPr sz="1599"/>
            </a:lvl5pPr>
          </a:lstStyle>
          <a:p>
            <a:pPr lvl="0"/>
            <a:r>
              <a:rPr lang="en-US" dirty="0"/>
              <a:t>Insert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E30486CD-119D-42A0-8B96-8EC41C304BBE}"/>
              </a:ext>
            </a:extLst>
          </p:cNvPr>
          <p:cNvSpPr>
            <a:spLocks noGrp="1"/>
          </p:cNvSpPr>
          <p:nvPr>
            <p:ph type="body" sz="quarter" idx="43" hasCustomPrompt="1"/>
          </p:nvPr>
        </p:nvSpPr>
        <p:spPr>
          <a:xfrm>
            <a:off x="4276808" y="2767055"/>
            <a:ext cx="3639972" cy="3544846"/>
          </a:xfrm>
        </p:spPr>
        <p:txBody>
          <a:bodyPr rIns="360000"/>
          <a:lstStyle>
            <a:lvl1pPr marL="0" indent="0">
              <a:buNone/>
              <a:defRPr sz="1999" b="1"/>
            </a:lvl1pPr>
            <a:lvl2pPr marL="0" indent="0">
              <a:defRPr sz="1799"/>
            </a:lvl2pPr>
            <a:lvl3pPr marL="356974" indent="-174520">
              <a:defRPr sz="1799"/>
            </a:lvl3pPr>
            <a:lvl4pPr marL="444233" indent="-174520">
              <a:defRPr sz="1599"/>
            </a:lvl4pPr>
            <a:lvl5pPr marL="628273" indent="-184039">
              <a:defRPr sz="1599"/>
            </a:lvl5pPr>
          </a:lstStyle>
          <a:p>
            <a:pPr lvl="0"/>
            <a:r>
              <a:rPr lang="en-US" dirty="0"/>
              <a:t>Insert 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1C8918C3-8344-47AE-A8E4-634AC15C75FF}"/>
              </a:ext>
            </a:extLst>
          </p:cNvPr>
          <p:cNvSpPr>
            <a:spLocks noGrp="1"/>
          </p:cNvSpPr>
          <p:nvPr>
            <p:ph type="body" sz="quarter" idx="36" hasCustomPrompt="1"/>
          </p:nvPr>
        </p:nvSpPr>
        <p:spPr>
          <a:xfrm>
            <a:off x="8172450" y="1336383"/>
            <a:ext cx="3638551" cy="4975517"/>
          </a:xfrm>
        </p:spPr>
        <p:txBody>
          <a:bodyPr lIns="360000" tIns="0" rIns="0" anchor="t"/>
          <a:lstStyle>
            <a:lvl1pPr marL="0" indent="0">
              <a:buNone/>
              <a:defRPr sz="2399" b="1" i="0">
                <a:solidFill>
                  <a:schemeClr val="bg1"/>
                </a:solidFill>
                <a:latin typeface="+mj-lt"/>
              </a:defRPr>
            </a:lvl1pPr>
            <a:lvl2pPr>
              <a:defRPr b="0" i="0">
                <a:solidFill>
                  <a:schemeClr val="bg1"/>
                </a:solidFill>
                <a:latin typeface="+mn-lt"/>
              </a:defRPr>
            </a:lvl2pPr>
            <a:lvl3pPr>
              <a:defRPr b="0" i="0">
                <a:solidFill>
                  <a:schemeClr val="bg1"/>
                </a:solidFill>
                <a:latin typeface="+mn-lt"/>
              </a:defRPr>
            </a:lvl3pPr>
            <a:lvl4pPr>
              <a:defRPr b="1" i="0">
                <a:solidFill>
                  <a:schemeClr val="accent1"/>
                </a:solidFill>
                <a:latin typeface="Graphik" panose="020B0503030202060203" pitchFamily="34" charset="77"/>
              </a:defRPr>
            </a:lvl4pPr>
            <a:lvl5pPr>
              <a:defRPr b="1" i="0">
                <a:solidFill>
                  <a:schemeClr val="accent1"/>
                </a:solidFill>
                <a:latin typeface="Graphik" panose="020B0503030202060203" pitchFamily="34" charset="77"/>
              </a:defRPr>
            </a:lvl5pPr>
          </a:lstStyle>
          <a:p>
            <a:pPr lvl="0"/>
            <a:r>
              <a:rPr lang="en-US" dirty="0"/>
              <a:t>Insert text here</a:t>
            </a:r>
            <a:endParaRPr lang="pl-PL" dirty="0"/>
          </a:p>
          <a:p>
            <a:pPr lvl="1"/>
            <a:r>
              <a:rPr lang="pl-PL" dirty="0"/>
              <a:t>Second level</a:t>
            </a:r>
          </a:p>
          <a:p>
            <a:pPr lvl="2"/>
            <a:r>
              <a:rPr lang="pl-PL" dirty="0"/>
              <a:t>Third level</a:t>
            </a:r>
          </a:p>
        </p:txBody>
      </p:sp>
      <p:sp>
        <p:nvSpPr>
          <p:cNvPr id="15" name="Footer Placeholder 2">
            <a:extLst>
              <a:ext uri="{FF2B5EF4-FFF2-40B4-BE49-F238E27FC236}">
                <a16:creationId xmlns:a16="http://schemas.microsoft.com/office/drawing/2014/main" id="{EC51FBF3-7708-46B9-B270-9010E5695600}"/>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6" name="Slide Number Placeholder 7">
            <a:extLst>
              <a:ext uri="{FF2B5EF4-FFF2-40B4-BE49-F238E27FC236}">
                <a16:creationId xmlns:a16="http://schemas.microsoft.com/office/drawing/2014/main" id="{D0372517-2B5F-4C7B-8213-7804EA1E7A6E}"/>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2443229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tat 1">
    <p:bg>
      <p:bgPr>
        <a:solidFill>
          <a:schemeClr val="accent3"/>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BAA94BE-D811-4117-908D-40A37B3CD7D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6" name="Lines">
            <a:extLst>
              <a:ext uri="{FF2B5EF4-FFF2-40B4-BE49-F238E27FC236}">
                <a16:creationId xmlns:a16="http://schemas.microsoft.com/office/drawing/2014/main" id="{DBB73324-C59A-497E-9735-6FD793E3C226}"/>
              </a:ext>
              <a:ext uri="{C183D7F6-B498-43B3-948B-1728B52AA6E4}">
                <adec:decorative xmlns:adec="http://schemas.microsoft.com/office/drawing/2017/decorative" val="1"/>
              </a:ext>
            </a:extLst>
          </p:cNvPr>
          <p:cNvGrpSpPr/>
          <p:nvPr/>
        </p:nvGrpSpPr>
        <p:grpSpPr>
          <a:xfrm>
            <a:off x="1" y="-2"/>
            <a:ext cx="6096008" cy="6311902"/>
            <a:chOff x="0" y="-2"/>
            <a:chExt cx="6096008" cy="6311902"/>
          </a:xfrm>
        </p:grpSpPr>
        <p:cxnSp>
          <p:nvCxnSpPr>
            <p:cNvPr id="42" name="Straight Connector 41">
              <a:extLst>
                <a:ext uri="{FF2B5EF4-FFF2-40B4-BE49-F238E27FC236}">
                  <a16:creationId xmlns:a16="http://schemas.microsoft.com/office/drawing/2014/main" id="{149C8D0A-C37D-4D9A-9703-8A0AFB18570C}"/>
                </a:ext>
              </a:extLst>
            </p:cNvPr>
            <p:cNvCxnSpPr>
              <a:cxnSpLocks/>
            </p:cNvCxnSpPr>
            <p:nvPr userDrawn="1"/>
          </p:nvCxnSpPr>
          <p:spPr>
            <a:xfrm>
              <a:off x="0" y="3155950"/>
              <a:ext cx="6096008"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BE5BBCC-C957-48B6-99B6-EF1F3E80F622}"/>
                </a:ext>
              </a:extLst>
            </p:cNvPr>
            <p:cNvCxnSpPr>
              <a:cxnSpLocks/>
            </p:cNvCxnSpPr>
            <p:nvPr userDrawn="1"/>
          </p:nvCxnSpPr>
          <p:spPr>
            <a:xfrm>
              <a:off x="3047998" y="-2"/>
              <a:ext cx="0" cy="631190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 name="Number 1">
            <a:extLst>
              <a:ext uri="{FF2B5EF4-FFF2-40B4-BE49-F238E27FC236}">
                <a16:creationId xmlns:a16="http://schemas.microsoft.com/office/drawing/2014/main" id="{8D7539E0-EC97-4984-8CDD-85CC949BB7FB}"/>
              </a:ext>
            </a:extLst>
          </p:cNvPr>
          <p:cNvSpPr>
            <a:spLocks noGrp="1"/>
          </p:cNvSpPr>
          <p:nvPr>
            <p:ph type="body" sz="quarter" idx="13" hasCustomPrompt="1"/>
          </p:nvPr>
        </p:nvSpPr>
        <p:spPr>
          <a:xfrm>
            <a:off x="381001" y="515112"/>
            <a:ext cx="2285996" cy="912223"/>
          </a:xfrm>
        </p:spPr>
        <p:txBody>
          <a:bodyPr anchor="ctr"/>
          <a:lstStyle>
            <a:lvl1pPr marL="0" indent="0">
              <a:buNone/>
              <a:defRPr lang="en-US" sz="4397" b="1" i="0" kern="1200" dirty="0">
                <a:solidFill>
                  <a:schemeClr val="accent5"/>
                </a:solidFill>
                <a:latin typeface="+mj-lt"/>
                <a:ea typeface="+mn-ea"/>
                <a:cs typeface="+mn-cs"/>
              </a:defRPr>
            </a:lvl1pPr>
            <a:lvl2pPr>
              <a:defRPr/>
            </a:lvl2pPr>
            <a:lvl3pPr>
              <a:defRPr/>
            </a:lvl3pPr>
            <a:lvl4pPr>
              <a:defRPr/>
            </a:lvl4pPr>
            <a:lvl5pPr>
              <a:defRPr/>
            </a:lvl5pPr>
          </a:lstStyle>
          <a:p>
            <a:pPr marL="228463" lvl="0" indent="-228463" algn="l" defTabSz="913851" rtl="0" eaLnBrk="1" latinLnBrk="0" hangingPunct="1">
              <a:lnSpc>
                <a:spcPct val="100000"/>
              </a:lnSpc>
              <a:spcBef>
                <a:spcPts val="0"/>
              </a:spcBef>
              <a:spcAft>
                <a:spcPts val="1200"/>
              </a:spcAft>
            </a:pPr>
            <a:r>
              <a:rPr lang="en-GB" dirty="0"/>
              <a:t>00x</a:t>
            </a:r>
            <a:endParaRPr lang="en-US" dirty="0"/>
          </a:p>
        </p:txBody>
      </p:sp>
      <p:sp>
        <p:nvSpPr>
          <p:cNvPr id="19" name="Text Placeholder 1">
            <a:extLst>
              <a:ext uri="{FF2B5EF4-FFF2-40B4-BE49-F238E27FC236}">
                <a16:creationId xmlns:a16="http://schemas.microsoft.com/office/drawing/2014/main" id="{4E1C6933-00B1-4D90-8BAD-4EE2DF68A9B2}"/>
              </a:ext>
            </a:extLst>
          </p:cNvPr>
          <p:cNvSpPr>
            <a:spLocks noGrp="1"/>
          </p:cNvSpPr>
          <p:nvPr>
            <p:ph type="body" sz="quarter" idx="31" hasCustomPrompt="1"/>
          </p:nvPr>
        </p:nvSpPr>
        <p:spPr>
          <a:xfrm>
            <a:off x="380986" y="1490072"/>
            <a:ext cx="2285996" cy="1284879"/>
          </a:xfrm>
        </p:spPr>
        <p:txBody>
          <a:bodyPr/>
          <a:lstStyle>
            <a:lvl1pPr marL="0" indent="0">
              <a:buNone/>
              <a:defRPr>
                <a:solidFill>
                  <a:schemeClr val="tx1"/>
                </a:solidFill>
              </a:defRPr>
            </a:lvl1pPr>
            <a:lvl2pPr marL="179280" indent="-179280">
              <a:spcBef>
                <a:spcPts val="600"/>
              </a:spcBef>
              <a:buFont typeface="Arial" panose="020B0604020202020204" pitchFamily="34" charset="0"/>
              <a:buChar char="•"/>
              <a:defRPr sz="1599">
                <a:solidFill>
                  <a:schemeClr val="tx1"/>
                </a:solidFill>
              </a:defRPr>
            </a:lvl2pPr>
            <a:lvl3pPr marL="360147" indent="-180867">
              <a:spcBef>
                <a:spcPts val="300"/>
              </a:spcBef>
              <a:buFont typeface="Graphik" panose="020B0503030202060203" pitchFamily="34" charset="0"/>
              <a:buChar char="–"/>
              <a:defRPr sz="1599">
                <a:solidFill>
                  <a:schemeClr val="tx1"/>
                </a:solidFill>
              </a:defRPr>
            </a:lvl3pPr>
          </a:lstStyle>
          <a:p>
            <a:pPr lvl="0"/>
            <a:r>
              <a:rPr lang="en-US" dirty="0"/>
              <a:t>Stat headline</a:t>
            </a:r>
          </a:p>
          <a:p>
            <a:pPr lvl="1"/>
            <a:r>
              <a:rPr lang="en-US" dirty="0"/>
              <a:t>Second level</a:t>
            </a:r>
          </a:p>
          <a:p>
            <a:pPr lvl="2"/>
            <a:r>
              <a:rPr lang="en-US" dirty="0"/>
              <a:t>Third level</a:t>
            </a:r>
          </a:p>
        </p:txBody>
      </p:sp>
      <p:sp>
        <p:nvSpPr>
          <p:cNvPr id="38" name="Picture Placeholder 1">
            <a:extLst>
              <a:ext uri="{FF2B5EF4-FFF2-40B4-BE49-F238E27FC236}">
                <a16:creationId xmlns:a16="http://schemas.microsoft.com/office/drawing/2014/main" id="{92A5DC07-3811-41E7-B3BC-1DF4ED905C75}"/>
              </a:ext>
            </a:extLst>
          </p:cNvPr>
          <p:cNvSpPr>
            <a:spLocks noGrp="1"/>
          </p:cNvSpPr>
          <p:nvPr>
            <p:ph type="pic" sz="quarter" idx="16" hasCustomPrompt="1"/>
          </p:nvPr>
        </p:nvSpPr>
        <p:spPr>
          <a:xfrm>
            <a:off x="6221415" y="-2"/>
            <a:ext cx="5970585" cy="6311900"/>
          </a:xfrm>
          <a:solidFill>
            <a:schemeClr val="bg1">
              <a:lumMod val="75000"/>
              <a:lumOff val="25000"/>
            </a:schemeClr>
          </a:solidFill>
        </p:spPr>
        <p:txBody>
          <a:bodyPr tIns="1080000" anchor="t" anchorCtr="0"/>
          <a:lstStyle>
            <a:lvl1pPr marL="0" indent="0" algn="ctr">
              <a:spcBef>
                <a:spcPts val="0"/>
              </a:spcBef>
              <a:buNone/>
              <a:defRPr sz="1399" b="0">
                <a:solidFill>
                  <a:schemeClr val="bg1">
                    <a:lumMod val="50000"/>
                    <a:lumOff val="50000"/>
                  </a:schemeClr>
                </a:solidFill>
                <a:latin typeface="+mn-lt"/>
              </a:defRPr>
            </a:lvl1pPr>
          </a:lstStyle>
          <a:p>
            <a:pPr lvl="0">
              <a:spcBef>
                <a:spcPts val="0"/>
              </a:spcBef>
            </a:pPr>
            <a:r>
              <a:rPr lang="en-CA" dirty="0"/>
              <a:t>Click on the icon or drag image </a:t>
            </a:r>
            <a:br>
              <a:rPr lang="en-CA" dirty="0"/>
            </a:br>
            <a:r>
              <a:rPr lang="en-CA" dirty="0"/>
              <a:t>to insert an image </a:t>
            </a:r>
            <a:endParaRPr lang="en-US" dirty="0"/>
          </a:p>
        </p:txBody>
      </p:sp>
      <p:sp>
        <p:nvSpPr>
          <p:cNvPr id="22" name="Number 1">
            <a:extLst>
              <a:ext uri="{FF2B5EF4-FFF2-40B4-BE49-F238E27FC236}">
                <a16:creationId xmlns:a16="http://schemas.microsoft.com/office/drawing/2014/main" id="{BDF92AEC-D4A9-4668-8E76-25E5CC45DBAA}"/>
              </a:ext>
            </a:extLst>
          </p:cNvPr>
          <p:cNvSpPr>
            <a:spLocks noGrp="1"/>
          </p:cNvSpPr>
          <p:nvPr>
            <p:ph type="body" sz="quarter" idx="37" hasCustomPrompt="1"/>
          </p:nvPr>
        </p:nvSpPr>
        <p:spPr>
          <a:xfrm>
            <a:off x="3428980" y="515112"/>
            <a:ext cx="2285996" cy="912223"/>
          </a:xfrm>
        </p:spPr>
        <p:txBody>
          <a:bodyPr anchor="ctr"/>
          <a:lstStyle>
            <a:lvl1pPr marL="0" indent="0">
              <a:buNone/>
              <a:defRPr lang="en-US" sz="4397" b="1" i="0" kern="1200" dirty="0">
                <a:solidFill>
                  <a:schemeClr val="accent5"/>
                </a:solidFill>
                <a:latin typeface="+mj-lt"/>
                <a:ea typeface="+mn-ea"/>
                <a:cs typeface="+mn-cs"/>
              </a:defRPr>
            </a:lvl1pPr>
            <a:lvl2pPr>
              <a:defRPr/>
            </a:lvl2pPr>
            <a:lvl3pPr>
              <a:defRPr/>
            </a:lvl3pPr>
            <a:lvl4pPr>
              <a:defRPr/>
            </a:lvl4pPr>
            <a:lvl5pPr>
              <a:defRPr/>
            </a:lvl5pPr>
          </a:lstStyle>
          <a:p>
            <a:pPr marL="228463" lvl="0" indent="-228463" algn="l" defTabSz="913851" rtl="0" eaLnBrk="1" latinLnBrk="0" hangingPunct="1">
              <a:lnSpc>
                <a:spcPct val="100000"/>
              </a:lnSpc>
              <a:spcBef>
                <a:spcPts val="0"/>
              </a:spcBef>
              <a:spcAft>
                <a:spcPts val="1200"/>
              </a:spcAft>
            </a:pPr>
            <a:r>
              <a:rPr lang="en-GB" dirty="0"/>
              <a:t>00x</a:t>
            </a:r>
            <a:endParaRPr lang="en-US" dirty="0"/>
          </a:p>
        </p:txBody>
      </p:sp>
      <p:sp>
        <p:nvSpPr>
          <p:cNvPr id="23" name="Text Placeholder 1">
            <a:extLst>
              <a:ext uri="{FF2B5EF4-FFF2-40B4-BE49-F238E27FC236}">
                <a16:creationId xmlns:a16="http://schemas.microsoft.com/office/drawing/2014/main" id="{A8205965-6BA8-448B-9608-E7912092D8D3}"/>
              </a:ext>
            </a:extLst>
          </p:cNvPr>
          <p:cNvSpPr>
            <a:spLocks noGrp="1"/>
          </p:cNvSpPr>
          <p:nvPr>
            <p:ph type="body" sz="quarter" idx="38" hasCustomPrompt="1"/>
          </p:nvPr>
        </p:nvSpPr>
        <p:spPr>
          <a:xfrm>
            <a:off x="3428965" y="1490072"/>
            <a:ext cx="2285996" cy="1284879"/>
          </a:xfrm>
        </p:spPr>
        <p:txBody>
          <a:bodyPr/>
          <a:lstStyle>
            <a:lvl1pPr marL="0" indent="0">
              <a:buNone/>
              <a:defRPr>
                <a:solidFill>
                  <a:schemeClr val="tx1"/>
                </a:solidFill>
              </a:defRPr>
            </a:lvl1pPr>
            <a:lvl2pPr marL="179280" indent="-179280">
              <a:spcBef>
                <a:spcPts val="600"/>
              </a:spcBef>
              <a:buFont typeface="Arial" panose="020B0604020202020204" pitchFamily="34" charset="0"/>
              <a:buChar char="•"/>
              <a:defRPr sz="1599">
                <a:solidFill>
                  <a:schemeClr val="tx1"/>
                </a:solidFill>
              </a:defRPr>
            </a:lvl2pPr>
            <a:lvl3pPr marL="360147" indent="-180867">
              <a:spcBef>
                <a:spcPts val="300"/>
              </a:spcBef>
              <a:buFont typeface="Graphik" panose="020B0503030202060203" pitchFamily="34" charset="0"/>
              <a:buChar char="–"/>
              <a:defRPr sz="1599">
                <a:solidFill>
                  <a:schemeClr val="tx1"/>
                </a:solidFill>
              </a:defRPr>
            </a:lvl3pPr>
          </a:lstStyle>
          <a:p>
            <a:pPr lvl="0"/>
            <a:r>
              <a:rPr lang="en-US" dirty="0"/>
              <a:t>Stat headline</a:t>
            </a:r>
          </a:p>
          <a:p>
            <a:pPr lvl="1"/>
            <a:r>
              <a:rPr lang="en-US" dirty="0"/>
              <a:t>Second level</a:t>
            </a:r>
          </a:p>
          <a:p>
            <a:pPr lvl="2"/>
            <a:r>
              <a:rPr lang="en-US" dirty="0"/>
              <a:t>Third level</a:t>
            </a:r>
          </a:p>
        </p:txBody>
      </p:sp>
      <p:sp>
        <p:nvSpPr>
          <p:cNvPr id="24" name="Number 1">
            <a:extLst>
              <a:ext uri="{FF2B5EF4-FFF2-40B4-BE49-F238E27FC236}">
                <a16:creationId xmlns:a16="http://schemas.microsoft.com/office/drawing/2014/main" id="{FECBF12C-E61C-4CAB-A06B-792D0AC899E6}"/>
              </a:ext>
            </a:extLst>
          </p:cNvPr>
          <p:cNvSpPr>
            <a:spLocks noGrp="1"/>
          </p:cNvSpPr>
          <p:nvPr>
            <p:ph type="body" sz="quarter" idx="39" hasCustomPrompt="1"/>
          </p:nvPr>
        </p:nvSpPr>
        <p:spPr>
          <a:xfrm>
            <a:off x="381001" y="3536952"/>
            <a:ext cx="2285996" cy="912223"/>
          </a:xfrm>
        </p:spPr>
        <p:txBody>
          <a:bodyPr anchor="ctr"/>
          <a:lstStyle>
            <a:lvl1pPr marL="0" indent="0">
              <a:buNone/>
              <a:defRPr lang="en-US" sz="4397" b="1" i="0" kern="1200" dirty="0">
                <a:solidFill>
                  <a:schemeClr val="accent5"/>
                </a:solidFill>
                <a:latin typeface="+mj-lt"/>
                <a:ea typeface="+mn-ea"/>
                <a:cs typeface="+mn-cs"/>
              </a:defRPr>
            </a:lvl1pPr>
            <a:lvl2pPr>
              <a:defRPr/>
            </a:lvl2pPr>
            <a:lvl3pPr>
              <a:defRPr/>
            </a:lvl3pPr>
            <a:lvl4pPr>
              <a:defRPr/>
            </a:lvl4pPr>
            <a:lvl5pPr>
              <a:defRPr/>
            </a:lvl5pPr>
          </a:lstStyle>
          <a:p>
            <a:pPr marL="228463" lvl="0" indent="-228463" algn="l" defTabSz="913851" rtl="0" eaLnBrk="1" latinLnBrk="0" hangingPunct="1">
              <a:lnSpc>
                <a:spcPct val="100000"/>
              </a:lnSpc>
              <a:spcBef>
                <a:spcPts val="0"/>
              </a:spcBef>
              <a:spcAft>
                <a:spcPts val="1200"/>
              </a:spcAft>
            </a:pPr>
            <a:r>
              <a:rPr lang="en-GB" dirty="0"/>
              <a:t>00x</a:t>
            </a:r>
            <a:endParaRPr lang="en-US" dirty="0"/>
          </a:p>
        </p:txBody>
      </p:sp>
      <p:sp>
        <p:nvSpPr>
          <p:cNvPr id="25" name="Text Placeholder 1">
            <a:extLst>
              <a:ext uri="{FF2B5EF4-FFF2-40B4-BE49-F238E27FC236}">
                <a16:creationId xmlns:a16="http://schemas.microsoft.com/office/drawing/2014/main" id="{DDE4ACCE-EDEF-4D19-8DB4-CF5C4D619116}"/>
              </a:ext>
            </a:extLst>
          </p:cNvPr>
          <p:cNvSpPr>
            <a:spLocks noGrp="1"/>
          </p:cNvSpPr>
          <p:nvPr>
            <p:ph type="body" sz="quarter" idx="40" hasCustomPrompt="1"/>
          </p:nvPr>
        </p:nvSpPr>
        <p:spPr>
          <a:xfrm>
            <a:off x="380986" y="4511912"/>
            <a:ext cx="2285996" cy="1284879"/>
          </a:xfrm>
        </p:spPr>
        <p:txBody>
          <a:bodyPr/>
          <a:lstStyle>
            <a:lvl1pPr marL="0" indent="0">
              <a:buNone/>
              <a:defRPr>
                <a:solidFill>
                  <a:schemeClr val="tx1"/>
                </a:solidFill>
              </a:defRPr>
            </a:lvl1pPr>
            <a:lvl2pPr marL="179280" indent="-179280">
              <a:spcBef>
                <a:spcPts val="600"/>
              </a:spcBef>
              <a:buFont typeface="Arial" panose="020B0604020202020204" pitchFamily="34" charset="0"/>
              <a:buChar char="•"/>
              <a:defRPr sz="1599">
                <a:solidFill>
                  <a:schemeClr val="tx1"/>
                </a:solidFill>
              </a:defRPr>
            </a:lvl2pPr>
            <a:lvl3pPr marL="360147" indent="-180867">
              <a:spcBef>
                <a:spcPts val="300"/>
              </a:spcBef>
              <a:buFont typeface="Graphik" panose="020B0503030202060203" pitchFamily="34" charset="0"/>
              <a:buChar char="–"/>
              <a:defRPr sz="1599">
                <a:solidFill>
                  <a:schemeClr val="tx1"/>
                </a:solidFill>
              </a:defRPr>
            </a:lvl3pPr>
          </a:lstStyle>
          <a:p>
            <a:pPr lvl="0"/>
            <a:r>
              <a:rPr lang="en-US" dirty="0"/>
              <a:t>Stat headline</a:t>
            </a:r>
          </a:p>
          <a:p>
            <a:pPr lvl="1"/>
            <a:r>
              <a:rPr lang="en-US" dirty="0"/>
              <a:t>Second level</a:t>
            </a:r>
          </a:p>
          <a:p>
            <a:pPr lvl="2"/>
            <a:r>
              <a:rPr lang="en-US" dirty="0"/>
              <a:t>Third level</a:t>
            </a:r>
          </a:p>
        </p:txBody>
      </p:sp>
      <p:sp>
        <p:nvSpPr>
          <p:cNvPr id="26" name="Number 1">
            <a:extLst>
              <a:ext uri="{FF2B5EF4-FFF2-40B4-BE49-F238E27FC236}">
                <a16:creationId xmlns:a16="http://schemas.microsoft.com/office/drawing/2014/main" id="{89CBB515-DE61-45EE-8B88-C5AF1904ED85}"/>
              </a:ext>
            </a:extLst>
          </p:cNvPr>
          <p:cNvSpPr>
            <a:spLocks noGrp="1"/>
          </p:cNvSpPr>
          <p:nvPr>
            <p:ph type="body" sz="quarter" idx="41" hasCustomPrompt="1"/>
          </p:nvPr>
        </p:nvSpPr>
        <p:spPr>
          <a:xfrm>
            <a:off x="3428980" y="3536952"/>
            <a:ext cx="2285996" cy="912223"/>
          </a:xfrm>
        </p:spPr>
        <p:txBody>
          <a:bodyPr anchor="ctr"/>
          <a:lstStyle>
            <a:lvl1pPr marL="0" indent="0">
              <a:buNone/>
              <a:defRPr lang="en-US" sz="4397" b="1" i="0" kern="1200" dirty="0">
                <a:solidFill>
                  <a:schemeClr val="accent5"/>
                </a:solidFill>
                <a:latin typeface="+mj-lt"/>
                <a:ea typeface="+mn-ea"/>
                <a:cs typeface="+mn-cs"/>
              </a:defRPr>
            </a:lvl1pPr>
            <a:lvl2pPr>
              <a:defRPr/>
            </a:lvl2pPr>
            <a:lvl3pPr>
              <a:defRPr/>
            </a:lvl3pPr>
            <a:lvl4pPr>
              <a:defRPr/>
            </a:lvl4pPr>
            <a:lvl5pPr>
              <a:defRPr/>
            </a:lvl5pPr>
          </a:lstStyle>
          <a:p>
            <a:pPr marL="228463" lvl="0" indent="-228463" algn="l" defTabSz="913851" rtl="0" eaLnBrk="1" latinLnBrk="0" hangingPunct="1">
              <a:lnSpc>
                <a:spcPct val="100000"/>
              </a:lnSpc>
              <a:spcBef>
                <a:spcPts val="0"/>
              </a:spcBef>
              <a:spcAft>
                <a:spcPts val="1200"/>
              </a:spcAft>
            </a:pPr>
            <a:r>
              <a:rPr lang="en-GB" dirty="0"/>
              <a:t>00x</a:t>
            </a:r>
            <a:endParaRPr lang="en-US" dirty="0"/>
          </a:p>
        </p:txBody>
      </p:sp>
      <p:sp>
        <p:nvSpPr>
          <p:cNvPr id="30" name="Text Placeholder 1">
            <a:extLst>
              <a:ext uri="{FF2B5EF4-FFF2-40B4-BE49-F238E27FC236}">
                <a16:creationId xmlns:a16="http://schemas.microsoft.com/office/drawing/2014/main" id="{9D6253EC-DD4D-4B4D-953D-F7CD4EFEFD72}"/>
              </a:ext>
            </a:extLst>
          </p:cNvPr>
          <p:cNvSpPr>
            <a:spLocks noGrp="1"/>
          </p:cNvSpPr>
          <p:nvPr>
            <p:ph type="body" sz="quarter" idx="42" hasCustomPrompt="1"/>
          </p:nvPr>
        </p:nvSpPr>
        <p:spPr>
          <a:xfrm>
            <a:off x="3428965" y="4511912"/>
            <a:ext cx="2285996" cy="1284879"/>
          </a:xfrm>
        </p:spPr>
        <p:txBody>
          <a:bodyPr/>
          <a:lstStyle>
            <a:lvl1pPr marL="0" indent="0">
              <a:buNone/>
              <a:defRPr>
                <a:solidFill>
                  <a:schemeClr val="tx1"/>
                </a:solidFill>
              </a:defRPr>
            </a:lvl1pPr>
            <a:lvl2pPr marL="179280" indent="-179280">
              <a:spcBef>
                <a:spcPts val="600"/>
              </a:spcBef>
              <a:buFont typeface="Arial" panose="020B0604020202020204" pitchFamily="34" charset="0"/>
              <a:buChar char="•"/>
              <a:defRPr sz="1599">
                <a:solidFill>
                  <a:schemeClr val="tx1"/>
                </a:solidFill>
              </a:defRPr>
            </a:lvl2pPr>
            <a:lvl3pPr marL="360147" indent="-180867">
              <a:spcBef>
                <a:spcPts val="300"/>
              </a:spcBef>
              <a:buFont typeface="Graphik" panose="020B0503030202060203" pitchFamily="34" charset="0"/>
              <a:buChar char="–"/>
              <a:defRPr sz="1599">
                <a:solidFill>
                  <a:schemeClr val="tx1"/>
                </a:solidFill>
              </a:defRPr>
            </a:lvl3pPr>
          </a:lstStyle>
          <a:p>
            <a:pPr lvl="0"/>
            <a:r>
              <a:rPr lang="en-US" dirty="0"/>
              <a:t>Stat headline</a:t>
            </a:r>
          </a:p>
          <a:p>
            <a:pPr lvl="1"/>
            <a:r>
              <a:rPr lang="en-US" dirty="0"/>
              <a:t>Second level</a:t>
            </a:r>
          </a:p>
          <a:p>
            <a:pPr lvl="2"/>
            <a:r>
              <a:rPr lang="en-US" dirty="0"/>
              <a:t>Third level</a:t>
            </a:r>
          </a:p>
        </p:txBody>
      </p:sp>
      <p:sp>
        <p:nvSpPr>
          <p:cNvPr id="28" name="Footer Placeholder 2">
            <a:extLst>
              <a:ext uri="{FF2B5EF4-FFF2-40B4-BE49-F238E27FC236}">
                <a16:creationId xmlns:a16="http://schemas.microsoft.com/office/drawing/2014/main" id="{27C6A0F9-D98B-459E-A93C-79291A095803}"/>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29" name="Slide Number Placeholder 7">
            <a:extLst>
              <a:ext uri="{FF2B5EF4-FFF2-40B4-BE49-F238E27FC236}">
                <a16:creationId xmlns:a16="http://schemas.microsoft.com/office/drawing/2014/main" id="{088754F9-8918-4E50-9093-B389DDF2CDA8}"/>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
        <p:nvSpPr>
          <p:cNvPr id="32" name="GTS_Purple" descr="Accenture Greater Than symbol in purple">
            <a:extLst>
              <a:ext uri="{FF2B5EF4-FFF2-40B4-BE49-F238E27FC236}">
                <a16:creationId xmlns:a16="http://schemas.microsoft.com/office/drawing/2014/main" id="{77392EBF-37D7-4EB7-80DA-52D10059830D}"/>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Tree>
    <p:extLst>
      <p:ext uri="{BB962C8B-B14F-4D97-AF65-F5344CB8AC3E}">
        <p14:creationId xmlns:p14="http://schemas.microsoft.com/office/powerpoint/2010/main" val="23594186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tat 2">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35F5BF2-3E20-4DF1-84DF-3DBCB953EB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307140"/>
            <a:ext cx="12192000" cy="550860"/>
          </a:xfrm>
          <a:prstGeom prst="rect">
            <a:avLst/>
          </a:prstGeom>
        </p:spPr>
      </p:pic>
      <p:sp>
        <p:nvSpPr>
          <p:cNvPr id="5" name="Title 4">
            <a:extLst>
              <a:ext uri="{FF2B5EF4-FFF2-40B4-BE49-F238E27FC236}">
                <a16:creationId xmlns:a16="http://schemas.microsoft.com/office/drawing/2014/main" id="{03CA812E-2286-4EEF-A561-7833A483A58E}"/>
              </a:ext>
            </a:extLst>
          </p:cNvPr>
          <p:cNvSpPr>
            <a:spLocks noGrp="1"/>
          </p:cNvSpPr>
          <p:nvPr>
            <p:ph type="title" hasCustomPrompt="1"/>
          </p:nvPr>
        </p:nvSpPr>
        <p:spPr>
          <a:xfrm>
            <a:off x="380997" y="382075"/>
            <a:ext cx="5453548" cy="1107996"/>
          </a:xfrm>
        </p:spPr>
        <p:txBody>
          <a:bodyPr/>
          <a:lstStyle>
            <a:lvl1pPr>
              <a:defRPr sz="3198"/>
            </a:lvl1pPr>
          </a:lstStyle>
          <a:p>
            <a:r>
              <a:rPr lang="en-GB" dirty="0"/>
              <a:t>Place headline here</a:t>
            </a:r>
            <a:endParaRPr lang="en-CA" dirty="0"/>
          </a:p>
        </p:txBody>
      </p:sp>
      <p:sp>
        <p:nvSpPr>
          <p:cNvPr id="38" name="Picture Placeholder 1">
            <a:extLst>
              <a:ext uri="{FF2B5EF4-FFF2-40B4-BE49-F238E27FC236}">
                <a16:creationId xmlns:a16="http://schemas.microsoft.com/office/drawing/2014/main" id="{92A5DC07-3811-41E7-B3BC-1DF4ED905C75}"/>
              </a:ext>
            </a:extLst>
          </p:cNvPr>
          <p:cNvSpPr>
            <a:spLocks noGrp="1"/>
          </p:cNvSpPr>
          <p:nvPr>
            <p:ph type="pic" sz="quarter" idx="16" hasCustomPrompt="1"/>
          </p:nvPr>
        </p:nvSpPr>
        <p:spPr>
          <a:xfrm>
            <a:off x="6095200" y="0"/>
            <a:ext cx="3049200" cy="3151189"/>
          </a:xfrm>
          <a:solidFill>
            <a:schemeClr val="tx1">
              <a:lumMod val="65000"/>
              <a:lumOff val="35000"/>
            </a:schemeClr>
          </a:solidFill>
        </p:spPr>
        <p:txBody>
          <a:bodyPr anchor="ctr"/>
          <a:lstStyle>
            <a:lvl1pPr marL="0" indent="0" algn="ctr">
              <a:spcBef>
                <a:spcPts val="0"/>
              </a:spcBef>
              <a:buNone/>
              <a:defRPr sz="1399" b="0">
                <a:solidFill>
                  <a:schemeClr val="bg1"/>
                </a:solidFill>
                <a:latin typeface="+mn-lt"/>
              </a:defRPr>
            </a:lvl1pPr>
          </a:lstStyle>
          <a:p>
            <a:r>
              <a:rPr lang="en-GB" dirty="0"/>
              <a:t>Add image here</a:t>
            </a:r>
            <a:endParaRPr lang="en-US" dirty="0"/>
          </a:p>
        </p:txBody>
      </p:sp>
      <p:sp>
        <p:nvSpPr>
          <p:cNvPr id="46" name="Number 1">
            <a:extLst>
              <a:ext uri="{FF2B5EF4-FFF2-40B4-BE49-F238E27FC236}">
                <a16:creationId xmlns:a16="http://schemas.microsoft.com/office/drawing/2014/main" id="{FFC38A35-5CA3-4459-9AC5-201C71534956}"/>
              </a:ext>
            </a:extLst>
          </p:cNvPr>
          <p:cNvSpPr>
            <a:spLocks noGrp="1"/>
          </p:cNvSpPr>
          <p:nvPr>
            <p:ph type="body" sz="quarter" idx="17" hasCustomPrompt="1"/>
          </p:nvPr>
        </p:nvSpPr>
        <p:spPr>
          <a:xfrm>
            <a:off x="9525008" y="563879"/>
            <a:ext cx="2285996" cy="912223"/>
          </a:xfrm>
        </p:spPr>
        <p:txBody>
          <a:bodyPr anchor="ctr"/>
          <a:lstStyle>
            <a:lvl1pPr marL="0" indent="0">
              <a:buNone/>
              <a:defRPr lang="en-US" sz="4797" b="1" i="0" kern="1200" dirty="0">
                <a:solidFill>
                  <a:schemeClr val="accent2"/>
                </a:solidFill>
                <a:latin typeface="Graphik Semibold" panose="020B0503030202060203" pitchFamily="34" charset="77"/>
                <a:ea typeface="+mn-ea"/>
                <a:cs typeface="+mn-cs"/>
              </a:defRPr>
            </a:lvl1pPr>
            <a:lvl2pPr>
              <a:defRPr/>
            </a:lvl2pPr>
            <a:lvl3pPr>
              <a:defRPr/>
            </a:lvl3pPr>
            <a:lvl4pPr>
              <a:defRPr/>
            </a:lvl4pPr>
            <a:lvl5pPr>
              <a:defRPr/>
            </a:lvl5pPr>
          </a:lstStyle>
          <a:p>
            <a:pPr marL="228463" lvl="0" indent="-228463" algn="l" defTabSz="913851" rtl="0" eaLnBrk="1" latinLnBrk="0" hangingPunct="1">
              <a:lnSpc>
                <a:spcPct val="100000"/>
              </a:lnSpc>
              <a:spcBef>
                <a:spcPts val="0"/>
              </a:spcBef>
              <a:spcAft>
                <a:spcPts val="1200"/>
              </a:spcAft>
            </a:pPr>
            <a:r>
              <a:rPr lang="en-GB" dirty="0"/>
              <a:t>00x</a:t>
            </a:r>
            <a:endParaRPr lang="en-US" dirty="0"/>
          </a:p>
        </p:txBody>
      </p:sp>
      <p:sp>
        <p:nvSpPr>
          <p:cNvPr id="26" name="Text Placeholder 1">
            <a:extLst>
              <a:ext uri="{FF2B5EF4-FFF2-40B4-BE49-F238E27FC236}">
                <a16:creationId xmlns:a16="http://schemas.microsoft.com/office/drawing/2014/main" id="{8D950ED1-F28A-4072-AC2A-150BCE0B513C}"/>
              </a:ext>
            </a:extLst>
          </p:cNvPr>
          <p:cNvSpPr>
            <a:spLocks noGrp="1"/>
          </p:cNvSpPr>
          <p:nvPr>
            <p:ph type="body" sz="quarter" idx="31" hasCustomPrompt="1"/>
          </p:nvPr>
        </p:nvSpPr>
        <p:spPr>
          <a:xfrm>
            <a:off x="9525002" y="1490072"/>
            <a:ext cx="2285996" cy="1284879"/>
          </a:xfrm>
        </p:spPr>
        <p:txBody>
          <a:bodyPr/>
          <a:lstStyle>
            <a:lvl1pPr marL="0" indent="0">
              <a:buNone/>
              <a:defRPr>
                <a:solidFill>
                  <a:schemeClr val="tx1"/>
                </a:solidFill>
              </a:defRPr>
            </a:lvl1pPr>
            <a:lvl2pPr>
              <a:spcBef>
                <a:spcPts val="600"/>
              </a:spcBef>
              <a:defRPr sz="1599">
                <a:solidFill>
                  <a:schemeClr val="tx1"/>
                </a:solidFill>
              </a:defRPr>
            </a:lvl2pPr>
            <a:lvl3pPr>
              <a:spcBef>
                <a:spcPts val="300"/>
              </a:spcBef>
              <a:defRPr sz="1599">
                <a:solidFill>
                  <a:schemeClr val="tx1"/>
                </a:solidFill>
              </a:defRPr>
            </a:lvl3pPr>
          </a:lstStyle>
          <a:p>
            <a:pPr lvl="0"/>
            <a:r>
              <a:rPr lang="en-US" dirty="0"/>
              <a:t>Stat headline</a:t>
            </a:r>
          </a:p>
          <a:p>
            <a:pPr lvl="1"/>
            <a:r>
              <a:rPr lang="en-US" dirty="0"/>
              <a:t>Second level</a:t>
            </a:r>
          </a:p>
          <a:p>
            <a:pPr lvl="2"/>
            <a:r>
              <a:rPr lang="en-US" dirty="0"/>
              <a:t>Third level</a:t>
            </a:r>
          </a:p>
        </p:txBody>
      </p:sp>
      <p:sp>
        <p:nvSpPr>
          <p:cNvPr id="21" name="Picture Placeholder 2">
            <a:extLst>
              <a:ext uri="{FF2B5EF4-FFF2-40B4-BE49-F238E27FC236}">
                <a16:creationId xmlns:a16="http://schemas.microsoft.com/office/drawing/2014/main" id="{4CA191CE-F49B-4889-A102-DDD1279F3FB2}"/>
              </a:ext>
            </a:extLst>
          </p:cNvPr>
          <p:cNvSpPr>
            <a:spLocks noGrp="1"/>
          </p:cNvSpPr>
          <p:nvPr>
            <p:ph type="pic" sz="quarter" idx="23" hasCustomPrompt="1"/>
          </p:nvPr>
        </p:nvSpPr>
        <p:spPr>
          <a:xfrm>
            <a:off x="0" y="3155943"/>
            <a:ext cx="3049200" cy="3155958"/>
          </a:xfrm>
          <a:solidFill>
            <a:schemeClr val="tx1">
              <a:lumMod val="65000"/>
              <a:lumOff val="35000"/>
            </a:schemeClr>
          </a:solidFill>
        </p:spPr>
        <p:txBody>
          <a:bodyPr vert="horz" lIns="0" tIns="0" rIns="0" bIns="0" rtlCol="0" anchor="ctr">
            <a:noAutofit/>
          </a:bodyPr>
          <a:lstStyle>
            <a:lvl1pPr marL="0" indent="0" algn="ctr">
              <a:spcBef>
                <a:spcPts val="0"/>
              </a:spcBef>
              <a:buNone/>
              <a:defRPr lang="en-US" sz="1399" dirty="0">
                <a:solidFill>
                  <a:schemeClr val="bg1"/>
                </a:solidFill>
                <a:latin typeface="+mn-lt"/>
              </a:defRPr>
            </a:lvl1pPr>
          </a:lstStyle>
          <a:p>
            <a:pPr marL="228463" lvl="0" indent="-228463" algn="ctr"/>
            <a:r>
              <a:rPr lang="en-GB" dirty="0"/>
              <a:t>Add image here</a:t>
            </a:r>
            <a:endParaRPr lang="en-US" dirty="0"/>
          </a:p>
        </p:txBody>
      </p:sp>
      <p:sp>
        <p:nvSpPr>
          <p:cNvPr id="8" name="Purple rectangle">
            <a:extLst>
              <a:ext uri="{FF2B5EF4-FFF2-40B4-BE49-F238E27FC236}">
                <a16:creationId xmlns:a16="http://schemas.microsoft.com/office/drawing/2014/main" id="{3D16F949-3472-4EBC-9DC1-05EC807C9FC0}"/>
              </a:ext>
            </a:extLst>
          </p:cNvPr>
          <p:cNvSpPr/>
          <p:nvPr/>
        </p:nvSpPr>
        <p:spPr>
          <a:xfrm>
            <a:off x="3047601" y="3155949"/>
            <a:ext cx="3049200" cy="3155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Number 2">
            <a:extLst>
              <a:ext uri="{FF2B5EF4-FFF2-40B4-BE49-F238E27FC236}">
                <a16:creationId xmlns:a16="http://schemas.microsoft.com/office/drawing/2014/main" id="{84A1985F-A4F6-4997-A4BD-E305CB1A47A6}"/>
              </a:ext>
            </a:extLst>
          </p:cNvPr>
          <p:cNvSpPr>
            <a:spLocks noGrp="1"/>
          </p:cNvSpPr>
          <p:nvPr>
            <p:ph type="body" sz="quarter" idx="19" hasCustomPrompt="1"/>
          </p:nvPr>
        </p:nvSpPr>
        <p:spPr>
          <a:xfrm>
            <a:off x="3429203" y="3721643"/>
            <a:ext cx="2285996" cy="912223"/>
          </a:xfrm>
        </p:spPr>
        <p:txBody>
          <a:bodyPr anchor="ctr"/>
          <a:lstStyle>
            <a:lvl1pPr marL="0" indent="0">
              <a:buNone/>
              <a:defRPr lang="en-US" sz="4797" b="1" i="0" kern="1200" dirty="0">
                <a:solidFill>
                  <a:schemeClr val="bg1"/>
                </a:solidFill>
                <a:latin typeface="Graphik Semibold" panose="020B0503030202060203" pitchFamily="34" charset="77"/>
                <a:ea typeface="+mn-ea"/>
                <a:cs typeface="+mn-cs"/>
              </a:defRPr>
            </a:lvl1pPr>
            <a:lvl2pPr>
              <a:defRPr/>
            </a:lvl2pPr>
            <a:lvl3pPr>
              <a:defRPr/>
            </a:lvl3pPr>
            <a:lvl4pPr>
              <a:defRPr/>
            </a:lvl4pPr>
            <a:lvl5pPr>
              <a:defRPr/>
            </a:lvl5pPr>
          </a:lstStyle>
          <a:p>
            <a:pPr marL="228463" lvl="0" indent="-228463" algn="l" defTabSz="913851" rtl="0" eaLnBrk="1" latinLnBrk="0" hangingPunct="1">
              <a:lnSpc>
                <a:spcPct val="100000"/>
              </a:lnSpc>
              <a:spcBef>
                <a:spcPts val="0"/>
              </a:spcBef>
              <a:spcAft>
                <a:spcPts val="1200"/>
              </a:spcAft>
            </a:pPr>
            <a:r>
              <a:rPr lang="en-GB" dirty="0"/>
              <a:t>00x</a:t>
            </a:r>
            <a:endParaRPr lang="en-US" dirty="0"/>
          </a:p>
        </p:txBody>
      </p:sp>
      <p:sp>
        <p:nvSpPr>
          <p:cNvPr id="7" name="Text Placeholder 2">
            <a:extLst>
              <a:ext uri="{FF2B5EF4-FFF2-40B4-BE49-F238E27FC236}">
                <a16:creationId xmlns:a16="http://schemas.microsoft.com/office/drawing/2014/main" id="{6F4BC038-14B9-4038-AD5B-54FA68B5FD32}"/>
              </a:ext>
            </a:extLst>
          </p:cNvPr>
          <p:cNvSpPr>
            <a:spLocks noGrp="1"/>
          </p:cNvSpPr>
          <p:nvPr>
            <p:ph type="body" sz="quarter" idx="28" hasCustomPrompt="1"/>
          </p:nvPr>
        </p:nvSpPr>
        <p:spPr>
          <a:xfrm>
            <a:off x="3429203" y="4647836"/>
            <a:ext cx="2285996" cy="1284879"/>
          </a:xfrm>
        </p:spPr>
        <p:txBody>
          <a:bodyPr/>
          <a:lstStyle>
            <a:lvl1pPr marL="0" indent="0">
              <a:buNone/>
              <a:defRPr>
                <a:solidFill>
                  <a:schemeClr val="bg1"/>
                </a:solidFill>
              </a:defRPr>
            </a:lvl1pPr>
            <a:lvl2pPr>
              <a:spcBef>
                <a:spcPts val="600"/>
              </a:spcBef>
              <a:defRPr sz="1599">
                <a:solidFill>
                  <a:schemeClr val="bg1"/>
                </a:solidFill>
              </a:defRPr>
            </a:lvl2pPr>
            <a:lvl3pPr>
              <a:spcBef>
                <a:spcPts val="300"/>
              </a:spcBef>
              <a:defRPr sz="1599">
                <a:solidFill>
                  <a:schemeClr val="bg1"/>
                </a:solidFill>
              </a:defRPr>
            </a:lvl3pPr>
          </a:lstStyle>
          <a:p>
            <a:pPr lvl="0"/>
            <a:r>
              <a:rPr lang="en-US" dirty="0"/>
              <a:t>Stat headline</a:t>
            </a:r>
          </a:p>
          <a:p>
            <a:pPr lvl="1"/>
            <a:r>
              <a:rPr lang="en-US" dirty="0"/>
              <a:t>Second level</a:t>
            </a:r>
          </a:p>
          <a:p>
            <a:pPr lvl="2"/>
            <a:r>
              <a:rPr lang="en-US" dirty="0"/>
              <a:t>Third level</a:t>
            </a:r>
          </a:p>
        </p:txBody>
      </p:sp>
      <p:sp>
        <p:nvSpPr>
          <p:cNvPr id="50" name="Number 3">
            <a:extLst>
              <a:ext uri="{FF2B5EF4-FFF2-40B4-BE49-F238E27FC236}">
                <a16:creationId xmlns:a16="http://schemas.microsoft.com/office/drawing/2014/main" id="{E5121ACC-7E33-431F-A8A1-419F515D4061}"/>
              </a:ext>
            </a:extLst>
          </p:cNvPr>
          <p:cNvSpPr>
            <a:spLocks noGrp="1"/>
          </p:cNvSpPr>
          <p:nvPr>
            <p:ph type="body" sz="quarter" idx="21" hasCustomPrompt="1"/>
          </p:nvPr>
        </p:nvSpPr>
        <p:spPr>
          <a:xfrm>
            <a:off x="6476802" y="3721643"/>
            <a:ext cx="2285996" cy="912223"/>
          </a:xfrm>
        </p:spPr>
        <p:txBody>
          <a:bodyPr anchor="ctr"/>
          <a:lstStyle>
            <a:lvl1pPr marL="0" indent="0">
              <a:buNone/>
              <a:defRPr lang="en-US" sz="4797" b="1" i="0" kern="1200" dirty="0">
                <a:solidFill>
                  <a:schemeClr val="accent2"/>
                </a:solidFill>
                <a:latin typeface="Graphik Semibold" panose="020B0503030202060203" pitchFamily="34" charset="77"/>
                <a:ea typeface="+mn-ea"/>
                <a:cs typeface="+mn-cs"/>
              </a:defRPr>
            </a:lvl1pPr>
            <a:lvl2pPr>
              <a:defRPr/>
            </a:lvl2pPr>
            <a:lvl3pPr>
              <a:defRPr/>
            </a:lvl3pPr>
            <a:lvl4pPr>
              <a:defRPr/>
            </a:lvl4pPr>
            <a:lvl5pPr>
              <a:defRPr/>
            </a:lvl5pPr>
          </a:lstStyle>
          <a:p>
            <a:pPr marL="228463" lvl="0" indent="-228463" algn="l" defTabSz="913851" rtl="0" eaLnBrk="1" latinLnBrk="0" hangingPunct="1">
              <a:lnSpc>
                <a:spcPct val="100000"/>
              </a:lnSpc>
              <a:spcBef>
                <a:spcPts val="0"/>
              </a:spcBef>
              <a:spcAft>
                <a:spcPts val="1200"/>
              </a:spcAft>
            </a:pPr>
            <a:r>
              <a:rPr lang="en-GB" dirty="0"/>
              <a:t>00x</a:t>
            </a:r>
            <a:endParaRPr lang="en-US" dirty="0"/>
          </a:p>
        </p:txBody>
      </p:sp>
      <p:sp>
        <p:nvSpPr>
          <p:cNvPr id="22" name="Text Placeholder 3">
            <a:extLst>
              <a:ext uri="{FF2B5EF4-FFF2-40B4-BE49-F238E27FC236}">
                <a16:creationId xmlns:a16="http://schemas.microsoft.com/office/drawing/2014/main" id="{0879C497-214C-42C9-9B2B-5A2BD31ECDF9}"/>
              </a:ext>
            </a:extLst>
          </p:cNvPr>
          <p:cNvSpPr>
            <a:spLocks noGrp="1"/>
          </p:cNvSpPr>
          <p:nvPr>
            <p:ph type="body" sz="quarter" idx="29" hasCustomPrompt="1"/>
          </p:nvPr>
        </p:nvSpPr>
        <p:spPr>
          <a:xfrm>
            <a:off x="6476802" y="4647836"/>
            <a:ext cx="2285996" cy="1284879"/>
          </a:xfrm>
        </p:spPr>
        <p:txBody>
          <a:bodyPr/>
          <a:lstStyle>
            <a:lvl1pPr marL="0" indent="0">
              <a:buNone/>
              <a:defRPr>
                <a:solidFill>
                  <a:schemeClr val="tx1"/>
                </a:solidFill>
              </a:defRPr>
            </a:lvl1pPr>
            <a:lvl2pPr>
              <a:spcBef>
                <a:spcPts val="600"/>
              </a:spcBef>
              <a:defRPr sz="1599">
                <a:solidFill>
                  <a:schemeClr val="tx1"/>
                </a:solidFill>
              </a:defRPr>
            </a:lvl2pPr>
            <a:lvl3pPr>
              <a:spcBef>
                <a:spcPts val="300"/>
              </a:spcBef>
              <a:defRPr sz="1599">
                <a:solidFill>
                  <a:schemeClr val="tx1"/>
                </a:solidFill>
              </a:defRPr>
            </a:lvl3pPr>
          </a:lstStyle>
          <a:p>
            <a:pPr lvl="0"/>
            <a:r>
              <a:rPr lang="en-US" dirty="0"/>
              <a:t>Stat headline</a:t>
            </a:r>
          </a:p>
          <a:p>
            <a:pPr lvl="1"/>
            <a:r>
              <a:rPr lang="en-US" dirty="0"/>
              <a:t>Second level</a:t>
            </a:r>
          </a:p>
          <a:p>
            <a:pPr lvl="2"/>
            <a:r>
              <a:rPr lang="en-US" dirty="0"/>
              <a:t>Third level</a:t>
            </a:r>
          </a:p>
        </p:txBody>
      </p:sp>
      <p:sp>
        <p:nvSpPr>
          <p:cNvPr id="29" name="Gray rectangle">
            <a:extLst>
              <a:ext uri="{FF2B5EF4-FFF2-40B4-BE49-F238E27FC236}">
                <a16:creationId xmlns:a16="http://schemas.microsoft.com/office/drawing/2014/main" id="{F2E53630-789F-425F-8AB1-96EFF4EA1E46}"/>
              </a:ext>
              <a:ext uri="{C183D7F6-B498-43B3-948B-1728B52AA6E4}">
                <adec:decorative xmlns:adec="http://schemas.microsoft.com/office/drawing/2017/decorative" val="1"/>
              </a:ext>
            </a:extLst>
          </p:cNvPr>
          <p:cNvSpPr/>
          <p:nvPr/>
        </p:nvSpPr>
        <p:spPr>
          <a:xfrm>
            <a:off x="9142801" y="3155949"/>
            <a:ext cx="3049200" cy="315595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Number 4">
            <a:extLst>
              <a:ext uri="{FF2B5EF4-FFF2-40B4-BE49-F238E27FC236}">
                <a16:creationId xmlns:a16="http://schemas.microsoft.com/office/drawing/2014/main" id="{86209476-BF69-4014-99E6-B53C87141B48}"/>
              </a:ext>
            </a:extLst>
          </p:cNvPr>
          <p:cNvSpPr>
            <a:spLocks noGrp="1"/>
          </p:cNvSpPr>
          <p:nvPr>
            <p:ph type="body" sz="quarter" idx="24" hasCustomPrompt="1"/>
          </p:nvPr>
        </p:nvSpPr>
        <p:spPr>
          <a:xfrm>
            <a:off x="9524403" y="3721643"/>
            <a:ext cx="2285996" cy="912223"/>
          </a:xfrm>
        </p:spPr>
        <p:txBody>
          <a:bodyPr anchor="ctr"/>
          <a:lstStyle>
            <a:lvl1pPr marL="0" indent="0">
              <a:buNone/>
              <a:defRPr lang="en-US" sz="4797" b="1" i="0" kern="1200" dirty="0">
                <a:solidFill>
                  <a:schemeClr val="accent2"/>
                </a:solidFill>
                <a:latin typeface="Graphik Semibold" panose="020B0503030202060203" pitchFamily="34" charset="77"/>
                <a:ea typeface="+mn-ea"/>
                <a:cs typeface="+mn-cs"/>
              </a:defRPr>
            </a:lvl1pPr>
            <a:lvl2pPr>
              <a:defRPr/>
            </a:lvl2pPr>
            <a:lvl3pPr>
              <a:defRPr/>
            </a:lvl3pPr>
            <a:lvl4pPr>
              <a:defRPr/>
            </a:lvl4pPr>
            <a:lvl5pPr>
              <a:defRPr/>
            </a:lvl5pPr>
          </a:lstStyle>
          <a:p>
            <a:pPr marL="228463" lvl="0" indent="-228463" algn="l" defTabSz="913851" rtl="0" eaLnBrk="1" latinLnBrk="0" hangingPunct="1">
              <a:lnSpc>
                <a:spcPct val="100000"/>
              </a:lnSpc>
              <a:spcBef>
                <a:spcPts val="0"/>
              </a:spcBef>
              <a:spcAft>
                <a:spcPts val="1200"/>
              </a:spcAft>
            </a:pPr>
            <a:r>
              <a:rPr lang="en-GB" dirty="0"/>
              <a:t>00x</a:t>
            </a:r>
            <a:endParaRPr lang="en-US" dirty="0"/>
          </a:p>
        </p:txBody>
      </p:sp>
      <p:sp>
        <p:nvSpPr>
          <p:cNvPr id="23" name="Text Placeholder 4">
            <a:extLst>
              <a:ext uri="{FF2B5EF4-FFF2-40B4-BE49-F238E27FC236}">
                <a16:creationId xmlns:a16="http://schemas.microsoft.com/office/drawing/2014/main" id="{F62BB050-7246-46AB-B871-967AE0F2EC56}"/>
              </a:ext>
            </a:extLst>
          </p:cNvPr>
          <p:cNvSpPr>
            <a:spLocks noGrp="1"/>
          </p:cNvSpPr>
          <p:nvPr>
            <p:ph type="body" sz="quarter" idx="30" hasCustomPrompt="1"/>
          </p:nvPr>
        </p:nvSpPr>
        <p:spPr>
          <a:xfrm>
            <a:off x="9524403" y="4647836"/>
            <a:ext cx="2285996" cy="1284879"/>
          </a:xfrm>
        </p:spPr>
        <p:txBody>
          <a:bodyPr/>
          <a:lstStyle>
            <a:lvl1pPr marL="0" indent="0">
              <a:buNone/>
              <a:defRPr>
                <a:solidFill>
                  <a:schemeClr val="tx1"/>
                </a:solidFill>
              </a:defRPr>
            </a:lvl1pPr>
            <a:lvl2pPr>
              <a:spcBef>
                <a:spcPts val="600"/>
              </a:spcBef>
              <a:defRPr sz="1599">
                <a:solidFill>
                  <a:schemeClr val="tx1"/>
                </a:solidFill>
              </a:defRPr>
            </a:lvl2pPr>
            <a:lvl3pPr>
              <a:spcBef>
                <a:spcPts val="300"/>
              </a:spcBef>
              <a:defRPr sz="1599">
                <a:solidFill>
                  <a:schemeClr val="tx1"/>
                </a:solidFill>
              </a:defRPr>
            </a:lvl3pPr>
          </a:lstStyle>
          <a:p>
            <a:pPr lvl="0"/>
            <a:r>
              <a:rPr lang="en-US" dirty="0"/>
              <a:t>Stat headline</a:t>
            </a:r>
          </a:p>
          <a:p>
            <a:pPr lvl="1"/>
            <a:r>
              <a:rPr lang="en-US" dirty="0"/>
              <a:t>Second level</a:t>
            </a:r>
          </a:p>
          <a:p>
            <a:pPr lvl="2"/>
            <a:r>
              <a:rPr lang="en-US" dirty="0"/>
              <a:t>Third level</a:t>
            </a:r>
          </a:p>
        </p:txBody>
      </p:sp>
      <p:sp>
        <p:nvSpPr>
          <p:cNvPr id="28" name="Footer Placeholder 2">
            <a:extLst>
              <a:ext uri="{FF2B5EF4-FFF2-40B4-BE49-F238E27FC236}">
                <a16:creationId xmlns:a16="http://schemas.microsoft.com/office/drawing/2014/main" id="{5927F60A-5E83-4889-9356-76AC2F8B5409}"/>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30" name="Slide Number Placeholder 7">
            <a:extLst>
              <a:ext uri="{FF2B5EF4-FFF2-40B4-BE49-F238E27FC236}">
                <a16:creationId xmlns:a16="http://schemas.microsoft.com/office/drawing/2014/main" id="{59CFE049-0712-4460-8EC8-90890B9FD50B}"/>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31" name="GTS_Purple" descr="Accenture Greater Than symbol in purple">
            <a:extLst>
              <a:ext uri="{FF2B5EF4-FFF2-40B4-BE49-F238E27FC236}">
                <a16:creationId xmlns:a16="http://schemas.microsoft.com/office/drawing/2014/main" id="{CAED27C2-BAAA-4298-8FB8-AC855CF0A762}"/>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Tree>
    <p:extLst>
      <p:ext uri="{BB962C8B-B14F-4D97-AF65-F5344CB8AC3E}">
        <p14:creationId xmlns:p14="http://schemas.microsoft.com/office/powerpoint/2010/main" val="31123533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198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Quote">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4C5F-58B9-429B-982C-26356A2C02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 y="1"/>
            <a:ext cx="12191999" cy="6855866"/>
          </a:xfrm>
          <a:prstGeom prst="rect">
            <a:avLst/>
          </a:prstGeom>
        </p:spPr>
      </p:pic>
      <p:sp>
        <p:nvSpPr>
          <p:cNvPr id="16" name="Title 1">
            <a:extLst>
              <a:ext uri="{FF2B5EF4-FFF2-40B4-BE49-F238E27FC236}">
                <a16:creationId xmlns:a16="http://schemas.microsoft.com/office/drawing/2014/main" id="{3E60B6D6-D330-4747-A6CD-0F024C29BA2E}"/>
              </a:ext>
            </a:extLst>
          </p:cNvPr>
          <p:cNvSpPr>
            <a:spLocks noGrp="1"/>
          </p:cNvSpPr>
          <p:nvPr>
            <p:ph type="title" hasCustomPrompt="1"/>
          </p:nvPr>
        </p:nvSpPr>
        <p:spPr>
          <a:xfrm>
            <a:off x="2331361" y="2252750"/>
            <a:ext cx="7535631" cy="1454910"/>
          </a:xfrm>
        </p:spPr>
        <p:txBody>
          <a:bodyPr lIns="720000" anchor="ctr"/>
          <a:lstStyle>
            <a:lvl1pPr algn="l">
              <a:lnSpc>
                <a:spcPct val="100000"/>
              </a:lnSpc>
              <a:defRPr sz="3997">
                <a:solidFill>
                  <a:schemeClr val="tx1"/>
                </a:solidFill>
              </a:defRPr>
            </a:lvl1pPr>
          </a:lstStyle>
          <a:p>
            <a:r>
              <a:rPr lang="en-GB" dirty="0"/>
              <a:t>Place quote or key</a:t>
            </a:r>
            <a:br>
              <a:rPr lang="en-GB" dirty="0"/>
            </a:br>
            <a:r>
              <a:rPr lang="en-GB" dirty="0"/>
              <a:t>message here</a:t>
            </a:r>
            <a:endParaRPr lang="en-US" dirty="0"/>
          </a:p>
        </p:txBody>
      </p:sp>
      <p:sp>
        <p:nvSpPr>
          <p:cNvPr id="24" name="Text Placeholder 4">
            <a:extLst>
              <a:ext uri="{FF2B5EF4-FFF2-40B4-BE49-F238E27FC236}">
                <a16:creationId xmlns:a16="http://schemas.microsoft.com/office/drawing/2014/main" id="{D814B5F2-EB1C-48FD-9476-49CAE3D4279D}"/>
              </a:ext>
            </a:extLst>
          </p:cNvPr>
          <p:cNvSpPr>
            <a:spLocks noGrp="1"/>
          </p:cNvSpPr>
          <p:nvPr>
            <p:ph type="body" sz="quarter" idx="10" hasCustomPrompt="1"/>
          </p:nvPr>
        </p:nvSpPr>
        <p:spPr>
          <a:xfrm>
            <a:off x="2331361" y="4210835"/>
            <a:ext cx="7535631" cy="855662"/>
          </a:xfrm>
        </p:spPr>
        <p:txBody>
          <a:bodyPr lIns="720000"/>
          <a:lstStyle>
            <a:lvl1pPr marL="0" indent="0">
              <a:spcAft>
                <a:spcPts val="0"/>
              </a:spcAft>
              <a:buNone/>
              <a:defRPr sz="1599" b="1"/>
            </a:lvl1pPr>
            <a:lvl2pPr marL="0" indent="0">
              <a:spcAft>
                <a:spcPts val="0"/>
              </a:spcAft>
              <a:buFontTx/>
              <a:buNone/>
              <a:defRPr sz="1599"/>
            </a:lvl2pPr>
          </a:lstStyle>
          <a:p>
            <a:pPr lvl="0"/>
            <a:r>
              <a:rPr lang="en-US" dirty="0"/>
              <a:t>Author’s Name</a:t>
            </a:r>
          </a:p>
          <a:p>
            <a:pPr lvl="1"/>
            <a:r>
              <a:rPr lang="en-US" dirty="0"/>
              <a:t>Role</a:t>
            </a:r>
            <a:endParaRPr lang="en-GB" dirty="0"/>
          </a:p>
        </p:txBody>
      </p:sp>
      <p:sp>
        <p:nvSpPr>
          <p:cNvPr id="11" name="Footer Placeholder 2">
            <a:extLst>
              <a:ext uri="{FF2B5EF4-FFF2-40B4-BE49-F238E27FC236}">
                <a16:creationId xmlns:a16="http://schemas.microsoft.com/office/drawing/2014/main" id="{E3E3A37B-6B8E-4FE6-8078-3F1F87ED5604}"/>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4" name="Slide Number Placeholder 7">
            <a:extLst>
              <a:ext uri="{FF2B5EF4-FFF2-40B4-BE49-F238E27FC236}">
                <a16:creationId xmlns:a16="http://schemas.microsoft.com/office/drawing/2014/main" id="{AF53B475-7DAB-4E0C-869C-5E15CA5F5021}"/>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
        <p:nvSpPr>
          <p:cNvPr id="17" name="GTS_Purple" descr="Accenture Greater Than symbol in purple">
            <a:extLst>
              <a:ext uri="{FF2B5EF4-FFF2-40B4-BE49-F238E27FC236}">
                <a16:creationId xmlns:a16="http://schemas.microsoft.com/office/drawing/2014/main" id="{D0EB3666-A9B1-4E08-B3FA-ED83874A683B}"/>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Tree>
    <p:extLst>
      <p:ext uri="{BB962C8B-B14F-4D97-AF65-F5344CB8AC3E}">
        <p14:creationId xmlns:p14="http://schemas.microsoft.com/office/powerpoint/2010/main" val="4222043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180081-8049-4E48-962E-7E68323838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2" y="1"/>
            <a:ext cx="12191999" cy="6855866"/>
          </a:xfrm>
          <a:prstGeom prst="rect">
            <a:avLst/>
          </a:prstGeom>
        </p:spPr>
      </p:pic>
      <p:sp>
        <p:nvSpPr>
          <p:cNvPr id="7" name="Rectangle 6">
            <a:extLst>
              <a:ext uri="{FF2B5EF4-FFF2-40B4-BE49-F238E27FC236}">
                <a16:creationId xmlns:a16="http://schemas.microsoft.com/office/drawing/2014/main" id="{9378E4F0-CFB9-4180-87F1-3A0441663EF9}"/>
              </a:ext>
            </a:extLst>
          </p:cNvPr>
          <p:cNvSpPr/>
          <p:nvPr/>
        </p:nvSpPr>
        <p:spPr>
          <a:xfrm>
            <a:off x="0" y="1281113"/>
            <a:ext cx="12192000" cy="5040315"/>
          </a:xfrm>
          <a:prstGeom prst="rect">
            <a:avLst/>
          </a:prstGeom>
          <a:solidFill>
            <a:schemeClr val="bg1"/>
          </a:solidFill>
          <a:ln w="19050">
            <a:no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800" b="1" dirty="0">
              <a:solidFill>
                <a:schemeClr val="bg1"/>
              </a:solidFill>
              <a:latin typeface="Graphik" panose="020B0503030202060203" pitchFamily="34" charset="77"/>
            </a:endParaRPr>
          </a:p>
        </p:txBody>
      </p:sp>
      <p:sp>
        <p:nvSpPr>
          <p:cNvPr id="9" name="Title 1">
            <a:extLst>
              <a:ext uri="{FF2B5EF4-FFF2-40B4-BE49-F238E27FC236}">
                <a16:creationId xmlns:a16="http://schemas.microsoft.com/office/drawing/2014/main" id="{AF289119-8D94-4519-B530-14C4B9B28548}"/>
              </a:ext>
            </a:extLst>
          </p:cNvPr>
          <p:cNvSpPr>
            <a:spLocks noGrp="1"/>
          </p:cNvSpPr>
          <p:nvPr>
            <p:ph type="title" hasCustomPrompt="1"/>
          </p:nvPr>
        </p:nvSpPr>
        <p:spPr>
          <a:xfrm>
            <a:off x="381002" y="380999"/>
            <a:ext cx="11429999" cy="798830"/>
          </a:xfrm>
        </p:spPr>
        <p:txBody>
          <a:bodyPr/>
          <a:lstStyle>
            <a:lvl1pPr>
              <a:defRPr>
                <a:solidFill>
                  <a:schemeClr val="bg1"/>
                </a:solidFill>
              </a:defRPr>
            </a:lvl1pPr>
          </a:lstStyle>
          <a:p>
            <a:r>
              <a:rPr lang="en-GB" dirty="0"/>
              <a:t>Place headline here</a:t>
            </a:r>
            <a:endParaRPr lang="en-US" dirty="0"/>
          </a:p>
        </p:txBody>
      </p:sp>
      <p:sp>
        <p:nvSpPr>
          <p:cNvPr id="11" name="GTS_Purple" descr="Accenture Greater Than symbol in purple">
            <a:extLst>
              <a:ext uri="{FF2B5EF4-FFF2-40B4-BE49-F238E27FC236}">
                <a16:creationId xmlns:a16="http://schemas.microsoft.com/office/drawing/2014/main" id="{3DE2CA23-C046-4345-B930-F889F10E9FA4}"/>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0" name="Footer Placeholder 2">
            <a:extLst>
              <a:ext uri="{FF2B5EF4-FFF2-40B4-BE49-F238E27FC236}">
                <a16:creationId xmlns:a16="http://schemas.microsoft.com/office/drawing/2014/main" id="{99FFFB7F-1858-4A61-ADFC-358F97FA0F07}"/>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2" name="Slide Number Placeholder 7">
            <a:extLst>
              <a:ext uri="{FF2B5EF4-FFF2-40B4-BE49-F238E27FC236}">
                <a16:creationId xmlns:a16="http://schemas.microsoft.com/office/drawing/2014/main" id="{7B2CF98D-A4AB-4834-A27D-78B9BBA8FBF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423644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Quote">
    <p:bg>
      <p:bgPr>
        <a:solidFill>
          <a:schemeClr val="tx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9CB52B0-6587-4364-9416-0BC9C439E451}"/>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133"/>
            <a:ext cx="12192000" cy="6855867"/>
          </a:xfrm>
          <a:prstGeom prst="rect">
            <a:avLst/>
          </a:prstGeom>
        </p:spPr>
      </p:pic>
      <p:sp>
        <p:nvSpPr>
          <p:cNvPr id="16" name="Title 1">
            <a:extLst>
              <a:ext uri="{FF2B5EF4-FFF2-40B4-BE49-F238E27FC236}">
                <a16:creationId xmlns:a16="http://schemas.microsoft.com/office/drawing/2014/main" id="{3E60B6D6-D330-4747-A6CD-0F024C29BA2E}"/>
              </a:ext>
            </a:extLst>
          </p:cNvPr>
          <p:cNvSpPr>
            <a:spLocks noGrp="1"/>
          </p:cNvSpPr>
          <p:nvPr>
            <p:ph type="title" hasCustomPrompt="1"/>
          </p:nvPr>
        </p:nvSpPr>
        <p:spPr>
          <a:xfrm>
            <a:off x="2331361" y="1161267"/>
            <a:ext cx="7535631" cy="3446737"/>
          </a:xfrm>
        </p:spPr>
        <p:txBody>
          <a:bodyPr lIns="0" tIns="288000" rIns="0" bIns="288000" anchor="b">
            <a:noAutofit/>
          </a:bodyPr>
          <a:lstStyle>
            <a:lvl1pPr algn="ctr">
              <a:lnSpc>
                <a:spcPct val="90000"/>
              </a:lnSpc>
              <a:defRPr sz="3599">
                <a:solidFill>
                  <a:schemeClr val="bg1"/>
                </a:solidFill>
              </a:defRPr>
            </a:lvl1pPr>
          </a:lstStyle>
          <a:p>
            <a:r>
              <a:rPr lang="en-GB" dirty="0"/>
              <a:t>Place quote or key</a:t>
            </a:r>
            <a:br>
              <a:rPr lang="en-GB" dirty="0"/>
            </a:br>
            <a:r>
              <a:rPr lang="en-GB" dirty="0"/>
              <a:t>message here</a:t>
            </a:r>
            <a:endParaRPr lang="en-US" dirty="0"/>
          </a:p>
        </p:txBody>
      </p:sp>
      <p:sp>
        <p:nvSpPr>
          <p:cNvPr id="24" name="Text Placeholder 4">
            <a:extLst>
              <a:ext uri="{FF2B5EF4-FFF2-40B4-BE49-F238E27FC236}">
                <a16:creationId xmlns:a16="http://schemas.microsoft.com/office/drawing/2014/main" id="{D814B5F2-EB1C-48FD-9476-49CAE3D4279D}"/>
              </a:ext>
            </a:extLst>
          </p:cNvPr>
          <p:cNvSpPr>
            <a:spLocks noGrp="1"/>
          </p:cNvSpPr>
          <p:nvPr>
            <p:ph type="body" sz="quarter" idx="10" hasCustomPrompt="1"/>
          </p:nvPr>
        </p:nvSpPr>
        <p:spPr>
          <a:xfrm>
            <a:off x="2331361" y="4722474"/>
            <a:ext cx="7535631" cy="855662"/>
          </a:xfrm>
        </p:spPr>
        <p:txBody>
          <a:bodyPr/>
          <a:lstStyle>
            <a:lvl1pPr marL="0" indent="0" algn="ctr">
              <a:spcAft>
                <a:spcPts val="0"/>
              </a:spcAft>
              <a:buNone/>
              <a:defRPr sz="1599" b="1">
                <a:solidFill>
                  <a:schemeClr val="bg1"/>
                </a:solidFill>
              </a:defRPr>
            </a:lvl1pPr>
            <a:lvl2pPr marL="0" indent="0" algn="ctr">
              <a:spcAft>
                <a:spcPts val="0"/>
              </a:spcAft>
              <a:buFontTx/>
              <a:buNone/>
              <a:defRPr sz="1599">
                <a:solidFill>
                  <a:schemeClr val="bg1"/>
                </a:solidFill>
              </a:defRPr>
            </a:lvl2pPr>
          </a:lstStyle>
          <a:p>
            <a:pPr lvl="0"/>
            <a:r>
              <a:rPr lang="en-US" dirty="0"/>
              <a:t>Author’s Name</a:t>
            </a:r>
          </a:p>
          <a:p>
            <a:pPr lvl="1"/>
            <a:r>
              <a:rPr lang="en-US" dirty="0"/>
              <a:t>Role</a:t>
            </a:r>
            <a:endParaRPr lang="en-GB" dirty="0"/>
          </a:p>
        </p:txBody>
      </p:sp>
      <p:sp>
        <p:nvSpPr>
          <p:cNvPr id="11" name="Footer Placeholder 2">
            <a:extLst>
              <a:ext uri="{FF2B5EF4-FFF2-40B4-BE49-F238E27FC236}">
                <a16:creationId xmlns:a16="http://schemas.microsoft.com/office/drawing/2014/main" id="{E3E3A37B-6B8E-4FE6-8078-3F1F87ED5604}"/>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14" name="Slide Number Placeholder 7">
            <a:extLst>
              <a:ext uri="{FF2B5EF4-FFF2-40B4-BE49-F238E27FC236}">
                <a16:creationId xmlns:a16="http://schemas.microsoft.com/office/drawing/2014/main" id="{AF53B475-7DAB-4E0C-869C-5E15CA5F5021}"/>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7" name="GTS_Purple" descr="Accenture Greater Than symbol in purple">
            <a:extLst>
              <a:ext uri="{FF2B5EF4-FFF2-40B4-BE49-F238E27FC236}">
                <a16:creationId xmlns:a16="http://schemas.microsoft.com/office/drawing/2014/main" id="{D0EB3666-A9B1-4E08-B3FA-ED83874A683B}"/>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Tree>
    <p:extLst>
      <p:ext uri="{BB962C8B-B14F-4D97-AF65-F5344CB8AC3E}">
        <p14:creationId xmlns:p14="http://schemas.microsoft.com/office/powerpoint/2010/main" val="36068147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World Map (reversed)">
    <p:bg>
      <p:bgPr>
        <a:solidFill>
          <a:schemeClr val="accent3"/>
        </a:solidFill>
        <a:effectLst/>
      </p:bgPr>
    </p:bg>
    <p:spTree>
      <p:nvGrpSpPr>
        <p:cNvPr id="1" name=""/>
        <p:cNvGrpSpPr/>
        <p:nvPr/>
      </p:nvGrpSpPr>
      <p:grpSpPr>
        <a:xfrm>
          <a:off x="0" y="0"/>
          <a:ext cx="0" cy="0"/>
          <a:chOff x="0" y="0"/>
          <a:chExt cx="0" cy="0"/>
        </a:xfrm>
      </p:grpSpPr>
      <p:sp>
        <p:nvSpPr>
          <p:cNvPr id="245" name="Title 1">
            <a:extLst>
              <a:ext uri="{FF2B5EF4-FFF2-40B4-BE49-F238E27FC236}">
                <a16:creationId xmlns:a16="http://schemas.microsoft.com/office/drawing/2014/main" id="{EB20F1BB-53A5-40AD-BBDC-E174BAE5A98A}"/>
              </a:ext>
            </a:extLst>
          </p:cNvPr>
          <p:cNvSpPr>
            <a:spLocks noGrp="1"/>
          </p:cNvSpPr>
          <p:nvPr>
            <p:ph type="title" hasCustomPrompt="1"/>
          </p:nvPr>
        </p:nvSpPr>
        <p:spPr>
          <a:xfrm>
            <a:off x="381001" y="383737"/>
            <a:ext cx="9498014" cy="609398"/>
          </a:xfrm>
        </p:spPr>
        <p:txBody>
          <a:bodyPr tIns="61200"/>
          <a:lstStyle>
            <a:lvl1pPr>
              <a:defRPr sz="3198">
                <a:solidFill>
                  <a:schemeClr val="tx1"/>
                </a:solidFill>
              </a:defRPr>
            </a:lvl1pPr>
          </a:lstStyle>
          <a:p>
            <a:r>
              <a:rPr lang="en-GB" dirty="0"/>
              <a:t>Place headline here</a:t>
            </a:r>
            <a:endParaRPr lang="en-US" dirty="0"/>
          </a:p>
        </p:txBody>
      </p:sp>
      <p:sp>
        <p:nvSpPr>
          <p:cNvPr id="246" name="Subtitle">
            <a:extLst>
              <a:ext uri="{FF2B5EF4-FFF2-40B4-BE49-F238E27FC236}">
                <a16:creationId xmlns:a16="http://schemas.microsoft.com/office/drawing/2014/main" id="{19799381-BBAC-401C-84DA-7F04A3529B1E}"/>
              </a:ext>
            </a:extLst>
          </p:cNvPr>
          <p:cNvSpPr>
            <a:spLocks noGrp="1"/>
          </p:cNvSpPr>
          <p:nvPr>
            <p:ph type="body" sz="quarter" idx="16" hasCustomPrompt="1"/>
          </p:nvPr>
        </p:nvSpPr>
        <p:spPr>
          <a:xfrm>
            <a:off x="392151" y="1118279"/>
            <a:ext cx="9486864" cy="307777"/>
          </a:xfrm>
        </p:spPr>
        <p:txBody>
          <a:bodyPr wrap="square" tIns="0">
            <a:spAutoFit/>
          </a:bodyPr>
          <a:lstStyle>
            <a:lvl1pPr marL="0" indent="0">
              <a:buNone/>
              <a:defRPr sz="1999">
                <a:solidFill>
                  <a:schemeClr val="tx1"/>
                </a:solidFill>
                <a:latin typeface="GT Sectra Fine Rg" panose="00000500000000000000" pitchFamily="50" charset="0"/>
              </a:defRPr>
            </a:lvl1pPr>
          </a:lstStyle>
          <a:p>
            <a:pPr lvl="0"/>
            <a:r>
              <a:rPr lang="en-US" dirty="0"/>
              <a:t>Insert subtitle here at 20 </a:t>
            </a:r>
            <a:r>
              <a:rPr lang="en-US" dirty="0" err="1"/>
              <a:t>pt</a:t>
            </a:r>
            <a:endParaRPr lang="en-US" dirty="0"/>
          </a:p>
        </p:txBody>
      </p:sp>
      <p:sp>
        <p:nvSpPr>
          <p:cNvPr id="247" name="Footer Placeholder 2">
            <a:extLst>
              <a:ext uri="{FF2B5EF4-FFF2-40B4-BE49-F238E27FC236}">
                <a16:creationId xmlns:a16="http://schemas.microsoft.com/office/drawing/2014/main" id="{62757EB1-B57A-4890-A962-F9B7B4AC8FFD}"/>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248" name="Slide Number Placeholder 7">
            <a:extLst>
              <a:ext uri="{FF2B5EF4-FFF2-40B4-BE49-F238E27FC236}">
                <a16:creationId xmlns:a16="http://schemas.microsoft.com/office/drawing/2014/main" id="{23CE1995-475E-4A19-B277-E64FD55BAD10}"/>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
        <p:nvSpPr>
          <p:cNvPr id="249" name="GTS_Purple" descr="Accenture Greater Than symbol in purple">
            <a:extLst>
              <a:ext uri="{FF2B5EF4-FFF2-40B4-BE49-F238E27FC236}">
                <a16:creationId xmlns:a16="http://schemas.microsoft.com/office/drawing/2014/main" id="{7B0E4DDC-994D-4073-B063-407D57E0756B}"/>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Tree>
    <p:extLst>
      <p:ext uri="{BB962C8B-B14F-4D97-AF65-F5344CB8AC3E}">
        <p14:creationId xmlns:p14="http://schemas.microsoft.com/office/powerpoint/2010/main" val="850766951"/>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Data 1.1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848A40-718C-4AE0-B118-1A0F808813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13689" y="0"/>
            <a:ext cx="4278311" cy="6858000"/>
          </a:xfrm>
          <a:prstGeom prst="rect">
            <a:avLst/>
          </a:prstGeom>
        </p:spPr>
      </p:pic>
      <p:sp>
        <p:nvSpPr>
          <p:cNvPr id="9" name="Title 4">
            <a:extLst>
              <a:ext uri="{FF2B5EF4-FFF2-40B4-BE49-F238E27FC236}">
                <a16:creationId xmlns:a16="http://schemas.microsoft.com/office/drawing/2014/main" id="{E81F4AA0-8928-434F-A180-2BE0A2FE3446}"/>
              </a:ext>
            </a:extLst>
          </p:cNvPr>
          <p:cNvSpPr>
            <a:spLocks noGrp="1"/>
          </p:cNvSpPr>
          <p:nvPr>
            <p:ph type="title" hasCustomPrompt="1"/>
          </p:nvPr>
        </p:nvSpPr>
        <p:spPr>
          <a:xfrm>
            <a:off x="381001" y="1040567"/>
            <a:ext cx="3635374" cy="1218795"/>
          </a:xfrm>
        </p:spPr>
        <p:txBody>
          <a:bodyPr rIns="0"/>
          <a:lstStyle>
            <a:lvl1pPr>
              <a:defRPr sz="3198"/>
            </a:lvl1pPr>
          </a:lstStyle>
          <a:p>
            <a:r>
              <a:rPr lang="en-GB" dirty="0"/>
              <a:t>Place headline here</a:t>
            </a:r>
            <a:endParaRPr lang="en-US" dirty="0"/>
          </a:p>
        </p:txBody>
      </p:sp>
      <p:sp>
        <p:nvSpPr>
          <p:cNvPr id="13" name="Gray BG">
            <a:extLst>
              <a:ext uri="{FF2B5EF4-FFF2-40B4-BE49-F238E27FC236}">
                <a16:creationId xmlns:a16="http://schemas.microsoft.com/office/drawing/2014/main" id="{9F63DD9C-87E8-4A50-9F2B-E091C7F163A7}"/>
              </a:ext>
              <a:ext uri="{C183D7F6-B498-43B3-948B-1728B52AA6E4}">
                <adec:decorative xmlns:adec="http://schemas.microsoft.com/office/drawing/2017/decorative" val="1"/>
              </a:ext>
            </a:extLst>
          </p:cNvPr>
          <p:cNvSpPr/>
          <p:nvPr/>
        </p:nvSpPr>
        <p:spPr>
          <a:xfrm>
            <a:off x="4256089" y="0"/>
            <a:ext cx="36576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econd level headline">
            <a:extLst>
              <a:ext uri="{FF2B5EF4-FFF2-40B4-BE49-F238E27FC236}">
                <a16:creationId xmlns:a16="http://schemas.microsoft.com/office/drawing/2014/main" id="{034E388C-4875-4232-8216-DFB8C9794037}"/>
              </a:ext>
            </a:extLst>
          </p:cNvPr>
          <p:cNvSpPr>
            <a:spLocks noGrp="1"/>
          </p:cNvSpPr>
          <p:nvPr>
            <p:ph type="body" sz="quarter" idx="17" hasCustomPrompt="1"/>
          </p:nvPr>
        </p:nvSpPr>
        <p:spPr>
          <a:xfrm>
            <a:off x="381001" y="381000"/>
            <a:ext cx="3635375" cy="537034"/>
          </a:xfrm>
        </p:spPr>
        <p:txBody>
          <a:bodyPr wrap="square" bIns="288000">
            <a:spAutoFit/>
          </a:bodyPr>
          <a:lstStyle>
            <a:lvl1pPr marL="0" indent="0">
              <a:buNone/>
              <a:defRPr sz="1599">
                <a:latin typeface="+mj-lt"/>
              </a:defRPr>
            </a:lvl1pPr>
          </a:lstStyle>
          <a:p>
            <a:pPr lvl="0"/>
            <a:r>
              <a:rPr lang="en-US" dirty="0"/>
              <a:t>Second level headline</a:t>
            </a:r>
          </a:p>
        </p:txBody>
      </p:sp>
      <p:sp>
        <p:nvSpPr>
          <p:cNvPr id="8" name="Footer Placeholder 2">
            <a:extLst>
              <a:ext uri="{FF2B5EF4-FFF2-40B4-BE49-F238E27FC236}">
                <a16:creationId xmlns:a16="http://schemas.microsoft.com/office/drawing/2014/main" id="{91A1C33C-8537-41C7-9F27-AB5434876731}"/>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
        <p:nvSpPr>
          <p:cNvPr id="10" name="Slide Number Placeholder 7">
            <a:extLst>
              <a:ext uri="{FF2B5EF4-FFF2-40B4-BE49-F238E27FC236}">
                <a16:creationId xmlns:a16="http://schemas.microsoft.com/office/drawing/2014/main" id="{A6F52621-5B8F-4143-99CD-1BECA7A8D27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1612242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Intro – Half Purp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080F5F-E465-4A22-B568-1D17662BD9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ltGray">
          <a:xfrm rot="5400000">
            <a:off x="5777707" y="443710"/>
            <a:ext cx="6858001" cy="5970588"/>
          </a:xfrm>
          <a:prstGeom prst="rect">
            <a:avLst/>
          </a:prstGeom>
        </p:spPr>
      </p:pic>
      <p:sp>
        <p:nvSpPr>
          <p:cNvPr id="2" name="Title 1">
            <a:extLst>
              <a:ext uri="{FF2B5EF4-FFF2-40B4-BE49-F238E27FC236}">
                <a16:creationId xmlns:a16="http://schemas.microsoft.com/office/drawing/2014/main" id="{F9CF0030-9139-4E59-8508-7818725896E5}"/>
              </a:ext>
            </a:extLst>
          </p:cNvPr>
          <p:cNvSpPr>
            <a:spLocks noGrp="1"/>
          </p:cNvSpPr>
          <p:nvPr>
            <p:ph type="title" hasCustomPrompt="1"/>
          </p:nvPr>
        </p:nvSpPr>
        <p:spPr>
          <a:xfrm>
            <a:off x="381001" y="1641601"/>
            <a:ext cx="3635375" cy="1218795"/>
          </a:xfrm>
        </p:spPr>
        <p:txBody>
          <a:bodyPr anchor="b"/>
          <a:lstStyle>
            <a:lvl1pPr>
              <a:defRPr sz="4397"/>
            </a:lvl1pPr>
          </a:lstStyle>
          <a:p>
            <a:r>
              <a:rPr lang="en-US" dirty="0"/>
              <a:t>Insert short headline</a:t>
            </a:r>
          </a:p>
        </p:txBody>
      </p:sp>
      <p:sp>
        <p:nvSpPr>
          <p:cNvPr id="6" name="Subtitle">
            <a:extLst>
              <a:ext uri="{FF2B5EF4-FFF2-40B4-BE49-F238E27FC236}">
                <a16:creationId xmlns:a16="http://schemas.microsoft.com/office/drawing/2014/main" id="{01A1A61D-4280-486D-9018-15CBA2EEF3EB}"/>
              </a:ext>
            </a:extLst>
          </p:cNvPr>
          <p:cNvSpPr>
            <a:spLocks noGrp="1"/>
          </p:cNvSpPr>
          <p:nvPr>
            <p:ph type="body" sz="quarter" idx="12" hasCustomPrompt="1"/>
          </p:nvPr>
        </p:nvSpPr>
        <p:spPr>
          <a:xfrm>
            <a:off x="382588" y="3021639"/>
            <a:ext cx="3633788" cy="615553"/>
          </a:xfrm>
        </p:spPr>
        <p:txBody>
          <a:bodyPr wrap="square" tIns="0">
            <a:spAutoFit/>
          </a:bodyPr>
          <a:lstStyle>
            <a:lvl1pPr marL="0" indent="0">
              <a:buNone/>
              <a:defRPr sz="1999">
                <a:latin typeface="GT Sectra Fine Rg" panose="00000500000000000000" pitchFamily="50" charset="0"/>
              </a:defRPr>
            </a:lvl1pPr>
          </a:lstStyle>
          <a:p>
            <a:pPr lvl="0"/>
            <a:r>
              <a:rPr lang="en-US" dirty="0"/>
              <a:t>Insert subtitle here at 20pt, align to the baseline of the title</a:t>
            </a:r>
          </a:p>
        </p:txBody>
      </p:sp>
      <p:sp>
        <p:nvSpPr>
          <p:cNvPr id="10" name="Picture Placeholder 5">
            <a:extLst>
              <a:ext uri="{FF2B5EF4-FFF2-40B4-BE49-F238E27FC236}">
                <a16:creationId xmlns:a16="http://schemas.microsoft.com/office/drawing/2014/main" id="{EC65354A-2221-4385-A762-1B269E1726F7}"/>
              </a:ext>
            </a:extLst>
          </p:cNvPr>
          <p:cNvSpPr>
            <a:spLocks noGrp="1"/>
          </p:cNvSpPr>
          <p:nvPr>
            <p:ph type="pic" sz="quarter" idx="13" hasCustomPrompt="1"/>
          </p:nvPr>
        </p:nvSpPr>
        <p:spPr>
          <a:xfrm>
            <a:off x="4275139" y="773524"/>
            <a:ext cx="3638550" cy="4941189"/>
          </a:xfrm>
          <a:solidFill>
            <a:schemeClr val="tx1">
              <a:lumMod val="65000"/>
              <a:lumOff val="35000"/>
            </a:schemeClr>
          </a:solidFill>
        </p:spPr>
        <p:txBody>
          <a:bodyPr bIns="1080000" anchor="ctr"/>
          <a:lstStyle>
            <a:lvl1pPr marL="0" indent="0" algn="ctr">
              <a:buNone/>
              <a:defRPr sz="1599">
                <a:solidFill>
                  <a:schemeClr val="bg2">
                    <a:lumMod val="75000"/>
                  </a:schemeClr>
                </a:solidFill>
                <a:latin typeface="+mn-lt"/>
              </a:defRPr>
            </a:lvl1pPr>
          </a:lstStyle>
          <a:p>
            <a:r>
              <a:rPr lang="en-CA" dirty="0"/>
              <a:t>Click on the icon</a:t>
            </a:r>
            <a:br>
              <a:rPr lang="en-CA" dirty="0"/>
            </a:br>
            <a:r>
              <a:rPr lang="en-CA" dirty="0"/>
              <a:t> to insert an image </a:t>
            </a:r>
            <a:endParaRPr lang="en-US" dirty="0"/>
          </a:p>
        </p:txBody>
      </p:sp>
      <p:sp>
        <p:nvSpPr>
          <p:cNvPr id="12" name="Intro text">
            <a:extLst>
              <a:ext uri="{FF2B5EF4-FFF2-40B4-BE49-F238E27FC236}">
                <a16:creationId xmlns:a16="http://schemas.microsoft.com/office/drawing/2014/main" id="{21CB4FCC-8D28-4D80-9966-09181F77C80F}"/>
              </a:ext>
            </a:extLst>
          </p:cNvPr>
          <p:cNvSpPr>
            <a:spLocks noGrp="1"/>
          </p:cNvSpPr>
          <p:nvPr>
            <p:ph type="body" sz="quarter" idx="14"/>
          </p:nvPr>
        </p:nvSpPr>
        <p:spPr>
          <a:xfrm>
            <a:off x="8172450" y="3021639"/>
            <a:ext cx="3636962" cy="2384079"/>
          </a:xfrm>
        </p:spPr>
        <p:txBody>
          <a:bodyPr lIns="324000"/>
          <a:lstStyle>
            <a:lvl1pPr marL="0" indent="0">
              <a:lnSpc>
                <a:spcPct val="110000"/>
              </a:lnSpc>
              <a:buNone/>
              <a:defRPr sz="1799">
                <a:solidFill>
                  <a:schemeClr val="bg1"/>
                </a:solidFill>
                <a:latin typeface="+mn-lt"/>
              </a:defRPr>
            </a:lvl1pPr>
            <a:lvl2pPr marL="179892" indent="-179892">
              <a:lnSpc>
                <a:spcPct val="110000"/>
              </a:lnSpc>
              <a:buFont typeface="Arial" panose="020B0604020202020204" pitchFamily="34" charset="0"/>
              <a:buChar char="•"/>
              <a:defRPr sz="1799">
                <a:solidFill>
                  <a:schemeClr val="bg1"/>
                </a:solidFill>
              </a:defRPr>
            </a:lvl2pPr>
          </a:lstStyle>
          <a:p>
            <a:pPr lvl="0"/>
            <a:r>
              <a:rPr lang="en-US"/>
              <a:t>Click to edit Master text styles</a:t>
            </a:r>
          </a:p>
          <a:p>
            <a:pPr lvl="1"/>
            <a:r>
              <a:rPr lang="en-US"/>
              <a:t>Second level</a:t>
            </a:r>
          </a:p>
        </p:txBody>
      </p:sp>
      <p:sp>
        <p:nvSpPr>
          <p:cNvPr id="17" name="Footer Placeholder 2">
            <a:extLst>
              <a:ext uri="{FF2B5EF4-FFF2-40B4-BE49-F238E27FC236}">
                <a16:creationId xmlns:a16="http://schemas.microsoft.com/office/drawing/2014/main" id="{1A3C4685-0990-45E9-A53B-C621A2332B87}"/>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18" name="Slide Number Placeholder 7">
            <a:extLst>
              <a:ext uri="{FF2B5EF4-FFF2-40B4-BE49-F238E27FC236}">
                <a16:creationId xmlns:a16="http://schemas.microsoft.com/office/drawing/2014/main" id="{D1218E46-98D2-4329-99EC-52FBEE9827D3}"/>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84733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alutation-GTS Keylin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0F9C7A-78BC-46F0-AFA8-4D172477B3F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2133"/>
            <a:ext cx="12191999" cy="6855867"/>
          </a:xfrm>
          <a:prstGeom prst="rect">
            <a:avLst/>
          </a:prstGeom>
        </p:spPr>
      </p:pic>
      <p:pic>
        <p:nvPicPr>
          <p:cNvPr id="4" name="Graphic 3">
            <a:extLst>
              <a:ext uri="{FF2B5EF4-FFF2-40B4-BE49-F238E27FC236}">
                <a16:creationId xmlns:a16="http://schemas.microsoft.com/office/drawing/2014/main" id="{2DF26BFD-3D15-48EA-A458-43E2274B93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black">
          <a:xfrm>
            <a:off x="4622800" y="0"/>
            <a:ext cx="7188200" cy="6858000"/>
          </a:xfrm>
          <a:prstGeom prst="rect">
            <a:avLst/>
          </a:prstGeom>
        </p:spPr>
      </p:pic>
      <p:sp>
        <p:nvSpPr>
          <p:cNvPr id="8" name="Title 1">
            <a:extLst>
              <a:ext uri="{FF2B5EF4-FFF2-40B4-BE49-F238E27FC236}">
                <a16:creationId xmlns:a16="http://schemas.microsoft.com/office/drawing/2014/main" id="{5478A323-60BF-4C40-B967-88365A7504A7}"/>
              </a:ext>
            </a:extLst>
          </p:cNvPr>
          <p:cNvSpPr>
            <a:spLocks noGrp="1"/>
          </p:cNvSpPr>
          <p:nvPr>
            <p:ph type="title" hasCustomPrompt="1"/>
          </p:nvPr>
        </p:nvSpPr>
        <p:spPr>
          <a:xfrm>
            <a:off x="580674" y="1576573"/>
            <a:ext cx="5365250" cy="2221454"/>
          </a:xfrm>
        </p:spPr>
        <p:txBody>
          <a:bodyPr anchor="ctr"/>
          <a:lstStyle>
            <a:lvl1pPr algn="l">
              <a:defRPr sz="5399" spc="0">
                <a:solidFill>
                  <a:schemeClr val="tx1"/>
                </a:solidFill>
              </a:defRPr>
            </a:lvl1pPr>
          </a:lstStyle>
          <a:p>
            <a:r>
              <a:rPr lang="en-US" dirty="0"/>
              <a:t>Place presentation title here</a:t>
            </a:r>
          </a:p>
        </p:txBody>
      </p:sp>
      <p:sp>
        <p:nvSpPr>
          <p:cNvPr id="9" name="TextBox 8">
            <a:extLst>
              <a:ext uri="{FF2B5EF4-FFF2-40B4-BE49-F238E27FC236}">
                <a16:creationId xmlns:a16="http://schemas.microsoft.com/office/drawing/2014/main" id="{014B90A3-CB07-40D4-BF53-E01DB4A5BB21}"/>
              </a:ext>
            </a:extLst>
          </p:cNvPr>
          <p:cNvSpPr txBox="1"/>
          <p:nvPr/>
        </p:nvSpPr>
        <p:spPr>
          <a:xfrm>
            <a:off x="4490720" y="3606800"/>
            <a:ext cx="0" cy="0"/>
          </a:xfrm>
          <a:prstGeom prst="rect">
            <a:avLst/>
          </a:prstGeom>
          <a:noFill/>
        </p:spPr>
        <p:txBody>
          <a:bodyPr wrap="none" lIns="0" tIns="0" rIns="0" bIns="0" rtlCol="0">
            <a:noAutofit/>
          </a:bodyPr>
          <a:lstStyle/>
          <a:p>
            <a:pPr algn="l" defTabSz="228463">
              <a:spcAft>
                <a:spcPts val="1200"/>
              </a:spcAft>
            </a:pPr>
            <a:endParaRPr lang="en-US" sz="1800" noProof="0" dirty="0">
              <a:latin typeface="Graphik Regular" panose="020B0503030202060203" pitchFamily="34" charset="-18"/>
            </a:endParaRPr>
          </a:p>
        </p:txBody>
      </p:sp>
      <p:sp>
        <p:nvSpPr>
          <p:cNvPr id="10" name="Text Placeholder 16">
            <a:extLst>
              <a:ext uri="{FF2B5EF4-FFF2-40B4-BE49-F238E27FC236}">
                <a16:creationId xmlns:a16="http://schemas.microsoft.com/office/drawing/2014/main" id="{8E976603-9D47-42A8-9E73-F7EB46FFB6F5}"/>
              </a:ext>
            </a:extLst>
          </p:cNvPr>
          <p:cNvSpPr>
            <a:spLocks noGrp="1"/>
          </p:cNvSpPr>
          <p:nvPr>
            <p:ph type="body" sz="quarter" idx="12" hasCustomPrompt="1"/>
          </p:nvPr>
        </p:nvSpPr>
        <p:spPr>
          <a:xfrm>
            <a:off x="8595457" y="6152069"/>
            <a:ext cx="3102015" cy="305415"/>
          </a:xfrm>
        </p:spPr>
        <p:txBody>
          <a:bodyPr/>
          <a:lstStyle>
            <a:lvl1pPr marL="0" indent="0" algn="r" defTabSz="913851" rtl="0" eaLnBrk="1" latinLnBrk="0" hangingPunct="1">
              <a:spcAft>
                <a:spcPts val="0"/>
              </a:spcAft>
              <a:buNone/>
              <a:defRPr lang="en-US" sz="1399" b="0" kern="1200" dirty="0" smtClean="0">
                <a:solidFill>
                  <a:schemeClr val="tx1"/>
                </a:solidFill>
                <a:latin typeface="Graphik Light" panose="020B0403030202060203" pitchFamily="34" charset="0"/>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Date | Presenter 14pt</a:t>
            </a:r>
          </a:p>
        </p:txBody>
      </p:sp>
      <p:sp>
        <p:nvSpPr>
          <p:cNvPr id="11" name="Text Placeholder 15">
            <a:extLst>
              <a:ext uri="{FF2B5EF4-FFF2-40B4-BE49-F238E27FC236}">
                <a16:creationId xmlns:a16="http://schemas.microsoft.com/office/drawing/2014/main" id="{524F9A86-F71F-4503-8D4E-55E36C881E60}"/>
              </a:ext>
            </a:extLst>
          </p:cNvPr>
          <p:cNvSpPr>
            <a:spLocks noGrp="1"/>
          </p:cNvSpPr>
          <p:nvPr>
            <p:ph type="body" sz="quarter" idx="13" hasCustomPrompt="1"/>
          </p:nvPr>
        </p:nvSpPr>
        <p:spPr>
          <a:xfrm>
            <a:off x="584183" y="4334955"/>
            <a:ext cx="3980825" cy="1092846"/>
          </a:xfrm>
        </p:spPr>
        <p:txBody>
          <a:bodyPr vert="horz" lIns="0" tIns="0" rIns="0" bIns="0" rtlCol="0">
            <a:noAutofit/>
          </a:bodyPr>
          <a:lstStyle>
            <a:lvl1pPr marL="0" indent="0" algn="l">
              <a:lnSpc>
                <a:spcPct val="90000"/>
              </a:lnSpc>
              <a:buNone/>
              <a:defRPr lang="en-US" sz="2399" b="0" i="0" kern="1200" spc="0" dirty="0">
                <a:solidFill>
                  <a:schemeClr val="tx1"/>
                </a:solidFill>
                <a:latin typeface="GT Sectra Fine Rg" panose="00000500000000000000" pitchFamily="50" charset="0"/>
                <a:ea typeface="+mn-ea"/>
                <a:cs typeface="+mn-cs"/>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0" lvl="0" indent="0" algn="l" defTabSz="913851" rtl="0" eaLnBrk="1" latinLnBrk="0" hangingPunct="1">
              <a:lnSpc>
                <a:spcPct val="100000"/>
              </a:lnSpc>
              <a:spcBef>
                <a:spcPts val="0"/>
              </a:spcBef>
              <a:spcAft>
                <a:spcPts val="0"/>
              </a:spcAft>
              <a:buFont typeface="Graphik" panose="020B0604020202020204" pitchFamily="34" charset="0"/>
              <a:buNone/>
            </a:pPr>
            <a:r>
              <a:rPr lang="en-US" dirty="0"/>
              <a:t>Place subtitle here in GT Sectra Fine </a:t>
            </a:r>
            <a:r>
              <a:rPr lang="en-US" dirty="0" err="1"/>
              <a:t>Rg</a:t>
            </a:r>
            <a:r>
              <a:rPr lang="en-US" dirty="0"/>
              <a:t> 24pt</a:t>
            </a:r>
          </a:p>
        </p:txBody>
      </p:sp>
      <p:sp>
        <p:nvSpPr>
          <p:cNvPr id="12" name="Footer Placeholder 2">
            <a:extLst>
              <a:ext uri="{FF2B5EF4-FFF2-40B4-BE49-F238E27FC236}">
                <a16:creationId xmlns:a16="http://schemas.microsoft.com/office/drawing/2014/main" id="{1B9E8373-A098-46E5-BF34-8989727DF4C0}"/>
              </a:ext>
            </a:extLst>
          </p:cNvPr>
          <p:cNvSpPr>
            <a:spLocks noGrp="1"/>
          </p:cNvSpPr>
          <p:nvPr>
            <p:ph type="ftr" sz="quarter" idx="3"/>
          </p:nvPr>
        </p:nvSpPr>
        <p:spPr>
          <a:xfrm>
            <a:off x="584183" y="6452958"/>
            <a:ext cx="3176441" cy="132492"/>
          </a:xfrm>
          <a:prstGeom prst="rect">
            <a:avLst/>
          </a:prstGeom>
        </p:spPr>
        <p:txBody>
          <a:bodyPr lIns="0" tIns="0" rIns="0" bIns="0"/>
          <a:lstStyle>
            <a:lvl1pPr algn="r">
              <a:defRPr sz="800">
                <a:solidFill>
                  <a:schemeClr val="tx1">
                    <a:alpha val="50000"/>
                  </a:schemeClr>
                </a:solidFill>
              </a:defRPr>
            </a:lvl1pPr>
          </a:lstStyle>
          <a:p>
            <a:endParaRPr lang="en-GB" dirty="0"/>
          </a:p>
        </p:txBody>
      </p:sp>
    </p:spTree>
    <p:extLst>
      <p:ext uri="{BB962C8B-B14F-4D97-AF65-F5344CB8AC3E}">
        <p14:creationId xmlns:p14="http://schemas.microsoft.com/office/powerpoint/2010/main" val="24745132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Im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AA6D93-92FF-400D-8AF3-C5AC33611540}"/>
              </a:ext>
            </a:extLst>
          </p:cNvPr>
          <p:cNvSpPr>
            <a:spLocks noGrp="1"/>
          </p:cNvSpPr>
          <p:nvPr>
            <p:ph type="pic" idx="1" hasCustomPrompt="1"/>
          </p:nvPr>
        </p:nvSpPr>
        <p:spPr>
          <a:xfrm>
            <a:off x="0" y="1"/>
            <a:ext cx="12192000" cy="6857999"/>
          </a:xfrm>
          <a:solidFill>
            <a:schemeClr val="tx1">
              <a:lumMod val="65000"/>
              <a:lumOff val="35000"/>
            </a:schemeClr>
          </a:solidFill>
        </p:spPr>
        <p:txBody>
          <a:bodyPr tIns="1080000" anchor="t" anchorCtr="0"/>
          <a:lstStyle>
            <a:lvl1pPr marL="0" indent="0" algn="ctr" defTabSz="913851" rtl="0" eaLnBrk="1" latinLnBrk="0" hangingPunct="1">
              <a:lnSpc>
                <a:spcPct val="100000"/>
              </a:lnSpc>
              <a:spcBef>
                <a:spcPts val="0"/>
              </a:spcBef>
              <a:spcAft>
                <a:spcPts val="1200"/>
              </a:spcAft>
              <a:buFont typeface="Arial" panose="020B0604020202020204" pitchFamily="34" charset="0"/>
              <a:buNone/>
              <a:defRPr lang="en-US" sz="1399" b="0" kern="1200" dirty="0">
                <a:solidFill>
                  <a:schemeClr val="bg2">
                    <a:lumMod val="75000"/>
                  </a:schemeClr>
                </a:solidFill>
                <a:latin typeface="+mn-lt"/>
                <a:ea typeface="+mn-ea"/>
                <a:cs typeface="+mn-cs"/>
              </a:defRPr>
            </a:lvl1pPr>
            <a:lvl2pPr marL="456926" indent="0">
              <a:buNone/>
              <a:defRPr sz="2798"/>
            </a:lvl2pPr>
            <a:lvl3pPr marL="913851" indent="0">
              <a:buNone/>
              <a:defRPr sz="2399"/>
            </a:lvl3pPr>
            <a:lvl4pPr marL="1370777" indent="0">
              <a:buNone/>
              <a:defRPr sz="1999"/>
            </a:lvl4pPr>
            <a:lvl5pPr marL="1827702" indent="0">
              <a:buNone/>
              <a:defRPr sz="1999"/>
            </a:lvl5pPr>
            <a:lvl6pPr marL="2284629" indent="0">
              <a:buNone/>
              <a:defRPr sz="1999"/>
            </a:lvl6pPr>
            <a:lvl7pPr marL="2741555" indent="0">
              <a:buNone/>
              <a:defRPr sz="1999"/>
            </a:lvl7pPr>
            <a:lvl8pPr marL="3198480" indent="0">
              <a:buNone/>
              <a:defRPr sz="1999"/>
            </a:lvl8pPr>
            <a:lvl9pPr marL="3655406" indent="0">
              <a:buNone/>
              <a:defRPr sz="1999"/>
            </a:lvl9pPr>
          </a:lstStyle>
          <a:p>
            <a:pPr lvl="0">
              <a:spcBef>
                <a:spcPts val="0"/>
              </a:spcBef>
            </a:pPr>
            <a:r>
              <a:rPr lang="en-CA" dirty="0"/>
              <a:t>Click on the icon or drag image </a:t>
            </a:r>
            <a:br>
              <a:rPr lang="en-CA" dirty="0"/>
            </a:br>
            <a:r>
              <a:rPr lang="en-CA" dirty="0"/>
              <a:t>to insert an image then ‘send to back’ </a:t>
            </a:r>
            <a:br>
              <a:rPr lang="en-CA" dirty="0"/>
            </a:br>
            <a:r>
              <a:rPr lang="en-CA" dirty="0"/>
              <a:t>to reveal the footer </a:t>
            </a:r>
            <a:endParaRPr lang="en-US" dirty="0"/>
          </a:p>
        </p:txBody>
      </p:sp>
      <p:sp>
        <p:nvSpPr>
          <p:cNvPr id="8" name="Rectangle 7">
            <a:extLst>
              <a:ext uri="{FF2B5EF4-FFF2-40B4-BE49-F238E27FC236}">
                <a16:creationId xmlns:a16="http://schemas.microsoft.com/office/drawing/2014/main" id="{AA1A9A55-926E-C047-B706-38C6D9EC28F3}"/>
              </a:ext>
            </a:extLst>
          </p:cNvPr>
          <p:cNvSpPr/>
          <p:nvPr/>
        </p:nvSpPr>
        <p:spPr>
          <a:xfrm>
            <a:off x="879133" y="0"/>
            <a:ext cx="508669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algn="ctr"/>
            <a:endParaRPr lang="en-AU" sz="1800" err="1"/>
          </a:p>
        </p:txBody>
      </p:sp>
      <p:sp>
        <p:nvSpPr>
          <p:cNvPr id="12" name="Title 1">
            <a:extLst>
              <a:ext uri="{FF2B5EF4-FFF2-40B4-BE49-F238E27FC236}">
                <a16:creationId xmlns:a16="http://schemas.microsoft.com/office/drawing/2014/main" id="{43062D11-4ED8-B84D-8494-068E02FCA203}"/>
              </a:ext>
            </a:extLst>
          </p:cNvPr>
          <p:cNvSpPr>
            <a:spLocks noGrp="1"/>
          </p:cNvSpPr>
          <p:nvPr>
            <p:ph type="title" hasCustomPrompt="1"/>
          </p:nvPr>
        </p:nvSpPr>
        <p:spPr>
          <a:xfrm>
            <a:off x="1500380" y="1652360"/>
            <a:ext cx="3665798" cy="997196"/>
          </a:xfrm>
        </p:spPr>
        <p:txBody>
          <a:bodyPr anchor="b"/>
          <a:lstStyle>
            <a:lvl1pPr>
              <a:defRPr sz="3198">
                <a:solidFill>
                  <a:schemeClr val="bg1"/>
                </a:solidFill>
              </a:defRPr>
            </a:lvl1pPr>
          </a:lstStyle>
          <a:p>
            <a:r>
              <a:rPr lang="en-GB" dirty="0"/>
              <a:t>Place headline here</a:t>
            </a:r>
            <a:endParaRPr lang="en-US" dirty="0"/>
          </a:p>
        </p:txBody>
      </p:sp>
      <p:sp>
        <p:nvSpPr>
          <p:cNvPr id="13" name="Text Placeholder 1">
            <a:extLst>
              <a:ext uri="{FF2B5EF4-FFF2-40B4-BE49-F238E27FC236}">
                <a16:creationId xmlns:a16="http://schemas.microsoft.com/office/drawing/2014/main" id="{529941B3-3CF2-4C42-939E-2534D40577DD}"/>
              </a:ext>
            </a:extLst>
          </p:cNvPr>
          <p:cNvSpPr>
            <a:spLocks noGrp="1"/>
          </p:cNvSpPr>
          <p:nvPr>
            <p:ph type="body" sz="quarter" idx="14" hasCustomPrompt="1"/>
          </p:nvPr>
        </p:nvSpPr>
        <p:spPr>
          <a:xfrm>
            <a:off x="1500381" y="2920436"/>
            <a:ext cx="3665798" cy="3391464"/>
          </a:xfrm>
        </p:spPr>
        <p:txBody>
          <a:bodyPr/>
          <a:lstStyle>
            <a:lvl1pPr marL="0" indent="0">
              <a:spcAft>
                <a:spcPts val="1200"/>
              </a:spcAft>
              <a:buNone/>
              <a:defRPr sz="2399" b="0">
                <a:solidFill>
                  <a:schemeClr val="bg1"/>
                </a:solidFill>
                <a:latin typeface="+mn-lt"/>
              </a:defRPr>
            </a:lvl1pPr>
            <a:lvl2pPr marL="0" indent="0">
              <a:buNone/>
              <a:defRPr sz="1599">
                <a:solidFill>
                  <a:schemeClr val="bg1"/>
                </a:solidFill>
                <a:latin typeface="+mn-lt"/>
              </a:defRPr>
            </a:lvl2pPr>
            <a:lvl3pPr marL="228463">
              <a:buFont typeface="Arial" panose="020B0604020202020204" pitchFamily="34" charset="0"/>
              <a:buChar char="•"/>
              <a:defRPr sz="1599">
                <a:solidFill>
                  <a:schemeClr val="bg1"/>
                </a:solidFill>
                <a:latin typeface="+mn-lt"/>
              </a:defRPr>
            </a:lvl3pPr>
            <a:lvl4pPr marL="456926">
              <a:buFont typeface="System Font"/>
              <a:buChar char="–"/>
              <a:defRPr sz="1599">
                <a:solidFill>
                  <a:schemeClr val="bg1"/>
                </a:solidFill>
                <a:latin typeface="+mn-lt"/>
              </a:defRPr>
            </a:lvl4pPr>
            <a:lvl5pPr marL="685389">
              <a:buFont typeface="Arial" panose="020B0604020202020204" pitchFamily="34" charset="0"/>
              <a:buChar char="•"/>
              <a:defRPr sz="1599">
                <a:solidFill>
                  <a:schemeClr val="bg1"/>
                </a:solidFill>
                <a:latin typeface="+mn-lt"/>
              </a:defRPr>
            </a:lvl5pPr>
          </a:lstStyle>
          <a:p>
            <a:pPr lvl="0"/>
            <a:r>
              <a:rPr lang="en-US" dirty="0"/>
              <a:t>First level</a:t>
            </a:r>
          </a:p>
          <a:p>
            <a:pPr lvl="1"/>
            <a:r>
              <a:rPr lang="en-US" dirty="0"/>
              <a:t>Second level</a:t>
            </a:r>
          </a:p>
          <a:p>
            <a:pPr lvl="2"/>
            <a:r>
              <a:rPr lang="en-US" dirty="0"/>
              <a:t>Third level bullet</a:t>
            </a:r>
          </a:p>
          <a:p>
            <a:pPr lvl="3"/>
            <a:r>
              <a:rPr lang="en-US" dirty="0"/>
              <a:t>Fourth level bullet</a:t>
            </a:r>
          </a:p>
          <a:p>
            <a:pPr lvl="4"/>
            <a:r>
              <a:rPr lang="en-US" dirty="0"/>
              <a:t>Fifth level bullet</a:t>
            </a:r>
          </a:p>
        </p:txBody>
      </p:sp>
      <p:sp>
        <p:nvSpPr>
          <p:cNvPr id="11" name="GTS_Purple" descr="Accenture Greater Than symbol in purple">
            <a:extLst>
              <a:ext uri="{FF2B5EF4-FFF2-40B4-BE49-F238E27FC236}">
                <a16:creationId xmlns:a16="http://schemas.microsoft.com/office/drawing/2014/main" id="{9D49205A-0FE5-45E7-B330-12774CDE372F}"/>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4" name="Footer Placeholder 2">
            <a:extLst>
              <a:ext uri="{FF2B5EF4-FFF2-40B4-BE49-F238E27FC236}">
                <a16:creationId xmlns:a16="http://schemas.microsoft.com/office/drawing/2014/main" id="{1551581D-0348-49F0-B546-847F498AB144}"/>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15" name="Slide Number Placeholder 7">
            <a:extLst>
              <a:ext uri="{FF2B5EF4-FFF2-40B4-BE49-F238E27FC236}">
                <a16:creationId xmlns:a16="http://schemas.microsoft.com/office/drawing/2014/main" id="{EA0ED890-0B4E-4AF8-8922-8305BC8BEA05}"/>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2794018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remium Layout 1.4 – Big numb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822BEC5-5B5D-4F2B-9A06-115215234F6F}"/>
              </a:ext>
            </a:extLst>
          </p:cNvPr>
          <p:cNvSpPr>
            <a:spLocks noGrp="1"/>
          </p:cNvSpPr>
          <p:nvPr>
            <p:ph type="pic" sz="quarter" idx="13" hasCustomPrompt="1"/>
          </p:nvPr>
        </p:nvSpPr>
        <p:spPr>
          <a:xfrm>
            <a:off x="6221413" y="0"/>
            <a:ext cx="5970586" cy="6858000"/>
          </a:xfrm>
          <a:solidFill>
            <a:schemeClr val="tx1">
              <a:lumMod val="65000"/>
              <a:lumOff val="35000"/>
            </a:schemeClr>
          </a:solidFill>
        </p:spPr>
        <p:txBody>
          <a:bodyPr bIns="1080000" anchor="ctr"/>
          <a:lstStyle>
            <a:lvl1pPr marL="0" indent="0" algn="ctr">
              <a:buNone/>
              <a:defRPr sz="1599">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then ‘send to back’ </a:t>
            </a:r>
            <a:br>
              <a:rPr lang="en-CA" dirty="0"/>
            </a:br>
            <a:r>
              <a:rPr lang="en-CA" dirty="0"/>
              <a:t>to reveal the footer </a:t>
            </a:r>
            <a:endParaRPr lang="en-US" dirty="0"/>
          </a:p>
        </p:txBody>
      </p:sp>
      <p:sp>
        <p:nvSpPr>
          <p:cNvPr id="7" name="Second level headline">
            <a:extLst>
              <a:ext uri="{FF2B5EF4-FFF2-40B4-BE49-F238E27FC236}">
                <a16:creationId xmlns:a16="http://schemas.microsoft.com/office/drawing/2014/main" id="{AACD19E1-0CC5-4391-B015-3C68BBE44E70}"/>
              </a:ext>
            </a:extLst>
          </p:cNvPr>
          <p:cNvSpPr>
            <a:spLocks noGrp="1"/>
          </p:cNvSpPr>
          <p:nvPr>
            <p:ph type="body" sz="quarter" idx="17" hasCustomPrompt="1"/>
          </p:nvPr>
        </p:nvSpPr>
        <p:spPr>
          <a:xfrm>
            <a:off x="381001" y="592654"/>
            <a:ext cx="5584825" cy="537034"/>
          </a:xfrm>
        </p:spPr>
        <p:txBody>
          <a:bodyPr wrap="square" bIns="288000">
            <a:spAutoFit/>
          </a:bodyPr>
          <a:lstStyle>
            <a:lvl1pPr marL="0" indent="0">
              <a:buNone/>
              <a:defRPr sz="1599">
                <a:latin typeface="+mj-lt"/>
              </a:defRPr>
            </a:lvl1pPr>
          </a:lstStyle>
          <a:p>
            <a:pPr lvl="0"/>
            <a:r>
              <a:rPr lang="en-US" dirty="0"/>
              <a:t>Second level headline</a:t>
            </a:r>
          </a:p>
        </p:txBody>
      </p:sp>
      <p:sp>
        <p:nvSpPr>
          <p:cNvPr id="2" name="Title 1">
            <a:extLst>
              <a:ext uri="{FF2B5EF4-FFF2-40B4-BE49-F238E27FC236}">
                <a16:creationId xmlns:a16="http://schemas.microsoft.com/office/drawing/2014/main" id="{CCA9CF60-4F5A-4261-BAB5-1AF1DB145210}"/>
              </a:ext>
            </a:extLst>
          </p:cNvPr>
          <p:cNvSpPr>
            <a:spLocks noGrp="1"/>
          </p:cNvSpPr>
          <p:nvPr>
            <p:ph type="title" hasCustomPrompt="1"/>
          </p:nvPr>
        </p:nvSpPr>
        <p:spPr>
          <a:xfrm>
            <a:off x="381001" y="1240418"/>
            <a:ext cx="5584825" cy="1828193"/>
          </a:xfrm>
        </p:spPr>
        <p:txBody>
          <a:bodyPr/>
          <a:lstStyle>
            <a:lvl1pPr>
              <a:defRPr sz="4397"/>
            </a:lvl1pPr>
          </a:lstStyle>
          <a:p>
            <a:r>
              <a:rPr lang="en-US" dirty="0"/>
              <a:t>Insert short headline </a:t>
            </a:r>
            <a:br>
              <a:rPr lang="en-US" dirty="0"/>
            </a:br>
            <a:r>
              <a:rPr lang="en-US" dirty="0"/>
              <a:t>max 3 lines</a:t>
            </a:r>
          </a:p>
        </p:txBody>
      </p:sp>
      <p:sp>
        <p:nvSpPr>
          <p:cNvPr id="4" name="Big number">
            <a:extLst>
              <a:ext uri="{FF2B5EF4-FFF2-40B4-BE49-F238E27FC236}">
                <a16:creationId xmlns:a16="http://schemas.microsoft.com/office/drawing/2014/main" id="{89F6196A-0282-4619-B159-26D6CDC8C228}"/>
              </a:ext>
            </a:extLst>
          </p:cNvPr>
          <p:cNvSpPr>
            <a:spLocks noGrp="1"/>
          </p:cNvSpPr>
          <p:nvPr>
            <p:ph type="body" sz="quarter" idx="20" hasCustomPrompt="1"/>
          </p:nvPr>
        </p:nvSpPr>
        <p:spPr>
          <a:xfrm>
            <a:off x="381001" y="3179340"/>
            <a:ext cx="3635374" cy="713017"/>
          </a:xfrm>
        </p:spPr>
        <p:txBody>
          <a:bodyPr/>
          <a:lstStyle>
            <a:lvl1pPr marL="0" indent="0">
              <a:lnSpc>
                <a:spcPct val="80000"/>
              </a:lnSpc>
              <a:spcBef>
                <a:spcPts val="0"/>
              </a:spcBef>
              <a:buNone/>
              <a:defRPr sz="4797" b="1">
                <a:solidFill>
                  <a:schemeClr val="accent2"/>
                </a:solidFill>
                <a:latin typeface="+mn-lt"/>
              </a:defRPr>
            </a:lvl1pPr>
          </a:lstStyle>
          <a:p>
            <a:pPr lvl="0"/>
            <a:r>
              <a:rPr lang="en-US" dirty="0"/>
              <a:t>000</a:t>
            </a:r>
          </a:p>
        </p:txBody>
      </p:sp>
      <p:sp>
        <p:nvSpPr>
          <p:cNvPr id="9" name="Text Placeholder 1">
            <a:extLst>
              <a:ext uri="{FF2B5EF4-FFF2-40B4-BE49-F238E27FC236}">
                <a16:creationId xmlns:a16="http://schemas.microsoft.com/office/drawing/2014/main" id="{F823AE3F-8A25-4E76-8F1D-E6B900EBEF0E}"/>
              </a:ext>
            </a:extLst>
          </p:cNvPr>
          <p:cNvSpPr>
            <a:spLocks noGrp="1"/>
          </p:cNvSpPr>
          <p:nvPr>
            <p:ph type="body" sz="quarter" idx="14"/>
          </p:nvPr>
        </p:nvSpPr>
        <p:spPr>
          <a:xfrm>
            <a:off x="381000" y="4003085"/>
            <a:ext cx="3635374" cy="2073775"/>
          </a:xfrm>
        </p:spPr>
        <p:txBody>
          <a:bodyPr tIns="0"/>
          <a:lstStyle>
            <a:lvl1pPr marL="0" indent="0">
              <a:buNone/>
              <a:defRPr sz="1799">
                <a:solidFill>
                  <a:schemeClr val="tx1"/>
                </a:solidFill>
                <a:latin typeface="+mn-lt"/>
              </a:defRPr>
            </a:lvl1pPr>
            <a:lvl2pPr marL="179892" indent="-179892">
              <a:buFont typeface="Arial" panose="020B0604020202020204" pitchFamily="34" charset="0"/>
              <a:buChar char="•"/>
              <a:defRPr sz="1799"/>
            </a:lvl2pPr>
            <a:lvl3pPr>
              <a:buNone/>
              <a:defRPr sz="1799"/>
            </a:lvl3pPr>
          </a:lstStyle>
          <a:p>
            <a:pPr lvl="0"/>
            <a:r>
              <a:rPr lang="en-US"/>
              <a:t>Click to edit Master text styles</a:t>
            </a:r>
          </a:p>
          <a:p>
            <a:pPr lvl="1"/>
            <a:r>
              <a:rPr lang="en-US"/>
              <a:t>Second level</a:t>
            </a:r>
          </a:p>
          <a:p>
            <a:pPr lvl="2"/>
            <a:r>
              <a:rPr lang="en-US"/>
              <a:t>Third level</a:t>
            </a:r>
          </a:p>
        </p:txBody>
      </p:sp>
      <p:sp>
        <p:nvSpPr>
          <p:cNvPr id="13" name="Slide Number Placeholder 7">
            <a:extLst>
              <a:ext uri="{FF2B5EF4-FFF2-40B4-BE49-F238E27FC236}">
                <a16:creationId xmlns:a16="http://schemas.microsoft.com/office/drawing/2014/main" id="{516A3D0C-022D-417B-AA63-8C283D8D0E80}"/>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0" name="Footer Placeholder 2">
            <a:extLst>
              <a:ext uri="{FF2B5EF4-FFF2-40B4-BE49-F238E27FC236}">
                <a16:creationId xmlns:a16="http://schemas.microsoft.com/office/drawing/2014/main" id="{0A71FD74-3C83-4749-AE49-683F43D3C082}"/>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1712256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Gradient – Important Point w/t Image">
    <p:spTree>
      <p:nvGrpSpPr>
        <p:cNvPr id="1" name=""/>
        <p:cNvGrpSpPr/>
        <p:nvPr/>
      </p:nvGrpSpPr>
      <p:grpSpPr>
        <a:xfrm>
          <a:off x="0" y="0"/>
          <a:ext cx="0" cy="0"/>
          <a:chOff x="0" y="0"/>
          <a:chExt cx="0" cy="0"/>
        </a:xfrm>
      </p:grpSpPr>
      <p:pic>
        <p:nvPicPr>
          <p:cNvPr id="15" name="Gradient" descr="Bleu and purple gradient">
            <a:extLst>
              <a:ext uri="{FF2B5EF4-FFF2-40B4-BE49-F238E27FC236}">
                <a16:creationId xmlns:a16="http://schemas.microsoft.com/office/drawing/2014/main" id="{0EDF06D1-795D-4090-9A86-039818583A1F}"/>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318294" y="318291"/>
            <a:ext cx="6858000" cy="6221413"/>
          </a:xfrm>
          <a:prstGeom prst="rect">
            <a:avLst/>
          </a:prstGeom>
        </p:spPr>
      </p:pic>
      <p:sp>
        <p:nvSpPr>
          <p:cNvPr id="16" name="Picture Placeholder 5">
            <a:extLst>
              <a:ext uri="{FF2B5EF4-FFF2-40B4-BE49-F238E27FC236}">
                <a16:creationId xmlns:a16="http://schemas.microsoft.com/office/drawing/2014/main" id="{B84B8587-67DD-4484-ABE7-6897CD57EB67}"/>
              </a:ext>
            </a:extLst>
          </p:cNvPr>
          <p:cNvSpPr>
            <a:spLocks noGrp="1"/>
          </p:cNvSpPr>
          <p:nvPr>
            <p:ph type="pic" sz="quarter" idx="20" hasCustomPrompt="1"/>
          </p:nvPr>
        </p:nvSpPr>
        <p:spPr>
          <a:xfrm>
            <a:off x="6221413" y="0"/>
            <a:ext cx="5970586" cy="6858000"/>
          </a:xfrm>
          <a:solidFill>
            <a:schemeClr val="tx1">
              <a:lumMod val="65000"/>
              <a:lumOff val="35000"/>
            </a:schemeClr>
          </a:solidFill>
        </p:spPr>
        <p:txBody>
          <a:bodyPr bIns="1080000" anchor="ctr"/>
          <a:lstStyle>
            <a:lvl1pPr marL="0" indent="0" algn="ctr">
              <a:buNone/>
              <a:defRPr sz="1599">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then ‘send to back’ </a:t>
            </a:r>
            <a:br>
              <a:rPr lang="en-CA" dirty="0"/>
            </a:br>
            <a:r>
              <a:rPr lang="en-CA" dirty="0"/>
              <a:t>to reveal the footer </a:t>
            </a:r>
            <a:endParaRPr lang="en-US" dirty="0"/>
          </a:p>
        </p:txBody>
      </p:sp>
      <p:sp>
        <p:nvSpPr>
          <p:cNvPr id="4" name="Title 3">
            <a:extLst>
              <a:ext uri="{FF2B5EF4-FFF2-40B4-BE49-F238E27FC236}">
                <a16:creationId xmlns:a16="http://schemas.microsoft.com/office/drawing/2014/main" id="{93794BDF-4F22-417D-AF8C-220B506026C6}"/>
              </a:ext>
            </a:extLst>
          </p:cNvPr>
          <p:cNvSpPr>
            <a:spLocks noGrp="1"/>
          </p:cNvSpPr>
          <p:nvPr>
            <p:ph type="title" hasCustomPrompt="1"/>
          </p:nvPr>
        </p:nvSpPr>
        <p:spPr>
          <a:xfrm>
            <a:off x="381001" y="1360801"/>
            <a:ext cx="5584825" cy="1218795"/>
          </a:xfrm>
        </p:spPr>
        <p:txBody>
          <a:bodyPr rIns="360000"/>
          <a:lstStyle>
            <a:lvl1pPr>
              <a:defRPr sz="3198">
                <a:solidFill>
                  <a:schemeClr val="accent6"/>
                </a:solidFill>
              </a:defRPr>
            </a:lvl1pPr>
          </a:lstStyle>
          <a:p>
            <a:r>
              <a:rPr lang="en-GB" dirty="0"/>
              <a:t>Place headline here</a:t>
            </a:r>
            <a:endParaRPr lang="en-US" dirty="0"/>
          </a:p>
        </p:txBody>
      </p:sp>
      <p:sp>
        <p:nvSpPr>
          <p:cNvPr id="13" name="Intro">
            <a:extLst>
              <a:ext uri="{FF2B5EF4-FFF2-40B4-BE49-F238E27FC236}">
                <a16:creationId xmlns:a16="http://schemas.microsoft.com/office/drawing/2014/main" id="{527539B8-B213-444B-A063-3C22F621896B}"/>
              </a:ext>
            </a:extLst>
          </p:cNvPr>
          <p:cNvSpPr>
            <a:spLocks noGrp="1"/>
          </p:cNvSpPr>
          <p:nvPr>
            <p:ph type="body" sz="quarter" idx="16"/>
          </p:nvPr>
        </p:nvSpPr>
        <p:spPr>
          <a:xfrm>
            <a:off x="381001" y="3767297"/>
            <a:ext cx="5584825" cy="2541334"/>
          </a:xfrm>
        </p:spPr>
        <p:txBody>
          <a:bodyPr tIns="0" rIns="360000"/>
          <a:lstStyle>
            <a:lvl1pPr marL="0" indent="0">
              <a:buNone/>
              <a:defRPr sz="1999">
                <a:solidFill>
                  <a:schemeClr val="bg1"/>
                </a:solidFill>
                <a:latin typeface="+mn-lt"/>
              </a:defRPr>
            </a:lvl1pPr>
            <a:lvl2pPr marL="179892" indent="-179892">
              <a:buFont typeface="Arial" panose="020B0604020202020204" pitchFamily="34" charset="0"/>
              <a:buChar char="•"/>
              <a:defRPr sz="1999">
                <a:solidFill>
                  <a:schemeClr val="bg1"/>
                </a:solidFill>
              </a:defRPr>
            </a:lvl2pPr>
          </a:lstStyle>
          <a:p>
            <a:pPr lvl="0"/>
            <a:r>
              <a:rPr lang="en-US"/>
              <a:t>Click to edit Master text styles</a:t>
            </a:r>
          </a:p>
          <a:p>
            <a:pPr lvl="1"/>
            <a:r>
              <a:rPr lang="en-US"/>
              <a:t>Second level</a:t>
            </a:r>
          </a:p>
        </p:txBody>
      </p:sp>
      <p:sp>
        <p:nvSpPr>
          <p:cNvPr id="10" name="Subtitle">
            <a:extLst>
              <a:ext uri="{FF2B5EF4-FFF2-40B4-BE49-F238E27FC236}">
                <a16:creationId xmlns:a16="http://schemas.microsoft.com/office/drawing/2014/main" id="{7D75C583-7BCC-471A-BAD3-32FF72484C71}"/>
              </a:ext>
            </a:extLst>
          </p:cNvPr>
          <p:cNvSpPr>
            <a:spLocks noGrp="1"/>
          </p:cNvSpPr>
          <p:nvPr>
            <p:ph type="body" sz="quarter" idx="37" hasCustomPrompt="1"/>
          </p:nvPr>
        </p:nvSpPr>
        <p:spPr>
          <a:xfrm>
            <a:off x="381001" y="2711781"/>
            <a:ext cx="5584825"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bg1"/>
                </a:solidFill>
                <a:latin typeface="GT Sectra Fine Rg" panose="00000500000000000000" pitchFamily="50" charset="0"/>
              </a:defRPr>
            </a:lvl1pPr>
          </a:lstStyle>
          <a:p>
            <a:pPr lvl="0"/>
            <a:r>
              <a:rPr lang="en-US" dirty="0"/>
              <a:t>Place subtitle here 20pt</a:t>
            </a:r>
          </a:p>
        </p:txBody>
      </p:sp>
      <p:sp>
        <p:nvSpPr>
          <p:cNvPr id="18" name="Slide Number Placeholder 7">
            <a:extLst>
              <a:ext uri="{FF2B5EF4-FFF2-40B4-BE49-F238E27FC236}">
                <a16:creationId xmlns:a16="http://schemas.microsoft.com/office/drawing/2014/main" id="{ABD02F41-01ED-4131-B8A4-79BB56737802}"/>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9" name="GTS_Purple" descr="Accenture Greater Than symbol in purple">
            <a:extLst>
              <a:ext uri="{FF2B5EF4-FFF2-40B4-BE49-F238E27FC236}">
                <a16:creationId xmlns:a16="http://schemas.microsoft.com/office/drawing/2014/main" id="{A0853952-A710-4F33-864B-37E73C46AA34}"/>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1" name="Footer Placeholder 2">
            <a:extLst>
              <a:ext uri="{FF2B5EF4-FFF2-40B4-BE49-F238E27FC236}">
                <a16:creationId xmlns:a16="http://schemas.microsoft.com/office/drawing/2014/main" id="{BDECC490-D177-4999-83E4-E65515A8F306}"/>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1630718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Gradient – One keypoint">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C74884-CBA2-3A49-9121-57C65ED8BB7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ext Placeholder 1">
            <a:extLst>
              <a:ext uri="{FF2B5EF4-FFF2-40B4-BE49-F238E27FC236}">
                <a16:creationId xmlns:a16="http://schemas.microsoft.com/office/drawing/2014/main" id="{DDE382DD-2702-4CC1-8440-70DD0D013229}"/>
              </a:ext>
            </a:extLst>
          </p:cNvPr>
          <p:cNvSpPr>
            <a:spLocks noGrp="1"/>
          </p:cNvSpPr>
          <p:nvPr>
            <p:ph type="body" sz="quarter" idx="37"/>
          </p:nvPr>
        </p:nvSpPr>
        <p:spPr>
          <a:xfrm>
            <a:off x="6221412" y="1360800"/>
            <a:ext cx="5589587" cy="4951100"/>
          </a:xfrm>
        </p:spPr>
        <p:txBody>
          <a:bodyPr tIns="0"/>
          <a:lstStyle>
            <a:lvl1pPr marL="0" indent="0">
              <a:lnSpc>
                <a:spcPct val="110000"/>
              </a:lnSpc>
              <a:buNone/>
              <a:defRPr sz="2399">
                <a:latin typeface="+mn-lt"/>
              </a:defRPr>
            </a:lvl1pPr>
            <a:lvl2pPr marL="179892" indent="-179892">
              <a:lnSpc>
                <a:spcPct val="110000"/>
              </a:lnSpc>
              <a:buFont typeface="Arial" panose="020B0604020202020204" pitchFamily="34" charset="0"/>
              <a:buChar char="•"/>
              <a:defRPr sz="1999"/>
            </a:lvl2pPr>
            <a:lvl3pPr marL="359784" indent="-179892">
              <a:lnSpc>
                <a:spcPct val="110000"/>
              </a:lnSpc>
              <a:buFont typeface="Graphik" panose="020B0503030202060203" pitchFamily="34" charset="0"/>
              <a:buChar char="–"/>
              <a:defRPr sz="1999"/>
            </a:lvl3pPr>
            <a:lvl4pPr>
              <a:defRPr sz="1599"/>
            </a:lvl4pPr>
            <a:lvl5pPr>
              <a:defRPr sz="1599"/>
            </a:lvl5pPr>
          </a:lstStyle>
          <a:p>
            <a:pPr lvl="0"/>
            <a:r>
              <a:rPr lang="en-US"/>
              <a:t>Click to edit Master text styles</a:t>
            </a:r>
          </a:p>
          <a:p>
            <a:pPr lvl="1"/>
            <a:r>
              <a:rPr lang="en-US"/>
              <a:t>Second level</a:t>
            </a:r>
          </a:p>
          <a:p>
            <a:pPr lvl="2"/>
            <a:r>
              <a:rPr lang="en-US"/>
              <a:t>Third level</a:t>
            </a:r>
          </a:p>
        </p:txBody>
      </p:sp>
      <p:sp>
        <p:nvSpPr>
          <p:cNvPr id="10" name="Title 3">
            <a:extLst>
              <a:ext uri="{FF2B5EF4-FFF2-40B4-BE49-F238E27FC236}">
                <a16:creationId xmlns:a16="http://schemas.microsoft.com/office/drawing/2014/main" id="{9A408BBA-C36D-4ACA-934F-A84CBF5BAE8A}"/>
              </a:ext>
            </a:extLst>
          </p:cNvPr>
          <p:cNvSpPr>
            <a:spLocks noGrp="1"/>
          </p:cNvSpPr>
          <p:nvPr>
            <p:ph type="title" hasCustomPrompt="1"/>
          </p:nvPr>
        </p:nvSpPr>
        <p:spPr>
          <a:xfrm>
            <a:off x="381001" y="1360801"/>
            <a:ext cx="5584825" cy="1218795"/>
          </a:xfrm>
        </p:spPr>
        <p:txBody>
          <a:bodyPr/>
          <a:lstStyle>
            <a:lvl1pPr>
              <a:defRPr sz="4397">
                <a:solidFill>
                  <a:schemeClr val="accent6"/>
                </a:solidFill>
              </a:defRPr>
            </a:lvl1pPr>
          </a:lstStyle>
          <a:p>
            <a:r>
              <a:rPr lang="en-GB" dirty="0"/>
              <a:t>Place headline here</a:t>
            </a:r>
            <a:endParaRPr lang="en-US" dirty="0"/>
          </a:p>
        </p:txBody>
      </p:sp>
      <p:sp>
        <p:nvSpPr>
          <p:cNvPr id="15" name="Slide Number Placeholder 7">
            <a:extLst>
              <a:ext uri="{FF2B5EF4-FFF2-40B4-BE49-F238E27FC236}">
                <a16:creationId xmlns:a16="http://schemas.microsoft.com/office/drawing/2014/main" id="{69F85D0F-0706-475C-BF88-242150C82FFA}"/>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
        <p:nvSpPr>
          <p:cNvPr id="16" name="GTS_Purple" descr="Accenture Greater Than symbol in purple">
            <a:extLst>
              <a:ext uri="{FF2B5EF4-FFF2-40B4-BE49-F238E27FC236}">
                <a16:creationId xmlns:a16="http://schemas.microsoft.com/office/drawing/2014/main" id="{F069D43D-B6C0-41B4-98FF-0EE13485B24A}"/>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1" name="Footer Placeholder 2">
            <a:extLst>
              <a:ext uri="{FF2B5EF4-FFF2-40B4-BE49-F238E27FC236}">
                <a16:creationId xmlns:a16="http://schemas.microsoft.com/office/drawing/2014/main" id="{D4B4D418-4F21-48F5-97F0-114FC40DDBAA}"/>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345920670"/>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keypoints 2.2 – Number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FB2497-93DA-4CCA-AFE9-8E65269F77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ltGray">
          <a:xfrm rot="5400000">
            <a:off x="4054550" y="-4054545"/>
            <a:ext cx="4082902" cy="12192002"/>
          </a:xfrm>
          <a:prstGeom prst="rect">
            <a:avLst/>
          </a:prstGeom>
        </p:spPr>
      </p:pic>
      <p:sp>
        <p:nvSpPr>
          <p:cNvPr id="11" name="Picture Placeholder 10">
            <a:extLst>
              <a:ext uri="{FF2B5EF4-FFF2-40B4-BE49-F238E27FC236}">
                <a16:creationId xmlns:a16="http://schemas.microsoft.com/office/drawing/2014/main" id="{5BBAB69C-4B21-451E-A1B0-FD994C0FDBE1}"/>
              </a:ext>
            </a:extLst>
          </p:cNvPr>
          <p:cNvSpPr>
            <a:spLocks noGrp="1"/>
          </p:cNvSpPr>
          <p:nvPr>
            <p:ph type="pic" sz="quarter" idx="15" hasCustomPrompt="1"/>
          </p:nvPr>
        </p:nvSpPr>
        <p:spPr>
          <a:xfrm>
            <a:off x="381001" y="381000"/>
            <a:ext cx="4852307" cy="5930900"/>
          </a:xfrm>
          <a:custGeom>
            <a:avLst/>
            <a:gdLst>
              <a:gd name="connsiteX0" fmla="*/ 0 w 5302251"/>
              <a:gd name="connsiteY0" fmla="*/ 0 h 6056313"/>
              <a:gd name="connsiteX1" fmla="*/ 5302251 w 5302251"/>
              <a:gd name="connsiteY1" fmla="*/ 0 h 6056313"/>
              <a:gd name="connsiteX2" fmla="*/ 5302251 w 5302251"/>
              <a:gd name="connsiteY2" fmla="*/ 6056313 h 6056313"/>
              <a:gd name="connsiteX3" fmla="*/ 932984 w 5302251"/>
              <a:gd name="connsiteY3" fmla="*/ 6056313 h 6056313"/>
              <a:gd name="connsiteX4" fmla="*/ 0 w 5302251"/>
              <a:gd name="connsiteY4" fmla="*/ 6056313 h 605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251" h="6056313">
                <a:moveTo>
                  <a:pt x="0" y="0"/>
                </a:moveTo>
                <a:lnTo>
                  <a:pt x="5302251" y="0"/>
                </a:lnTo>
                <a:lnTo>
                  <a:pt x="5302251" y="6056313"/>
                </a:lnTo>
                <a:lnTo>
                  <a:pt x="932984" y="6056313"/>
                </a:lnTo>
                <a:lnTo>
                  <a:pt x="0" y="6056313"/>
                </a:lnTo>
                <a:close/>
              </a:path>
            </a:pathLst>
          </a:custGeom>
          <a:solidFill>
            <a:schemeClr val="bg1">
              <a:lumMod val="95000"/>
            </a:schemeClr>
          </a:solidFill>
        </p:spPr>
        <p:txBody>
          <a:bodyPr wrap="square" lIns="720000" tIns="0" rIns="720000" bIns="900000" anchor="ctr" anchorCtr="0">
            <a:noAutofit/>
          </a:bodyPr>
          <a:lstStyle>
            <a:lvl1pPr marL="0" indent="0" algn="ctr">
              <a:spcBef>
                <a:spcPts val="0"/>
              </a:spcBef>
              <a:buNone/>
              <a:defRPr sz="1399" b="0" cap="none" baseline="0">
                <a:solidFill>
                  <a:schemeClr val="tx1"/>
                </a:solidFill>
                <a:latin typeface="+mn-lt"/>
              </a:defRPr>
            </a:lvl1pPr>
          </a:lstStyle>
          <a:p>
            <a:r>
              <a:rPr lang="en-US" dirty="0"/>
              <a:t>Click on the icon to insert image </a:t>
            </a:r>
            <a:br>
              <a:rPr lang="en-US" dirty="0"/>
            </a:br>
            <a:r>
              <a:rPr lang="en-US" dirty="0"/>
              <a:t>in placeholder</a:t>
            </a:r>
          </a:p>
        </p:txBody>
      </p:sp>
      <p:sp>
        <p:nvSpPr>
          <p:cNvPr id="27" name="Title 26">
            <a:extLst>
              <a:ext uri="{FF2B5EF4-FFF2-40B4-BE49-F238E27FC236}">
                <a16:creationId xmlns:a16="http://schemas.microsoft.com/office/drawing/2014/main" id="{7D28D97F-C6F5-4873-9659-D2BFDE7F3CAA}"/>
              </a:ext>
            </a:extLst>
          </p:cNvPr>
          <p:cNvSpPr>
            <a:spLocks noGrp="1"/>
          </p:cNvSpPr>
          <p:nvPr>
            <p:ph type="title" hasCustomPrompt="1"/>
          </p:nvPr>
        </p:nvSpPr>
        <p:spPr>
          <a:xfrm>
            <a:off x="6221413" y="437192"/>
            <a:ext cx="5589587" cy="455752"/>
          </a:xfrm>
        </p:spPr>
        <p:txBody>
          <a:bodyPr wrap="square">
            <a:spAutoFit/>
          </a:bodyPr>
          <a:lstStyle>
            <a:lvl1pPr>
              <a:defRPr sz="3198">
                <a:solidFill>
                  <a:schemeClr val="accent6"/>
                </a:solidFill>
              </a:defRPr>
            </a:lvl1pPr>
          </a:lstStyle>
          <a:p>
            <a:r>
              <a:rPr lang="en-GB" dirty="0"/>
              <a:t>Place headline here</a:t>
            </a:r>
            <a:endParaRPr lang="en-CA" dirty="0"/>
          </a:p>
        </p:txBody>
      </p:sp>
      <p:sp>
        <p:nvSpPr>
          <p:cNvPr id="13" name="Intro">
            <a:extLst>
              <a:ext uri="{FF2B5EF4-FFF2-40B4-BE49-F238E27FC236}">
                <a16:creationId xmlns:a16="http://schemas.microsoft.com/office/drawing/2014/main" id="{527539B8-B213-444B-A063-3C22F621896B}"/>
              </a:ext>
            </a:extLst>
          </p:cNvPr>
          <p:cNvSpPr>
            <a:spLocks noGrp="1"/>
          </p:cNvSpPr>
          <p:nvPr>
            <p:ph type="body" sz="quarter" idx="16"/>
          </p:nvPr>
        </p:nvSpPr>
        <p:spPr>
          <a:xfrm>
            <a:off x="6221412" y="1511701"/>
            <a:ext cx="5589587" cy="2219378"/>
          </a:xfrm>
        </p:spPr>
        <p:txBody>
          <a:bodyPr tIns="288000"/>
          <a:lstStyle>
            <a:lvl1pPr marL="0" indent="0">
              <a:buNone/>
              <a:defRPr sz="1999" b="1">
                <a:solidFill>
                  <a:schemeClr val="bg1"/>
                </a:solidFill>
                <a:latin typeface="+mn-lt"/>
              </a:defRPr>
            </a:lvl1pPr>
            <a:lvl2pPr marL="0" indent="0">
              <a:buFont typeface="Arial" panose="020B0604020202020204" pitchFamily="34" charset="0"/>
              <a:buNone/>
              <a:defRPr sz="1999">
                <a:solidFill>
                  <a:schemeClr val="bg1"/>
                </a:solidFill>
              </a:defRPr>
            </a:lvl2pPr>
          </a:lstStyle>
          <a:p>
            <a:pPr lvl="0"/>
            <a:r>
              <a:rPr lang="en-US"/>
              <a:t>Click to edit Master text styles</a:t>
            </a:r>
          </a:p>
          <a:p>
            <a:pPr lvl="1"/>
            <a:r>
              <a:rPr lang="en-US"/>
              <a:t>Second level</a:t>
            </a:r>
          </a:p>
        </p:txBody>
      </p:sp>
      <p:sp>
        <p:nvSpPr>
          <p:cNvPr id="14" name="Number 1">
            <a:extLst>
              <a:ext uri="{FF2B5EF4-FFF2-40B4-BE49-F238E27FC236}">
                <a16:creationId xmlns:a16="http://schemas.microsoft.com/office/drawing/2014/main" id="{FB3F9ECA-D789-4614-8925-93DF45532E62}"/>
              </a:ext>
            </a:extLst>
          </p:cNvPr>
          <p:cNvSpPr>
            <a:spLocks noGrp="1"/>
          </p:cNvSpPr>
          <p:nvPr>
            <p:ph type="body" sz="quarter" idx="14" hasCustomPrompt="1"/>
          </p:nvPr>
        </p:nvSpPr>
        <p:spPr>
          <a:xfrm>
            <a:off x="6221412" y="4369506"/>
            <a:ext cx="2660311" cy="1942395"/>
          </a:xfrm>
        </p:spPr>
        <p:txBody>
          <a:bodyPr wrap="square">
            <a:noAutofit/>
          </a:bodyPr>
          <a:lstStyle>
            <a:lvl1pPr marL="0" indent="0">
              <a:lnSpc>
                <a:spcPct val="90000"/>
              </a:lnSpc>
              <a:spcBef>
                <a:spcPts val="0"/>
              </a:spcBef>
              <a:buNone/>
              <a:defRPr sz="4797">
                <a:solidFill>
                  <a:schemeClr val="tx1"/>
                </a:solidFill>
              </a:defRPr>
            </a:lvl1pPr>
            <a:lvl2pPr marL="0" indent="0">
              <a:spcBef>
                <a:spcPts val="0"/>
              </a:spcBef>
              <a:buNone/>
              <a:defRPr sz="1799" b="0">
                <a:solidFill>
                  <a:schemeClr val="tx1"/>
                </a:solidFill>
              </a:defRPr>
            </a:lvl2pPr>
            <a:lvl3pPr marL="179280" indent="-179280">
              <a:defRPr sz="1799">
                <a:solidFill>
                  <a:schemeClr val="tx1"/>
                </a:solidFill>
              </a:defRPr>
            </a:lvl3pPr>
          </a:lstStyle>
          <a:p>
            <a:pPr lvl="0"/>
            <a:r>
              <a:rPr lang="en-US" dirty="0"/>
              <a:t>00</a:t>
            </a:r>
          </a:p>
          <a:p>
            <a:pPr lvl="1"/>
            <a:r>
              <a:rPr lang="en-US" dirty="0"/>
              <a:t>Second level</a:t>
            </a:r>
          </a:p>
          <a:p>
            <a:pPr lvl="2"/>
            <a:r>
              <a:rPr lang="en-US" dirty="0"/>
              <a:t>Third level</a:t>
            </a:r>
          </a:p>
        </p:txBody>
      </p:sp>
      <p:sp>
        <p:nvSpPr>
          <p:cNvPr id="15" name="Number 2">
            <a:extLst>
              <a:ext uri="{FF2B5EF4-FFF2-40B4-BE49-F238E27FC236}">
                <a16:creationId xmlns:a16="http://schemas.microsoft.com/office/drawing/2014/main" id="{53FDC99A-4461-40B7-AC06-C769910872C5}"/>
              </a:ext>
            </a:extLst>
          </p:cNvPr>
          <p:cNvSpPr>
            <a:spLocks noGrp="1"/>
          </p:cNvSpPr>
          <p:nvPr>
            <p:ph type="body" sz="quarter" idx="39" hasCustomPrompt="1"/>
          </p:nvPr>
        </p:nvSpPr>
        <p:spPr>
          <a:xfrm>
            <a:off x="9150687" y="4369506"/>
            <a:ext cx="2660311" cy="1942395"/>
          </a:xfrm>
        </p:spPr>
        <p:txBody>
          <a:bodyPr wrap="square">
            <a:noAutofit/>
          </a:bodyPr>
          <a:lstStyle>
            <a:lvl1pPr marL="0" indent="0">
              <a:lnSpc>
                <a:spcPct val="90000"/>
              </a:lnSpc>
              <a:spcBef>
                <a:spcPts val="0"/>
              </a:spcBef>
              <a:buNone/>
              <a:defRPr sz="4797">
                <a:solidFill>
                  <a:schemeClr val="tx1"/>
                </a:solidFill>
              </a:defRPr>
            </a:lvl1pPr>
            <a:lvl2pPr marL="0" indent="0">
              <a:spcBef>
                <a:spcPts val="0"/>
              </a:spcBef>
              <a:buNone/>
              <a:defRPr sz="1799" b="0">
                <a:solidFill>
                  <a:schemeClr val="tx1"/>
                </a:solidFill>
              </a:defRPr>
            </a:lvl2pPr>
            <a:lvl3pPr marL="179280" indent="-179280">
              <a:defRPr sz="1799">
                <a:solidFill>
                  <a:schemeClr val="tx1"/>
                </a:solidFill>
              </a:defRPr>
            </a:lvl3pPr>
          </a:lstStyle>
          <a:p>
            <a:pPr lvl="0"/>
            <a:r>
              <a:rPr lang="en-US" dirty="0"/>
              <a:t>00</a:t>
            </a:r>
          </a:p>
          <a:p>
            <a:pPr lvl="1"/>
            <a:r>
              <a:rPr lang="en-US" dirty="0"/>
              <a:t>Second level</a:t>
            </a:r>
          </a:p>
          <a:p>
            <a:pPr lvl="2"/>
            <a:r>
              <a:rPr lang="en-US" dirty="0"/>
              <a:t>Third level</a:t>
            </a:r>
          </a:p>
        </p:txBody>
      </p:sp>
      <p:sp>
        <p:nvSpPr>
          <p:cNvPr id="18" name="Slide Number Placeholder 7">
            <a:extLst>
              <a:ext uri="{FF2B5EF4-FFF2-40B4-BE49-F238E27FC236}">
                <a16:creationId xmlns:a16="http://schemas.microsoft.com/office/drawing/2014/main" id="{78596CF4-C4A4-48D3-A3DB-9C37AE2B4001}"/>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2" name="Footer Placeholder 2">
            <a:extLst>
              <a:ext uri="{FF2B5EF4-FFF2-40B4-BE49-F238E27FC236}">
                <a16:creationId xmlns:a16="http://schemas.microsoft.com/office/drawing/2014/main" id="{2A248218-8DA3-4FA7-885B-D89E166383D3}"/>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2894136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wo keypoints 2.3 – Boxes">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E24A9F-A725-41E8-98DC-BB4359889F0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ltGray">
          <a:xfrm rot="5400000">
            <a:off x="-1420813" y="1420815"/>
            <a:ext cx="6858001" cy="4016375"/>
          </a:xfrm>
          <a:prstGeom prst="rect">
            <a:avLst/>
          </a:prstGeom>
        </p:spPr>
      </p:pic>
      <p:sp>
        <p:nvSpPr>
          <p:cNvPr id="2" name="Title 1">
            <a:extLst>
              <a:ext uri="{FF2B5EF4-FFF2-40B4-BE49-F238E27FC236}">
                <a16:creationId xmlns:a16="http://schemas.microsoft.com/office/drawing/2014/main" id="{F9CF0030-9139-4E59-8508-7818725896E5}"/>
              </a:ext>
            </a:extLst>
          </p:cNvPr>
          <p:cNvSpPr>
            <a:spLocks noGrp="1"/>
          </p:cNvSpPr>
          <p:nvPr>
            <p:ph type="title" hasCustomPrompt="1"/>
          </p:nvPr>
        </p:nvSpPr>
        <p:spPr>
          <a:xfrm>
            <a:off x="381000" y="381001"/>
            <a:ext cx="3635374" cy="1828193"/>
          </a:xfrm>
        </p:spPr>
        <p:txBody>
          <a:bodyPr rIns="360000"/>
          <a:lstStyle>
            <a:lvl1pPr marL="0" algn="l" defTabSz="913851" rtl="0" eaLnBrk="1" latinLnBrk="0" hangingPunct="1">
              <a:lnSpc>
                <a:spcPct val="80000"/>
              </a:lnSpc>
              <a:spcBef>
                <a:spcPct val="0"/>
              </a:spcBef>
              <a:buNone/>
              <a:defRPr lang="en-US" sz="3198" b="1" kern="1200" dirty="0">
                <a:solidFill>
                  <a:schemeClr val="bg1"/>
                </a:solidFill>
                <a:latin typeface="+mj-lt"/>
                <a:ea typeface="+mj-ea"/>
                <a:cs typeface="+mj-cs"/>
              </a:defRPr>
            </a:lvl1pPr>
          </a:lstStyle>
          <a:p>
            <a:r>
              <a:rPr lang="en-GB" dirty="0"/>
              <a:t>Place headline here</a:t>
            </a:r>
            <a:endParaRPr lang="en-US" dirty="0"/>
          </a:p>
        </p:txBody>
      </p:sp>
      <p:sp>
        <p:nvSpPr>
          <p:cNvPr id="19" name="Intro">
            <a:extLst>
              <a:ext uri="{FF2B5EF4-FFF2-40B4-BE49-F238E27FC236}">
                <a16:creationId xmlns:a16="http://schemas.microsoft.com/office/drawing/2014/main" id="{2C3D717F-7FB7-42EC-ADB4-7184FA96B3BA}"/>
              </a:ext>
            </a:extLst>
          </p:cNvPr>
          <p:cNvSpPr>
            <a:spLocks noGrp="1"/>
          </p:cNvSpPr>
          <p:nvPr>
            <p:ph type="body" sz="quarter" idx="36" hasCustomPrompt="1"/>
          </p:nvPr>
        </p:nvSpPr>
        <p:spPr>
          <a:xfrm>
            <a:off x="381000" y="2341123"/>
            <a:ext cx="3635374" cy="3417752"/>
          </a:xfrm>
        </p:spPr>
        <p:txBody>
          <a:bodyPr tIns="0" rIns="360000"/>
          <a:lstStyle>
            <a:lvl1pPr marL="0" indent="0">
              <a:buNone/>
              <a:defRPr sz="1999">
                <a:solidFill>
                  <a:schemeClr val="bg1"/>
                </a:solidFill>
                <a:latin typeface="+mn-lt"/>
              </a:defRPr>
            </a:lvl1pPr>
            <a:lvl2pPr marL="179892" indent="-179892">
              <a:buFont typeface="Arial" panose="020B0604020202020204" pitchFamily="34" charset="0"/>
              <a:buChar char="•"/>
              <a:defRPr sz="1799">
                <a:solidFill>
                  <a:schemeClr val="bg1"/>
                </a:solidFill>
              </a:defRPr>
            </a:lvl2pPr>
            <a:lvl3pPr marL="359784" indent="-179892">
              <a:defRPr sz="1599"/>
            </a:lvl3pPr>
            <a:lvl4pPr>
              <a:defRPr lang="en-US" sz="1799" kern="1200" dirty="0">
                <a:solidFill>
                  <a:schemeClr val="bg1"/>
                </a:solidFill>
                <a:latin typeface="+mn-lt"/>
                <a:ea typeface="+mn-ea"/>
                <a:cs typeface="+mn-cs"/>
              </a:defRPr>
            </a:lvl4pPr>
          </a:lstStyle>
          <a:p>
            <a:pPr lvl="0"/>
            <a:r>
              <a:rPr lang="en-US" dirty="0"/>
              <a:t>Edit Master text styles</a:t>
            </a:r>
          </a:p>
          <a:p>
            <a:pPr lvl="1"/>
            <a:r>
              <a:rPr lang="en-US" dirty="0"/>
              <a:t>Second level</a:t>
            </a:r>
          </a:p>
          <a:p>
            <a:pPr marL="359784" lvl="3" indent="-179892" algn="l" defTabSz="913851" rtl="0" eaLnBrk="1" latinLnBrk="0" hangingPunct="1">
              <a:lnSpc>
                <a:spcPct val="100000"/>
              </a:lnSpc>
              <a:spcBef>
                <a:spcPts val="800"/>
              </a:spcBef>
              <a:buFont typeface="Arial" panose="020B0604020202020204" pitchFamily="34" charset="0"/>
              <a:buChar char="–"/>
            </a:pPr>
            <a:r>
              <a:rPr lang="en-US" dirty="0"/>
              <a:t>Third level</a:t>
            </a:r>
          </a:p>
        </p:txBody>
      </p:sp>
      <p:sp>
        <p:nvSpPr>
          <p:cNvPr id="15" name="Gray box 1">
            <a:extLst>
              <a:ext uri="{FF2B5EF4-FFF2-40B4-BE49-F238E27FC236}">
                <a16:creationId xmlns:a16="http://schemas.microsoft.com/office/drawing/2014/main" id="{7E3F4703-9565-4153-91D8-518CC5D437C8}"/>
              </a:ext>
            </a:extLst>
          </p:cNvPr>
          <p:cNvSpPr/>
          <p:nvPr/>
        </p:nvSpPr>
        <p:spPr>
          <a:xfrm>
            <a:off x="4964100" y="1170891"/>
            <a:ext cx="2949588" cy="1620000"/>
          </a:xfrm>
          <a:prstGeom prst="rect">
            <a:avLst/>
          </a:prstGeom>
          <a:solidFill>
            <a:schemeClr val="bg1">
              <a:lumMod val="95000"/>
              <a:alpha val="90000"/>
            </a:schemeClr>
          </a:solid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Heading 1">
            <a:extLst>
              <a:ext uri="{FF2B5EF4-FFF2-40B4-BE49-F238E27FC236}">
                <a16:creationId xmlns:a16="http://schemas.microsoft.com/office/drawing/2014/main" id="{50AE79D3-FE24-4C58-BA0B-60997B83BF37}"/>
              </a:ext>
            </a:extLst>
          </p:cNvPr>
          <p:cNvSpPr>
            <a:spLocks noGrp="1"/>
          </p:cNvSpPr>
          <p:nvPr>
            <p:ph type="body" sz="quarter" idx="43" hasCustomPrompt="1"/>
          </p:nvPr>
        </p:nvSpPr>
        <p:spPr>
          <a:xfrm>
            <a:off x="4964100" y="2787900"/>
            <a:ext cx="2949588" cy="540000"/>
          </a:xfrm>
          <a:solidFill>
            <a:schemeClr val="accent1"/>
          </a:solidFill>
        </p:spPr>
        <p:txBody>
          <a:bodyPr lIns="108000" rIns="108000" anchor="ctr"/>
          <a:lstStyle>
            <a:lvl1pPr marL="0" indent="0" algn="ctr">
              <a:spcBef>
                <a:spcPts val="0"/>
              </a:spcBef>
              <a:buNone/>
              <a:defRPr sz="1599">
                <a:solidFill>
                  <a:schemeClr val="bg1"/>
                </a:solidFill>
                <a:latin typeface="+mn-lt"/>
              </a:defRPr>
            </a:lvl1pPr>
          </a:lstStyle>
          <a:p>
            <a:pPr lvl="0"/>
            <a:r>
              <a:rPr lang="en-US" dirty="0"/>
              <a:t>Insert heading</a:t>
            </a:r>
          </a:p>
        </p:txBody>
      </p:sp>
      <p:sp>
        <p:nvSpPr>
          <p:cNvPr id="11" name="Text Placeholder 1">
            <a:extLst>
              <a:ext uri="{FF2B5EF4-FFF2-40B4-BE49-F238E27FC236}">
                <a16:creationId xmlns:a16="http://schemas.microsoft.com/office/drawing/2014/main" id="{999A5C8A-5545-4B85-A6B6-AB2C2A71BD85}"/>
              </a:ext>
            </a:extLst>
          </p:cNvPr>
          <p:cNvSpPr>
            <a:spLocks noGrp="1"/>
          </p:cNvSpPr>
          <p:nvPr>
            <p:ph type="body" sz="quarter" idx="40" hasCustomPrompt="1"/>
          </p:nvPr>
        </p:nvSpPr>
        <p:spPr>
          <a:xfrm>
            <a:off x="4964100" y="3600001"/>
            <a:ext cx="2949588" cy="1413246"/>
          </a:xfrm>
        </p:spPr>
        <p:txBody>
          <a:bodyPr/>
          <a:lstStyle>
            <a:lvl1pPr marL="0" indent="0">
              <a:buNone/>
              <a:defRPr sz="1799" b="1">
                <a:solidFill>
                  <a:schemeClr val="tx1"/>
                </a:solidFill>
              </a:defRPr>
            </a:lvl1pPr>
            <a:lvl2pPr marL="0" indent="0">
              <a:buNone/>
              <a:defRPr sz="1399">
                <a:solidFill>
                  <a:schemeClr val="tx1"/>
                </a:solidFill>
              </a:defRPr>
            </a:lvl2pPr>
            <a:lvl3pPr marL="180867" indent="-180867">
              <a:defRPr sz="1399">
                <a:solidFill>
                  <a:schemeClr val="tx1"/>
                </a:solidFill>
              </a:defRPr>
            </a:lvl3pPr>
            <a:lvl4pPr marL="356974" indent="-176108">
              <a:defRPr sz="1399">
                <a:solidFill>
                  <a:schemeClr val="tx1"/>
                </a:solidFill>
              </a:defRPr>
            </a:lvl4pPr>
            <a:lvl5pPr>
              <a:defRPr sz="1399">
                <a:solidFill>
                  <a:schemeClr val="tx1"/>
                </a:solidFill>
              </a:defRPr>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18" name="Gray box 2">
            <a:extLst>
              <a:ext uri="{FF2B5EF4-FFF2-40B4-BE49-F238E27FC236}">
                <a16:creationId xmlns:a16="http://schemas.microsoft.com/office/drawing/2014/main" id="{B5506AFD-73F8-498A-92D0-E5940C795311}"/>
              </a:ext>
            </a:extLst>
          </p:cNvPr>
          <p:cNvSpPr/>
          <p:nvPr/>
        </p:nvSpPr>
        <p:spPr>
          <a:xfrm>
            <a:off x="8172450" y="1170891"/>
            <a:ext cx="2948400" cy="1620000"/>
          </a:xfrm>
          <a:prstGeom prst="rect">
            <a:avLst/>
          </a:prstGeom>
          <a:solidFill>
            <a:schemeClr val="bg1">
              <a:lumMod val="95000"/>
              <a:alpha val="90000"/>
            </a:schemeClr>
          </a:solid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Heading 2">
            <a:extLst>
              <a:ext uri="{FF2B5EF4-FFF2-40B4-BE49-F238E27FC236}">
                <a16:creationId xmlns:a16="http://schemas.microsoft.com/office/drawing/2014/main" id="{624D7EC5-7A62-4DA9-8A5D-FF10BFF29AFC}"/>
              </a:ext>
            </a:extLst>
          </p:cNvPr>
          <p:cNvSpPr>
            <a:spLocks noGrp="1"/>
          </p:cNvSpPr>
          <p:nvPr>
            <p:ph type="body" sz="quarter" idx="44" hasCustomPrompt="1"/>
          </p:nvPr>
        </p:nvSpPr>
        <p:spPr>
          <a:xfrm>
            <a:off x="8172450" y="2787900"/>
            <a:ext cx="2948400" cy="540000"/>
          </a:xfrm>
          <a:solidFill>
            <a:schemeClr val="accent3"/>
          </a:solidFill>
        </p:spPr>
        <p:txBody>
          <a:bodyPr lIns="108000" rIns="108000" anchor="ctr"/>
          <a:lstStyle>
            <a:lvl1pPr marL="0" indent="0" algn="ctr">
              <a:spcBef>
                <a:spcPts val="0"/>
              </a:spcBef>
              <a:buNone/>
              <a:defRPr sz="1599">
                <a:solidFill>
                  <a:schemeClr val="bg1"/>
                </a:solidFill>
                <a:latin typeface="+mn-lt"/>
              </a:defRPr>
            </a:lvl1pPr>
          </a:lstStyle>
          <a:p>
            <a:pPr lvl="0"/>
            <a:r>
              <a:rPr lang="en-US" dirty="0"/>
              <a:t>Insert heading</a:t>
            </a:r>
          </a:p>
        </p:txBody>
      </p:sp>
      <p:sp>
        <p:nvSpPr>
          <p:cNvPr id="12" name="Text Placeholder 2">
            <a:extLst>
              <a:ext uri="{FF2B5EF4-FFF2-40B4-BE49-F238E27FC236}">
                <a16:creationId xmlns:a16="http://schemas.microsoft.com/office/drawing/2014/main" id="{09978F63-D666-4B89-93DA-C93CE2B44F27}"/>
              </a:ext>
            </a:extLst>
          </p:cNvPr>
          <p:cNvSpPr>
            <a:spLocks noGrp="1"/>
          </p:cNvSpPr>
          <p:nvPr>
            <p:ph type="body" sz="quarter" idx="41" hasCustomPrompt="1"/>
          </p:nvPr>
        </p:nvSpPr>
        <p:spPr>
          <a:xfrm>
            <a:off x="8172450" y="3600001"/>
            <a:ext cx="2948400" cy="1413246"/>
          </a:xfrm>
        </p:spPr>
        <p:txBody>
          <a:bodyPr/>
          <a:lstStyle>
            <a:lvl1pPr marL="0" indent="0">
              <a:buNone/>
              <a:defRPr sz="1799" b="1">
                <a:solidFill>
                  <a:schemeClr val="tx1"/>
                </a:solidFill>
              </a:defRPr>
            </a:lvl1pPr>
            <a:lvl2pPr marL="0" indent="0">
              <a:buNone/>
              <a:defRPr sz="1399">
                <a:solidFill>
                  <a:schemeClr val="tx1"/>
                </a:solidFill>
              </a:defRPr>
            </a:lvl2pPr>
            <a:lvl3pPr marL="180867" indent="-180867">
              <a:defRPr sz="1399">
                <a:solidFill>
                  <a:schemeClr val="tx1"/>
                </a:solidFill>
              </a:defRPr>
            </a:lvl3pPr>
            <a:lvl4pPr marL="356974" indent="-176108">
              <a:defRPr sz="1399">
                <a:solidFill>
                  <a:schemeClr val="tx1"/>
                </a:solidFill>
              </a:defRPr>
            </a:lvl4pPr>
            <a:lvl5pPr>
              <a:defRPr sz="1399">
                <a:solidFill>
                  <a:schemeClr val="tx1"/>
                </a:solidFill>
              </a:defRPr>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21" name="Text Box Outline">
            <a:extLst>
              <a:ext uri="{FF2B5EF4-FFF2-40B4-BE49-F238E27FC236}">
                <a16:creationId xmlns:a16="http://schemas.microsoft.com/office/drawing/2014/main" id="{DBF4A977-A8B8-4CB6-A93F-BB69299E8266}"/>
              </a:ext>
            </a:extLst>
          </p:cNvPr>
          <p:cNvSpPr>
            <a:spLocks noGrp="1"/>
          </p:cNvSpPr>
          <p:nvPr>
            <p:ph type="body" sz="quarter" idx="45"/>
          </p:nvPr>
        </p:nvSpPr>
        <p:spPr>
          <a:xfrm>
            <a:off x="4964101" y="5285347"/>
            <a:ext cx="6156749" cy="531005"/>
          </a:xfrm>
          <a:noFill/>
          <a:ln w="3175">
            <a:solidFill>
              <a:schemeClr val="accent3"/>
            </a:solidFill>
          </a:ln>
        </p:spPr>
        <p:txBody>
          <a:bodyPr lIns="216000" tIns="46800" rIns="216000" bIns="72000" anchor="ctr"/>
          <a:lstStyle>
            <a:lvl1pPr marL="0" indent="0" algn="ctr">
              <a:buNone/>
              <a:defRPr sz="1799" b="1">
                <a:solidFill>
                  <a:schemeClr val="tx1"/>
                </a:solidFill>
              </a:defRPr>
            </a:lvl1pPr>
          </a:lstStyle>
          <a:p>
            <a:pPr lvl="0"/>
            <a:r>
              <a:rPr lang="en-US"/>
              <a:t>Click to edit Master text styles</a:t>
            </a:r>
          </a:p>
        </p:txBody>
      </p:sp>
      <p:sp>
        <p:nvSpPr>
          <p:cNvPr id="25" name="GTS_Purple" descr="Accenture Greater Than symbol in purple">
            <a:extLst>
              <a:ext uri="{FF2B5EF4-FFF2-40B4-BE49-F238E27FC236}">
                <a16:creationId xmlns:a16="http://schemas.microsoft.com/office/drawing/2014/main" id="{3B93E926-AC57-484C-AB23-818F064013FF}"/>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27" name="Slide Number Placeholder 7">
            <a:extLst>
              <a:ext uri="{FF2B5EF4-FFF2-40B4-BE49-F238E27FC236}">
                <a16:creationId xmlns:a16="http://schemas.microsoft.com/office/drawing/2014/main" id="{0226D1E2-7F7D-4A32-9245-2B453D74EA9A}"/>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22" name="Footer Placeholder 2">
            <a:extLst>
              <a:ext uri="{FF2B5EF4-FFF2-40B4-BE49-F238E27FC236}">
                <a16:creationId xmlns:a16="http://schemas.microsoft.com/office/drawing/2014/main" id="{90F75EF3-FB6A-4FCA-82FE-E77C60BACBCD}"/>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7315239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Gradient – Two columns, Data">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5EC5A1-7F6C-C04A-9EAC-678857E4E99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White BG">
            <a:extLst>
              <a:ext uri="{FF2B5EF4-FFF2-40B4-BE49-F238E27FC236}">
                <a16:creationId xmlns:a16="http://schemas.microsoft.com/office/drawing/2014/main" id="{92EF439F-DA6C-4F67-AFCE-1F3871839EAF}"/>
              </a:ext>
              <a:ext uri="{C183D7F6-B498-43B3-948B-1728B52AA6E4}">
                <adec:decorative xmlns:adec="http://schemas.microsoft.com/office/drawing/2017/decorative" val="1"/>
              </a:ext>
            </a:extLst>
          </p:cNvPr>
          <p:cNvSpPr/>
          <p:nvPr/>
        </p:nvSpPr>
        <p:spPr>
          <a:xfrm>
            <a:off x="127001" y="127001"/>
            <a:ext cx="11934825" cy="618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1030FDA-BEAA-491E-A083-4A575CC44B2F}"/>
              </a:ext>
            </a:extLst>
          </p:cNvPr>
          <p:cNvSpPr>
            <a:spLocks noGrp="1"/>
          </p:cNvSpPr>
          <p:nvPr>
            <p:ph type="title" hasCustomPrompt="1"/>
          </p:nvPr>
        </p:nvSpPr>
        <p:spPr>
          <a:xfrm>
            <a:off x="380209" y="381001"/>
            <a:ext cx="7549355" cy="1218795"/>
          </a:xfrm>
        </p:spPr>
        <p:txBody>
          <a:bodyPr tIns="61200"/>
          <a:lstStyle>
            <a:lvl1pPr>
              <a:defRPr sz="3198">
                <a:solidFill>
                  <a:schemeClr val="tx1"/>
                </a:solidFill>
              </a:defRPr>
            </a:lvl1pPr>
          </a:lstStyle>
          <a:p>
            <a:r>
              <a:rPr lang="en-GB" dirty="0"/>
              <a:t>Place headline here</a:t>
            </a:r>
            <a:endParaRPr lang="en-US" dirty="0"/>
          </a:p>
        </p:txBody>
      </p:sp>
      <p:sp>
        <p:nvSpPr>
          <p:cNvPr id="7" name="Text Placeholder 1">
            <a:extLst>
              <a:ext uri="{FF2B5EF4-FFF2-40B4-BE49-F238E27FC236}">
                <a16:creationId xmlns:a16="http://schemas.microsoft.com/office/drawing/2014/main" id="{D885C53A-ACE0-4C6D-8FBD-4EB33CFDB7CB}"/>
              </a:ext>
            </a:extLst>
          </p:cNvPr>
          <p:cNvSpPr>
            <a:spLocks noGrp="1"/>
          </p:cNvSpPr>
          <p:nvPr>
            <p:ph type="body" sz="quarter" idx="14" hasCustomPrompt="1"/>
          </p:nvPr>
        </p:nvSpPr>
        <p:spPr>
          <a:xfrm>
            <a:off x="920375" y="2461100"/>
            <a:ext cx="3096000" cy="3237701"/>
          </a:xfrm>
        </p:spPr>
        <p:txBody>
          <a:bodyPr/>
          <a:lstStyle>
            <a:lvl1pPr marL="0" indent="0">
              <a:spcAft>
                <a:spcPts val="600"/>
              </a:spcAft>
              <a:buNone/>
              <a:defRPr sz="1999" b="1">
                <a:solidFill>
                  <a:schemeClr val="accent2"/>
                </a:solidFill>
              </a:defRPr>
            </a:lvl1pPr>
            <a:lvl2pPr marL="0" indent="0">
              <a:spcBef>
                <a:spcPts val="0"/>
              </a:spcBef>
              <a:spcAft>
                <a:spcPts val="800"/>
              </a:spcAft>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vl5pPr marL="541013" indent="-184039">
              <a:defRPr sz="1399">
                <a:solidFill>
                  <a:schemeClr val="tx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3BC492E1-BDB0-46CE-807D-8BAD2C54EF2B}"/>
              </a:ext>
            </a:extLst>
          </p:cNvPr>
          <p:cNvSpPr>
            <a:spLocks noGrp="1"/>
          </p:cNvSpPr>
          <p:nvPr>
            <p:ph type="body" sz="quarter" idx="15" hasCustomPrompt="1"/>
          </p:nvPr>
        </p:nvSpPr>
        <p:spPr>
          <a:xfrm>
            <a:off x="4287111" y="2461100"/>
            <a:ext cx="3096000" cy="3237701"/>
          </a:xfrm>
        </p:spPr>
        <p:txBody>
          <a:bodyPr/>
          <a:lstStyle>
            <a:lvl1pPr marL="0" indent="0">
              <a:spcAft>
                <a:spcPts val="600"/>
              </a:spcAft>
              <a:buNone/>
              <a:defRPr sz="1999" b="1">
                <a:solidFill>
                  <a:schemeClr val="accent2"/>
                </a:solidFill>
              </a:defRPr>
            </a:lvl1pPr>
            <a:lvl2pPr marL="0" indent="0">
              <a:spcBef>
                <a:spcPts val="0"/>
              </a:spcBef>
              <a:spcAft>
                <a:spcPts val="800"/>
              </a:spcAft>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vl5pPr marL="541013" indent="-184039">
              <a:defRPr sz="1399">
                <a:solidFill>
                  <a:schemeClr val="tx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Gray Rectangle">
            <a:extLst>
              <a:ext uri="{FF2B5EF4-FFF2-40B4-BE49-F238E27FC236}">
                <a16:creationId xmlns:a16="http://schemas.microsoft.com/office/drawing/2014/main" id="{37A3E002-4D73-4A34-9A08-49C8E4F21113}"/>
              </a:ext>
              <a:ext uri="{C183D7F6-B498-43B3-948B-1728B52AA6E4}">
                <adec:decorative xmlns:adec="http://schemas.microsoft.com/office/drawing/2017/decorative" val="1"/>
              </a:ext>
            </a:extLst>
          </p:cNvPr>
          <p:cNvSpPr/>
          <p:nvPr/>
        </p:nvSpPr>
        <p:spPr>
          <a:xfrm>
            <a:off x="8172450" y="127000"/>
            <a:ext cx="3889375" cy="6184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Data 1">
            <a:extLst>
              <a:ext uri="{FF2B5EF4-FFF2-40B4-BE49-F238E27FC236}">
                <a16:creationId xmlns:a16="http://schemas.microsoft.com/office/drawing/2014/main" id="{91641403-D5DB-4B2D-A0A2-1F3602116C9F}"/>
              </a:ext>
            </a:extLst>
          </p:cNvPr>
          <p:cNvSpPr>
            <a:spLocks noGrp="1"/>
          </p:cNvSpPr>
          <p:nvPr>
            <p:ph type="body" sz="quarter" idx="57" hasCustomPrompt="1"/>
          </p:nvPr>
        </p:nvSpPr>
        <p:spPr>
          <a:xfrm>
            <a:off x="8172451" y="1664972"/>
            <a:ext cx="3638550" cy="1050544"/>
          </a:xfrm>
        </p:spPr>
        <p:txBody>
          <a:bodyPr wrap="square" lIns="360000" rIns="360000">
            <a:spAutoFit/>
          </a:bodyPr>
          <a:lstStyle>
            <a:lvl1pPr marL="0" indent="0">
              <a:lnSpc>
                <a:spcPct val="90000"/>
              </a:lnSpc>
              <a:spcBef>
                <a:spcPts val="0"/>
              </a:spcBef>
              <a:spcAft>
                <a:spcPts val="200"/>
              </a:spcAft>
              <a:buNone/>
              <a:defRPr sz="5397" b="1" spc="-50" baseline="0">
                <a:solidFill>
                  <a:schemeClr val="accent2"/>
                </a:solidFill>
                <a:latin typeface="+mj-lt"/>
              </a:defRPr>
            </a:lvl1pPr>
            <a:lvl2pPr marL="0" indent="0">
              <a:spcBef>
                <a:spcPts val="0"/>
              </a:spcBef>
              <a:spcAft>
                <a:spcPts val="600"/>
              </a:spcAft>
              <a:buNone/>
              <a:defRPr sz="1799">
                <a:solidFill>
                  <a:schemeClr val="tx1"/>
                </a:solidFill>
              </a:defRPr>
            </a:lvl2pPr>
          </a:lstStyle>
          <a:p>
            <a:pPr lvl="0"/>
            <a:r>
              <a:rPr lang="en-US" dirty="0"/>
              <a:t>000</a:t>
            </a:r>
          </a:p>
          <a:p>
            <a:pPr lvl="1"/>
            <a:r>
              <a:rPr lang="en-US" dirty="0"/>
              <a:t>Insert body text</a:t>
            </a:r>
          </a:p>
        </p:txBody>
      </p:sp>
      <p:sp>
        <p:nvSpPr>
          <p:cNvPr id="19" name="Data 2">
            <a:extLst>
              <a:ext uri="{FF2B5EF4-FFF2-40B4-BE49-F238E27FC236}">
                <a16:creationId xmlns:a16="http://schemas.microsoft.com/office/drawing/2014/main" id="{9E44FF7F-A57C-4B1F-97F5-D30D0536ACD3}"/>
              </a:ext>
            </a:extLst>
          </p:cNvPr>
          <p:cNvSpPr>
            <a:spLocks noGrp="1"/>
          </p:cNvSpPr>
          <p:nvPr>
            <p:ph type="body" sz="quarter" idx="58" hasCustomPrompt="1"/>
          </p:nvPr>
        </p:nvSpPr>
        <p:spPr>
          <a:xfrm>
            <a:off x="8172451" y="3759835"/>
            <a:ext cx="3638550" cy="1050544"/>
          </a:xfrm>
        </p:spPr>
        <p:txBody>
          <a:bodyPr wrap="square" lIns="360000" rIns="360000">
            <a:spAutoFit/>
          </a:bodyPr>
          <a:lstStyle>
            <a:lvl1pPr marL="0" indent="0">
              <a:lnSpc>
                <a:spcPct val="90000"/>
              </a:lnSpc>
              <a:spcBef>
                <a:spcPts val="0"/>
              </a:spcBef>
              <a:spcAft>
                <a:spcPts val="200"/>
              </a:spcAft>
              <a:buNone/>
              <a:defRPr sz="5397" b="1" spc="-50" baseline="0">
                <a:solidFill>
                  <a:schemeClr val="accent2"/>
                </a:solidFill>
                <a:latin typeface="+mj-lt"/>
              </a:defRPr>
            </a:lvl1pPr>
            <a:lvl2pPr marL="0" indent="0">
              <a:spcBef>
                <a:spcPts val="0"/>
              </a:spcBef>
              <a:spcAft>
                <a:spcPts val="600"/>
              </a:spcAft>
              <a:buNone/>
              <a:defRPr sz="1799">
                <a:solidFill>
                  <a:schemeClr val="tx1"/>
                </a:solidFill>
              </a:defRPr>
            </a:lvl2pPr>
          </a:lstStyle>
          <a:p>
            <a:pPr lvl="0"/>
            <a:r>
              <a:rPr lang="en-US" dirty="0"/>
              <a:t>000</a:t>
            </a:r>
          </a:p>
          <a:p>
            <a:pPr lvl="1"/>
            <a:r>
              <a:rPr lang="en-US" dirty="0"/>
              <a:t>Insert body text</a:t>
            </a:r>
          </a:p>
        </p:txBody>
      </p:sp>
      <p:sp>
        <p:nvSpPr>
          <p:cNvPr id="20" name="Slide Number Placeholder 7">
            <a:extLst>
              <a:ext uri="{FF2B5EF4-FFF2-40B4-BE49-F238E27FC236}">
                <a16:creationId xmlns:a16="http://schemas.microsoft.com/office/drawing/2014/main" id="{7EF0CFE2-C1EE-420C-96E4-2BBDFFA394A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21" name="GTS_Purple" descr="Accenture Greater Than symbol in purple">
            <a:extLst>
              <a:ext uri="{FF2B5EF4-FFF2-40B4-BE49-F238E27FC236}">
                <a16:creationId xmlns:a16="http://schemas.microsoft.com/office/drawing/2014/main" id="{F931C618-57BC-487F-9A46-D6A517570241}"/>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4" name="Footer Placeholder 2">
            <a:extLst>
              <a:ext uri="{FF2B5EF4-FFF2-40B4-BE49-F238E27FC236}">
                <a16:creationId xmlns:a16="http://schemas.microsoft.com/office/drawing/2014/main" id="{47406B2E-B636-4DDC-AFD3-EEA1F19FD609}"/>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353159604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ive Keypoints 5.4 – Highlight">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C99EA23-1252-4499-91EB-8F2D37DE90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3" y="4536861"/>
            <a:ext cx="12191999" cy="2318304"/>
          </a:xfrm>
          <a:prstGeom prst="rect">
            <a:avLst/>
          </a:prstGeom>
        </p:spPr>
      </p:pic>
      <p:sp>
        <p:nvSpPr>
          <p:cNvPr id="2" name="Title 1">
            <a:extLst>
              <a:ext uri="{FF2B5EF4-FFF2-40B4-BE49-F238E27FC236}">
                <a16:creationId xmlns:a16="http://schemas.microsoft.com/office/drawing/2014/main" id="{080C83E0-3A40-4218-894A-1614176FA684}"/>
              </a:ext>
            </a:extLst>
          </p:cNvPr>
          <p:cNvSpPr>
            <a:spLocks noGrp="1"/>
          </p:cNvSpPr>
          <p:nvPr>
            <p:ph type="title" hasCustomPrompt="1"/>
          </p:nvPr>
        </p:nvSpPr>
        <p:spPr>
          <a:xfrm>
            <a:off x="381000" y="381000"/>
            <a:ext cx="11428412" cy="609398"/>
          </a:xfrm>
        </p:spPr>
        <p:txBody>
          <a:bodyPr tIns="61200"/>
          <a:lstStyle>
            <a:lvl1pPr>
              <a:defRPr sz="3198"/>
            </a:lvl1pPr>
          </a:lstStyle>
          <a:p>
            <a:r>
              <a:rPr lang="en-GB" dirty="0"/>
              <a:t>Place headline here</a:t>
            </a:r>
            <a:endParaRPr lang="en-US" dirty="0"/>
          </a:p>
        </p:txBody>
      </p:sp>
      <p:sp>
        <p:nvSpPr>
          <p:cNvPr id="6" name="Text Placeholder 1">
            <a:extLst>
              <a:ext uri="{FF2B5EF4-FFF2-40B4-BE49-F238E27FC236}">
                <a16:creationId xmlns:a16="http://schemas.microsoft.com/office/drawing/2014/main" id="{DDAC503A-6438-4F4D-8CAA-8C78A2F5DDD4}"/>
              </a:ext>
            </a:extLst>
          </p:cNvPr>
          <p:cNvSpPr>
            <a:spLocks noGrp="1"/>
          </p:cNvSpPr>
          <p:nvPr>
            <p:ph type="body" sz="quarter" idx="12"/>
          </p:nvPr>
        </p:nvSpPr>
        <p:spPr>
          <a:xfrm>
            <a:off x="380998" y="1720110"/>
            <a:ext cx="5587157" cy="2816751"/>
          </a:xfrm>
        </p:spPr>
        <p:txBody>
          <a:bodyPr rIns="288000" bIns="360000"/>
          <a:lstStyle>
            <a:lvl1pPr marL="0" indent="0">
              <a:spcBef>
                <a:spcPts val="0"/>
              </a:spcBef>
              <a:spcAft>
                <a:spcPts val="1800"/>
              </a:spcAft>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Data 1">
            <a:extLst>
              <a:ext uri="{FF2B5EF4-FFF2-40B4-BE49-F238E27FC236}">
                <a16:creationId xmlns:a16="http://schemas.microsoft.com/office/drawing/2014/main" id="{59690944-0150-4A30-AE26-D83DF619D2A1}"/>
              </a:ext>
            </a:extLst>
          </p:cNvPr>
          <p:cNvSpPr>
            <a:spLocks noGrp="1"/>
          </p:cNvSpPr>
          <p:nvPr>
            <p:ph type="body" sz="quarter" idx="57" hasCustomPrompt="1"/>
          </p:nvPr>
        </p:nvSpPr>
        <p:spPr>
          <a:xfrm>
            <a:off x="381000" y="5146542"/>
            <a:ext cx="11428412" cy="1163896"/>
          </a:xfrm>
        </p:spPr>
        <p:txBody>
          <a:bodyPr wrap="square">
            <a:noAutofit/>
          </a:bodyPr>
          <a:lstStyle>
            <a:lvl1pPr marL="0" indent="0" algn="ctr">
              <a:lnSpc>
                <a:spcPct val="90000"/>
              </a:lnSpc>
              <a:spcBef>
                <a:spcPts val="0"/>
              </a:spcBef>
              <a:spcAft>
                <a:spcPts val="200"/>
              </a:spcAft>
              <a:buNone/>
              <a:defRPr sz="2400" b="1" spc="-50" baseline="0">
                <a:solidFill>
                  <a:schemeClr val="bg1"/>
                </a:solidFill>
                <a:latin typeface="+mj-lt"/>
              </a:defRPr>
            </a:lvl1pPr>
            <a:lvl2pPr marL="0" indent="0" algn="ctr">
              <a:spcBef>
                <a:spcPts val="0"/>
              </a:spcBef>
              <a:spcAft>
                <a:spcPts val="600"/>
              </a:spcAft>
              <a:buNone/>
              <a:defRPr sz="1599">
                <a:solidFill>
                  <a:schemeClr val="bg1"/>
                </a:solidFill>
              </a:defRPr>
            </a:lvl2pPr>
          </a:lstStyle>
          <a:p>
            <a:pPr lvl="0"/>
            <a:r>
              <a:rPr lang="en-US" dirty="0"/>
              <a:t>000</a:t>
            </a:r>
          </a:p>
          <a:p>
            <a:pPr lvl="1"/>
            <a:r>
              <a:rPr lang="en-US" dirty="0"/>
              <a:t>Insert body text</a:t>
            </a:r>
          </a:p>
        </p:txBody>
      </p:sp>
      <p:sp>
        <p:nvSpPr>
          <p:cNvPr id="23" name="Text Placeholder 1">
            <a:extLst>
              <a:ext uri="{FF2B5EF4-FFF2-40B4-BE49-F238E27FC236}">
                <a16:creationId xmlns:a16="http://schemas.microsoft.com/office/drawing/2014/main" id="{1678FCBB-77A0-4D6D-8B36-597DEA8561A0}"/>
              </a:ext>
            </a:extLst>
          </p:cNvPr>
          <p:cNvSpPr>
            <a:spLocks noGrp="1"/>
          </p:cNvSpPr>
          <p:nvPr>
            <p:ph type="body" sz="quarter" idx="65"/>
          </p:nvPr>
        </p:nvSpPr>
        <p:spPr>
          <a:xfrm>
            <a:off x="6223847" y="1720110"/>
            <a:ext cx="5591768" cy="2816751"/>
          </a:xfrm>
        </p:spPr>
        <p:txBody>
          <a:bodyPr rIns="288000" bIns="360000"/>
          <a:lstStyle>
            <a:lvl1pPr marL="0" indent="0">
              <a:spcBef>
                <a:spcPts val="0"/>
              </a:spcBef>
              <a:spcAft>
                <a:spcPts val="1800"/>
              </a:spcAft>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Footer Placeholder 2">
            <a:extLst>
              <a:ext uri="{FF2B5EF4-FFF2-40B4-BE49-F238E27FC236}">
                <a16:creationId xmlns:a16="http://schemas.microsoft.com/office/drawing/2014/main" id="{0C186B44-6B84-4B77-B6F9-849EC3857452}"/>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
        <p:nvSpPr>
          <p:cNvPr id="27" name="Slide Number Placeholder 7">
            <a:extLst>
              <a:ext uri="{FF2B5EF4-FFF2-40B4-BE49-F238E27FC236}">
                <a16:creationId xmlns:a16="http://schemas.microsoft.com/office/drawing/2014/main" id="{3A38D22A-418C-4316-9354-127A551785B0}"/>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28" name="GTS_Purple" descr="Accenture Greater Than symbol in purple">
            <a:extLst>
              <a:ext uri="{FF2B5EF4-FFF2-40B4-BE49-F238E27FC236}">
                <a16:creationId xmlns:a16="http://schemas.microsoft.com/office/drawing/2014/main" id="{438C930B-52EC-4077-88F5-9CC20BFC4634}"/>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3" name="Isosceles Triangle 2">
            <a:extLst>
              <a:ext uri="{FF2B5EF4-FFF2-40B4-BE49-F238E27FC236}">
                <a16:creationId xmlns:a16="http://schemas.microsoft.com/office/drawing/2014/main" id="{B4B0D507-977F-4F20-B1E2-06502A9768E6}"/>
              </a:ext>
            </a:extLst>
          </p:cNvPr>
          <p:cNvSpPr/>
          <p:nvPr/>
        </p:nvSpPr>
        <p:spPr>
          <a:xfrm rot="10800000">
            <a:off x="5725588" y="4536861"/>
            <a:ext cx="740826" cy="2440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pl-PL" sz="1800" dirty="0" err="1"/>
          </a:p>
        </p:txBody>
      </p:sp>
    </p:spTree>
    <p:extLst>
      <p:ext uri="{BB962C8B-B14F-4D97-AF65-F5344CB8AC3E}">
        <p14:creationId xmlns:p14="http://schemas.microsoft.com/office/powerpoint/2010/main" val="169904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Gradient – Three columns">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77EF72-9EC5-CE40-A1D7-7042F31BBE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000" y="127000"/>
            <a:ext cx="11934825" cy="6184900"/>
          </a:xfrm>
          <a:prstGeom prst="rect">
            <a:avLst/>
          </a:prstGeom>
        </p:spPr>
      </p:pic>
      <p:sp>
        <p:nvSpPr>
          <p:cNvPr id="2" name="Title 1">
            <a:extLst>
              <a:ext uri="{FF2B5EF4-FFF2-40B4-BE49-F238E27FC236}">
                <a16:creationId xmlns:a16="http://schemas.microsoft.com/office/drawing/2014/main" id="{61030FDA-BEAA-491E-A083-4A575CC44B2F}"/>
              </a:ext>
            </a:extLst>
          </p:cNvPr>
          <p:cNvSpPr>
            <a:spLocks noGrp="1"/>
          </p:cNvSpPr>
          <p:nvPr>
            <p:ph type="title" hasCustomPrompt="1"/>
          </p:nvPr>
        </p:nvSpPr>
        <p:spPr>
          <a:xfrm>
            <a:off x="381001" y="381001"/>
            <a:ext cx="9482138" cy="1218795"/>
          </a:xfrm>
        </p:spPr>
        <p:txBody>
          <a:bodyPr lIns="0" tIns="61200"/>
          <a:lstStyle>
            <a:lvl1pPr>
              <a:defRPr sz="3198">
                <a:solidFill>
                  <a:schemeClr val="bg1"/>
                </a:solidFill>
              </a:defRPr>
            </a:lvl1pPr>
          </a:lstStyle>
          <a:p>
            <a:r>
              <a:rPr lang="en-GB" dirty="0"/>
              <a:t>Place headline here</a:t>
            </a:r>
            <a:endParaRPr lang="en-US" dirty="0"/>
          </a:p>
        </p:txBody>
      </p:sp>
      <p:sp>
        <p:nvSpPr>
          <p:cNvPr id="7" name="Text Placeholder 1">
            <a:extLst>
              <a:ext uri="{FF2B5EF4-FFF2-40B4-BE49-F238E27FC236}">
                <a16:creationId xmlns:a16="http://schemas.microsoft.com/office/drawing/2014/main" id="{D885C53A-ACE0-4C6D-8FBD-4EB33CFDB7CB}"/>
              </a:ext>
            </a:extLst>
          </p:cNvPr>
          <p:cNvSpPr>
            <a:spLocks noGrp="1"/>
          </p:cNvSpPr>
          <p:nvPr>
            <p:ph type="body" sz="quarter" idx="14" hasCustomPrompt="1"/>
          </p:nvPr>
        </p:nvSpPr>
        <p:spPr>
          <a:xfrm>
            <a:off x="381001" y="2047631"/>
            <a:ext cx="3624263" cy="4026599"/>
          </a:xfrm>
        </p:spPr>
        <p:txBody>
          <a:bodyPr lIns="0"/>
          <a:lstStyle>
            <a:lvl1pPr marL="0" indent="0">
              <a:spcAft>
                <a:spcPts val="1799"/>
              </a:spcAft>
              <a:buNone/>
              <a:defRPr sz="1999" b="1">
                <a:solidFill>
                  <a:schemeClr val="bg1"/>
                </a:solidFill>
              </a:defRPr>
            </a:lvl1pPr>
            <a:lvl2pPr marL="0" indent="0">
              <a:spcBef>
                <a:spcPts val="0"/>
              </a:spcBef>
              <a:spcAft>
                <a:spcPts val="800"/>
              </a:spcAft>
              <a:buNone/>
              <a:defRPr sz="1599">
                <a:solidFill>
                  <a:schemeClr val="bg1"/>
                </a:solidFill>
              </a:defRPr>
            </a:lvl2pPr>
            <a:lvl3pPr marL="182454" indent="-182454">
              <a:defRPr sz="1599">
                <a:solidFill>
                  <a:schemeClr val="bg1"/>
                </a:solidFill>
              </a:defRPr>
            </a:lvl3pPr>
            <a:lvl4pPr marL="356974" indent="-174520">
              <a:defRPr sz="1399">
                <a:solidFill>
                  <a:schemeClr val="bg1"/>
                </a:solidFill>
              </a:defRPr>
            </a:lvl4pPr>
            <a:lvl5pPr marL="541013" indent="-184039">
              <a:defRPr sz="1399">
                <a:solidFill>
                  <a:schemeClr val="bg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
            <a:extLst>
              <a:ext uri="{FF2B5EF4-FFF2-40B4-BE49-F238E27FC236}">
                <a16:creationId xmlns:a16="http://schemas.microsoft.com/office/drawing/2014/main" id="{E5F7455F-7B27-4298-9D50-9396A550DE80}"/>
              </a:ext>
            </a:extLst>
          </p:cNvPr>
          <p:cNvSpPr>
            <a:spLocks noGrp="1"/>
          </p:cNvSpPr>
          <p:nvPr>
            <p:ph type="body" sz="quarter" idx="15" hasCustomPrompt="1"/>
          </p:nvPr>
        </p:nvSpPr>
        <p:spPr>
          <a:xfrm>
            <a:off x="4275138" y="2047631"/>
            <a:ext cx="3627439" cy="4026599"/>
          </a:xfrm>
        </p:spPr>
        <p:txBody>
          <a:bodyPr lIns="0"/>
          <a:lstStyle>
            <a:lvl1pPr marL="0" indent="0">
              <a:spcAft>
                <a:spcPts val="1799"/>
              </a:spcAft>
              <a:buNone/>
              <a:defRPr sz="1999" b="1">
                <a:solidFill>
                  <a:schemeClr val="bg1"/>
                </a:solidFill>
              </a:defRPr>
            </a:lvl1pPr>
            <a:lvl2pPr marL="0" indent="0">
              <a:spcBef>
                <a:spcPts val="0"/>
              </a:spcBef>
              <a:spcAft>
                <a:spcPts val="800"/>
              </a:spcAft>
              <a:buNone/>
              <a:defRPr sz="1599">
                <a:solidFill>
                  <a:schemeClr val="bg1"/>
                </a:solidFill>
              </a:defRPr>
            </a:lvl2pPr>
            <a:lvl3pPr marL="182454" indent="-182454">
              <a:defRPr sz="1599">
                <a:solidFill>
                  <a:schemeClr val="bg1"/>
                </a:solidFill>
              </a:defRPr>
            </a:lvl3pPr>
            <a:lvl4pPr marL="356974" indent="-174520">
              <a:defRPr sz="1399">
                <a:solidFill>
                  <a:schemeClr val="bg1"/>
                </a:solidFill>
              </a:defRPr>
            </a:lvl4pPr>
            <a:lvl5pPr marL="541013" indent="-184039">
              <a:defRPr sz="1399">
                <a:solidFill>
                  <a:schemeClr val="bg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
            <a:extLst>
              <a:ext uri="{FF2B5EF4-FFF2-40B4-BE49-F238E27FC236}">
                <a16:creationId xmlns:a16="http://schemas.microsoft.com/office/drawing/2014/main" id="{C0D2BE77-DE8C-417A-96E2-A58093E9D851}"/>
              </a:ext>
            </a:extLst>
          </p:cNvPr>
          <p:cNvSpPr>
            <a:spLocks noGrp="1"/>
          </p:cNvSpPr>
          <p:nvPr>
            <p:ph type="body" sz="quarter" idx="16" hasCustomPrompt="1"/>
          </p:nvPr>
        </p:nvSpPr>
        <p:spPr>
          <a:xfrm>
            <a:off x="8172450" y="2047631"/>
            <a:ext cx="3627438" cy="4026599"/>
          </a:xfrm>
        </p:spPr>
        <p:txBody>
          <a:bodyPr lIns="0"/>
          <a:lstStyle>
            <a:lvl1pPr marL="0" indent="0">
              <a:spcAft>
                <a:spcPts val="1799"/>
              </a:spcAft>
              <a:buNone/>
              <a:defRPr sz="1999" b="1">
                <a:solidFill>
                  <a:schemeClr val="bg1"/>
                </a:solidFill>
              </a:defRPr>
            </a:lvl1pPr>
            <a:lvl2pPr marL="0" indent="0">
              <a:spcBef>
                <a:spcPts val="0"/>
              </a:spcBef>
              <a:spcAft>
                <a:spcPts val="800"/>
              </a:spcAft>
              <a:buNone/>
              <a:defRPr sz="1599">
                <a:solidFill>
                  <a:schemeClr val="bg1"/>
                </a:solidFill>
              </a:defRPr>
            </a:lvl2pPr>
            <a:lvl3pPr marL="182454" indent="-182454">
              <a:defRPr sz="1599">
                <a:solidFill>
                  <a:schemeClr val="bg1"/>
                </a:solidFill>
              </a:defRPr>
            </a:lvl3pPr>
            <a:lvl4pPr marL="356974" indent="-174520">
              <a:defRPr sz="1399">
                <a:solidFill>
                  <a:schemeClr val="bg1"/>
                </a:solidFill>
              </a:defRPr>
            </a:lvl4pPr>
            <a:lvl5pPr marL="541013" indent="-184039">
              <a:defRPr sz="1399">
                <a:solidFill>
                  <a:schemeClr val="bg1"/>
                </a:solidFill>
              </a:defRPr>
            </a:lvl5pPr>
          </a:lstStyle>
          <a:p>
            <a:pPr lvl="0"/>
            <a:r>
              <a:rPr lang="en-US" dirty="0"/>
              <a:t>Subhead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7">
            <a:extLst>
              <a:ext uri="{FF2B5EF4-FFF2-40B4-BE49-F238E27FC236}">
                <a16:creationId xmlns:a16="http://schemas.microsoft.com/office/drawing/2014/main" id="{3C733237-F589-4E46-B770-4AED3E7F173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0" name="Footer Placeholder 2">
            <a:extLst>
              <a:ext uri="{FF2B5EF4-FFF2-40B4-BE49-F238E27FC236}">
                <a16:creationId xmlns:a16="http://schemas.microsoft.com/office/drawing/2014/main" id="{E72A7455-A59D-49BD-8090-2724D030391A}"/>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Tree>
    <p:extLst>
      <p:ext uri="{BB962C8B-B14F-4D97-AF65-F5344CB8AC3E}">
        <p14:creationId xmlns:p14="http://schemas.microsoft.com/office/powerpoint/2010/main" val="388687299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ree keypoints 3.1 – Lis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F458FE9-B429-4BFD-B887-BBACC42185A1}"/>
              </a:ext>
            </a:extLst>
          </p:cNvPr>
          <p:cNvSpPr>
            <a:spLocks noGrp="1"/>
          </p:cNvSpPr>
          <p:nvPr>
            <p:ph type="pic" sz="quarter" idx="20" hasCustomPrompt="1"/>
          </p:nvPr>
        </p:nvSpPr>
        <p:spPr>
          <a:xfrm>
            <a:off x="6221413" y="0"/>
            <a:ext cx="5970586" cy="6858000"/>
          </a:xfrm>
          <a:solidFill>
            <a:schemeClr val="tx1">
              <a:lumMod val="65000"/>
              <a:lumOff val="35000"/>
            </a:schemeClr>
          </a:solidFill>
        </p:spPr>
        <p:txBody>
          <a:bodyPr bIns="1080000" anchor="ctr"/>
          <a:lstStyle>
            <a:lvl1pPr marL="0" indent="0" algn="ctr">
              <a:buNone/>
              <a:defRPr sz="1599">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then ‘send to back’ </a:t>
            </a:r>
            <a:br>
              <a:rPr lang="en-CA" dirty="0"/>
            </a:br>
            <a:r>
              <a:rPr lang="en-CA" dirty="0"/>
              <a:t>to reveal the footer </a:t>
            </a:r>
            <a:endParaRPr lang="en-US" dirty="0"/>
          </a:p>
        </p:txBody>
      </p:sp>
      <p:sp>
        <p:nvSpPr>
          <p:cNvPr id="11" name="Number 1">
            <a:extLst>
              <a:ext uri="{FF2B5EF4-FFF2-40B4-BE49-F238E27FC236}">
                <a16:creationId xmlns:a16="http://schemas.microsoft.com/office/drawing/2014/main" id="{E8945380-2374-471B-A5EE-4FEA48B3B53D}"/>
              </a:ext>
            </a:extLst>
          </p:cNvPr>
          <p:cNvSpPr>
            <a:spLocks noGrp="1"/>
          </p:cNvSpPr>
          <p:nvPr>
            <p:ph type="body" sz="quarter" idx="14" hasCustomPrompt="1"/>
          </p:nvPr>
        </p:nvSpPr>
        <p:spPr>
          <a:xfrm>
            <a:off x="391886" y="2594012"/>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0" name="Text Placeholder 1">
            <a:extLst>
              <a:ext uri="{FF2B5EF4-FFF2-40B4-BE49-F238E27FC236}">
                <a16:creationId xmlns:a16="http://schemas.microsoft.com/office/drawing/2014/main" id="{1C8306D3-3442-453C-BCE5-FEE5AE7D0ABE}"/>
              </a:ext>
            </a:extLst>
          </p:cNvPr>
          <p:cNvSpPr>
            <a:spLocks noGrp="1"/>
          </p:cNvSpPr>
          <p:nvPr>
            <p:ph type="body" sz="quarter" idx="23" hasCustomPrompt="1"/>
          </p:nvPr>
        </p:nvSpPr>
        <p:spPr>
          <a:xfrm>
            <a:off x="1059429" y="2594012"/>
            <a:ext cx="4911160" cy="738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3" name="Number 2">
            <a:extLst>
              <a:ext uri="{FF2B5EF4-FFF2-40B4-BE49-F238E27FC236}">
                <a16:creationId xmlns:a16="http://schemas.microsoft.com/office/drawing/2014/main" id="{4DA68FC8-460B-43C5-A714-94941AD43AD3}"/>
              </a:ext>
            </a:extLst>
          </p:cNvPr>
          <p:cNvSpPr>
            <a:spLocks noGrp="1"/>
          </p:cNvSpPr>
          <p:nvPr>
            <p:ph type="body" sz="quarter" idx="25" hasCustomPrompt="1"/>
          </p:nvPr>
        </p:nvSpPr>
        <p:spPr>
          <a:xfrm>
            <a:off x="391886" y="3647302"/>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2" name="Text Placeholder 2">
            <a:extLst>
              <a:ext uri="{FF2B5EF4-FFF2-40B4-BE49-F238E27FC236}">
                <a16:creationId xmlns:a16="http://schemas.microsoft.com/office/drawing/2014/main" id="{CC3BFD9E-680B-46A6-BD5E-A0EC66170E62}"/>
              </a:ext>
            </a:extLst>
          </p:cNvPr>
          <p:cNvSpPr>
            <a:spLocks noGrp="1"/>
          </p:cNvSpPr>
          <p:nvPr>
            <p:ph type="body" sz="quarter" idx="24" hasCustomPrompt="1"/>
          </p:nvPr>
        </p:nvSpPr>
        <p:spPr>
          <a:xfrm>
            <a:off x="1059429" y="3646869"/>
            <a:ext cx="4911160" cy="738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5" name="Number 3">
            <a:extLst>
              <a:ext uri="{FF2B5EF4-FFF2-40B4-BE49-F238E27FC236}">
                <a16:creationId xmlns:a16="http://schemas.microsoft.com/office/drawing/2014/main" id="{2C2D83DA-F544-49E6-9178-4B4663CD989A}"/>
              </a:ext>
            </a:extLst>
          </p:cNvPr>
          <p:cNvSpPr>
            <a:spLocks noGrp="1"/>
          </p:cNvSpPr>
          <p:nvPr>
            <p:ph type="body" sz="quarter" idx="27" hasCustomPrompt="1"/>
          </p:nvPr>
        </p:nvSpPr>
        <p:spPr>
          <a:xfrm>
            <a:off x="391886" y="4699727"/>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4" name="Text Placeholder 3">
            <a:extLst>
              <a:ext uri="{FF2B5EF4-FFF2-40B4-BE49-F238E27FC236}">
                <a16:creationId xmlns:a16="http://schemas.microsoft.com/office/drawing/2014/main" id="{AF622396-22D3-42EB-ACDB-449F2389D361}"/>
              </a:ext>
            </a:extLst>
          </p:cNvPr>
          <p:cNvSpPr>
            <a:spLocks noGrp="1"/>
          </p:cNvSpPr>
          <p:nvPr>
            <p:ph type="body" sz="quarter" idx="26" hasCustomPrompt="1"/>
          </p:nvPr>
        </p:nvSpPr>
        <p:spPr>
          <a:xfrm>
            <a:off x="1059429" y="4699726"/>
            <a:ext cx="4911160" cy="738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6" name="Subtitle">
            <a:extLst>
              <a:ext uri="{FF2B5EF4-FFF2-40B4-BE49-F238E27FC236}">
                <a16:creationId xmlns:a16="http://schemas.microsoft.com/office/drawing/2014/main" id="{9594F1D5-A17D-46DC-880C-89CB0117D363}"/>
              </a:ext>
            </a:extLst>
          </p:cNvPr>
          <p:cNvSpPr>
            <a:spLocks noGrp="1"/>
          </p:cNvSpPr>
          <p:nvPr>
            <p:ph type="body" sz="quarter" idx="37" hasCustomPrompt="1"/>
          </p:nvPr>
        </p:nvSpPr>
        <p:spPr>
          <a:xfrm>
            <a:off x="381001" y="1336383"/>
            <a:ext cx="5568567"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22" name="Title Placeholder 1">
            <a:extLst>
              <a:ext uri="{FF2B5EF4-FFF2-40B4-BE49-F238E27FC236}">
                <a16:creationId xmlns:a16="http://schemas.microsoft.com/office/drawing/2014/main" id="{7F9FFA61-15D0-48D0-AF2D-5982C7CE9CDC}"/>
              </a:ext>
            </a:extLst>
          </p:cNvPr>
          <p:cNvSpPr>
            <a:spLocks noGrp="1"/>
          </p:cNvSpPr>
          <p:nvPr>
            <p:ph type="title" hasCustomPrompt="1"/>
          </p:nvPr>
        </p:nvSpPr>
        <p:spPr>
          <a:xfrm>
            <a:off x="381001" y="381001"/>
            <a:ext cx="5584825" cy="700759"/>
          </a:xfrm>
          <a:prstGeom prst="rect">
            <a:avLst/>
          </a:prstGeom>
        </p:spPr>
        <p:txBody>
          <a:bodyPr vert="horz" lIns="0" tIns="60944" rIns="0" bIns="0" rtlCol="0" anchor="t" anchorCtr="0">
            <a:noAutofit/>
          </a:bodyPr>
          <a:lstStyle>
            <a:lvl1pPr>
              <a:defRPr sz="3198" b="0">
                <a:solidFill>
                  <a:schemeClr val="tx1"/>
                </a:solidFill>
                <a:latin typeface="+mj-lt"/>
              </a:defRPr>
            </a:lvl1pPr>
          </a:lstStyle>
          <a:p>
            <a:pPr lvl="0"/>
            <a:r>
              <a:rPr lang="en-GB" dirty="0"/>
              <a:t>Place headline here</a:t>
            </a:r>
            <a:endParaRPr lang="en-AU" dirty="0"/>
          </a:p>
        </p:txBody>
      </p:sp>
      <p:sp>
        <p:nvSpPr>
          <p:cNvPr id="18" name="Slide Number Placeholder 7">
            <a:extLst>
              <a:ext uri="{FF2B5EF4-FFF2-40B4-BE49-F238E27FC236}">
                <a16:creationId xmlns:a16="http://schemas.microsoft.com/office/drawing/2014/main" id="{E4813F86-13DA-4447-98B4-FAFC2074BF8F}"/>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9" name="Footer Placeholder 2">
            <a:extLst>
              <a:ext uri="{FF2B5EF4-FFF2-40B4-BE49-F238E27FC236}">
                <a16:creationId xmlns:a16="http://schemas.microsoft.com/office/drawing/2014/main" id="{F3D4223D-E5B7-4FFE-A1F2-B2BFA6AEE952}"/>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60626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Title: Black2">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826777-368B-4E98-A7F0-6CB446F8F48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2133"/>
            <a:ext cx="12191999" cy="6853734"/>
          </a:xfrm>
          <a:prstGeom prst="rect">
            <a:avLst/>
          </a:prstGeom>
        </p:spPr>
      </p:pic>
      <p:sp>
        <p:nvSpPr>
          <p:cNvPr id="8" name="GTS_WH" descr="Accenture Greater Than symbol in white">
            <a:extLst>
              <a:ext uri="{FF2B5EF4-FFF2-40B4-BE49-F238E27FC236}">
                <a16:creationId xmlns:a16="http://schemas.microsoft.com/office/drawing/2014/main" id="{C703F910-26EC-4B07-B522-B28DEB82C3EA}"/>
              </a:ext>
            </a:extLst>
          </p:cNvPr>
          <p:cNvSpPr>
            <a:spLocks noChangeAspect="1"/>
          </p:cNvSpPr>
          <p:nvPr/>
        </p:nvSpPr>
        <p:spPr bwMode="black">
          <a:xfrm>
            <a:off x="5779386" y="5382386"/>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FFFFFF"/>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0" name="Date Placeholder 10">
            <a:extLst>
              <a:ext uri="{FF2B5EF4-FFF2-40B4-BE49-F238E27FC236}">
                <a16:creationId xmlns:a16="http://schemas.microsoft.com/office/drawing/2014/main" id="{4DC30152-D4E5-435D-9718-F2F29239985B}"/>
              </a:ext>
            </a:extLst>
          </p:cNvPr>
          <p:cNvSpPr>
            <a:spLocks noGrp="1"/>
          </p:cNvSpPr>
          <p:nvPr>
            <p:ph type="dt" sz="half" idx="2"/>
          </p:nvPr>
        </p:nvSpPr>
        <p:spPr>
          <a:xfrm>
            <a:off x="4276808" y="4426358"/>
            <a:ext cx="3639972" cy="245278"/>
          </a:xfrm>
          <a:prstGeom prst="rect">
            <a:avLst/>
          </a:prstGeom>
        </p:spPr>
        <p:txBody>
          <a:bodyPr vert="horz" lIns="0" tIns="0" rIns="0" bIns="0" rtlCol="0" anchor="t"/>
          <a:lstStyle>
            <a:lvl1pPr marL="0" algn="ctr" defTabSz="913851" rtl="0" eaLnBrk="1" latinLnBrk="0" hangingPunct="1">
              <a:defRPr lang="en-US" sz="1399" b="1" kern="1200" smtClean="0">
                <a:solidFill>
                  <a:schemeClr val="tx1"/>
                </a:solidFill>
                <a:latin typeface="+mn-lt"/>
                <a:ea typeface="+mn-ea"/>
                <a:cs typeface="+mn-cs"/>
              </a:defRPr>
            </a:lvl1pPr>
          </a:lstStyle>
          <a:p>
            <a:fld id="{4EB666A5-BCE9-4FF8-9211-969B9DAA5800}" type="datetimeFigureOut">
              <a:rPr lang="en-GB" smtClean="0"/>
              <a:t>19/06/2023</a:t>
            </a:fld>
            <a:endParaRPr lang="en-GB" dirty="0"/>
          </a:p>
        </p:txBody>
      </p:sp>
      <p:sp>
        <p:nvSpPr>
          <p:cNvPr id="15" name="Text Placeholder 15">
            <a:extLst>
              <a:ext uri="{FF2B5EF4-FFF2-40B4-BE49-F238E27FC236}">
                <a16:creationId xmlns:a16="http://schemas.microsoft.com/office/drawing/2014/main" id="{0B78437C-6245-40A7-AC8C-A8CF81E3BE85}"/>
              </a:ext>
            </a:extLst>
          </p:cNvPr>
          <p:cNvSpPr>
            <a:spLocks noGrp="1"/>
          </p:cNvSpPr>
          <p:nvPr>
            <p:ph type="body" sz="quarter" idx="13" hasCustomPrompt="1"/>
          </p:nvPr>
        </p:nvSpPr>
        <p:spPr>
          <a:xfrm>
            <a:off x="2331361" y="3712440"/>
            <a:ext cx="7535631" cy="633734"/>
          </a:xfrm>
        </p:spPr>
        <p:txBody>
          <a:bodyPr vert="horz" lIns="0" tIns="0" rIns="0" bIns="0" rtlCol="0">
            <a:noAutofit/>
          </a:bodyPr>
          <a:lstStyle>
            <a:lvl1pPr marL="0" indent="0" algn="ctr">
              <a:lnSpc>
                <a:spcPct val="90000"/>
              </a:lnSpc>
              <a:buNone/>
              <a:defRPr lang="en-US" sz="2399" i="0" spc="0" dirty="0" smtClean="0">
                <a:solidFill>
                  <a:schemeClr val="tx1"/>
                </a:solidFill>
                <a:latin typeface="GT Sectra Fine Rg" panose="00000500000000000000" pitchFamily="50" charset="0"/>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228463" lvl="0" indent="-228463" defTabSz="913851">
              <a:spcAft>
                <a:spcPts val="0"/>
              </a:spcAft>
            </a:pPr>
            <a:r>
              <a:rPr lang="en-US" dirty="0"/>
              <a:t>Place subtitle here in GT Sectra Fine </a:t>
            </a:r>
            <a:r>
              <a:rPr lang="en-US" dirty="0" err="1"/>
              <a:t>Rg</a:t>
            </a:r>
            <a:r>
              <a:rPr lang="en-US" dirty="0"/>
              <a:t> 24pt</a:t>
            </a:r>
          </a:p>
        </p:txBody>
      </p:sp>
      <p:sp>
        <p:nvSpPr>
          <p:cNvPr id="16" name="Title 1">
            <a:extLst>
              <a:ext uri="{FF2B5EF4-FFF2-40B4-BE49-F238E27FC236}">
                <a16:creationId xmlns:a16="http://schemas.microsoft.com/office/drawing/2014/main" id="{14CC38CB-1610-4206-B42A-A2B7D1143B87}"/>
              </a:ext>
            </a:extLst>
          </p:cNvPr>
          <p:cNvSpPr>
            <a:spLocks noGrp="1"/>
          </p:cNvSpPr>
          <p:nvPr>
            <p:ph type="title" hasCustomPrompt="1"/>
          </p:nvPr>
        </p:nvSpPr>
        <p:spPr>
          <a:xfrm>
            <a:off x="2331361" y="1402820"/>
            <a:ext cx="7535631" cy="2221454"/>
          </a:xfrm>
        </p:spPr>
        <p:txBody>
          <a:bodyPr anchor="ctr"/>
          <a:lstStyle>
            <a:lvl1pPr algn="ctr">
              <a:lnSpc>
                <a:spcPct val="80000"/>
              </a:lnSpc>
              <a:defRPr sz="5999" spc="0">
                <a:solidFill>
                  <a:schemeClr val="tx1"/>
                </a:solidFill>
              </a:defRPr>
            </a:lvl1pPr>
          </a:lstStyle>
          <a:p>
            <a:r>
              <a:rPr lang="en-US" dirty="0"/>
              <a:t>Place presentation title here</a:t>
            </a:r>
          </a:p>
        </p:txBody>
      </p:sp>
      <p:sp>
        <p:nvSpPr>
          <p:cNvPr id="17" name="Text Placeholder 16">
            <a:extLst>
              <a:ext uri="{FF2B5EF4-FFF2-40B4-BE49-F238E27FC236}">
                <a16:creationId xmlns:a16="http://schemas.microsoft.com/office/drawing/2014/main" id="{E85B2FB1-7137-42CA-AFFD-71E4846C75E2}"/>
              </a:ext>
            </a:extLst>
          </p:cNvPr>
          <p:cNvSpPr>
            <a:spLocks noGrp="1"/>
          </p:cNvSpPr>
          <p:nvPr>
            <p:ph type="body" sz="quarter" idx="12" hasCustomPrompt="1"/>
          </p:nvPr>
        </p:nvSpPr>
        <p:spPr>
          <a:xfrm>
            <a:off x="4276808" y="4745761"/>
            <a:ext cx="3639972" cy="245276"/>
          </a:xfrm>
        </p:spPr>
        <p:txBody>
          <a:bodyPr/>
          <a:lstStyle>
            <a:lvl1pPr marL="0" indent="0" algn="ctr" defTabSz="913851" rtl="0" eaLnBrk="1" latinLnBrk="0" hangingPunct="1">
              <a:spcAft>
                <a:spcPts val="0"/>
              </a:spcAft>
              <a:buNone/>
              <a:defRPr lang="en-US" sz="1399" b="0" kern="1200" dirty="0" smtClean="0">
                <a:solidFill>
                  <a:schemeClr val="tx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Presenter 14pt</a:t>
            </a:r>
          </a:p>
        </p:txBody>
      </p:sp>
      <p:sp>
        <p:nvSpPr>
          <p:cNvPr id="11" name="Footer Placeholder 2">
            <a:extLst>
              <a:ext uri="{FF2B5EF4-FFF2-40B4-BE49-F238E27FC236}">
                <a16:creationId xmlns:a16="http://schemas.microsoft.com/office/drawing/2014/main" id="{C78FFB5D-ADFF-4526-9C0D-2337A1ED9968}"/>
              </a:ext>
            </a:extLst>
          </p:cNvPr>
          <p:cNvSpPr>
            <a:spLocks noGrp="1"/>
          </p:cNvSpPr>
          <p:nvPr>
            <p:ph type="ftr" sz="quarter" idx="3"/>
          </p:nvPr>
        </p:nvSpPr>
        <p:spPr>
          <a:xfrm>
            <a:off x="8639174" y="6452958"/>
            <a:ext cx="3176441" cy="132492"/>
          </a:xfrm>
          <a:prstGeom prst="rect">
            <a:avLst/>
          </a:prstGeom>
        </p:spPr>
        <p:txBody>
          <a:bodyPr lIns="0" tIns="0" rIns="0" bIns="0"/>
          <a:lstStyle>
            <a:lvl1pPr algn="r">
              <a:defRPr sz="800">
                <a:solidFill>
                  <a:schemeClr val="tx1">
                    <a:alpha val="50000"/>
                  </a:schemeClr>
                </a:solidFill>
              </a:defRPr>
            </a:lvl1pPr>
          </a:lstStyle>
          <a:p>
            <a:endParaRPr lang="en-GB" dirty="0"/>
          </a:p>
        </p:txBody>
      </p:sp>
    </p:spTree>
    <p:extLst>
      <p:ext uri="{BB962C8B-B14F-4D97-AF65-F5344CB8AC3E}">
        <p14:creationId xmlns:p14="http://schemas.microsoft.com/office/powerpoint/2010/main" val="1826464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05">
          <p15:clr>
            <a:srgbClr val="C35EA4"/>
          </p15:clr>
        </p15:guide>
        <p15:guide id="2" pos="3840">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Keypoints 3.3">
    <p:spTree>
      <p:nvGrpSpPr>
        <p:cNvPr id="1" name=""/>
        <p:cNvGrpSpPr/>
        <p:nvPr/>
      </p:nvGrpSpPr>
      <p:grpSpPr>
        <a:xfrm>
          <a:off x="0" y="0"/>
          <a:ext cx="0" cy="0"/>
          <a:chOff x="0" y="0"/>
          <a:chExt cx="0" cy="0"/>
        </a:xfrm>
      </p:grpSpPr>
      <p:sp>
        <p:nvSpPr>
          <p:cNvPr id="17" name="Picture Placeholder 10">
            <a:extLst>
              <a:ext uri="{FF2B5EF4-FFF2-40B4-BE49-F238E27FC236}">
                <a16:creationId xmlns:a16="http://schemas.microsoft.com/office/drawing/2014/main" id="{9E8A1F14-DE97-4901-A101-7CF2C02AFD8A}"/>
              </a:ext>
            </a:extLst>
          </p:cNvPr>
          <p:cNvSpPr>
            <a:spLocks noGrp="1"/>
          </p:cNvSpPr>
          <p:nvPr>
            <p:ph type="pic" sz="quarter" idx="15" hasCustomPrompt="1"/>
          </p:nvPr>
        </p:nvSpPr>
        <p:spPr>
          <a:xfrm>
            <a:off x="127000" y="127001"/>
            <a:ext cx="5838826" cy="6184901"/>
          </a:xfrm>
          <a:custGeom>
            <a:avLst/>
            <a:gdLst>
              <a:gd name="connsiteX0" fmla="*/ 0 w 5302251"/>
              <a:gd name="connsiteY0" fmla="*/ 0 h 6056313"/>
              <a:gd name="connsiteX1" fmla="*/ 5302251 w 5302251"/>
              <a:gd name="connsiteY1" fmla="*/ 0 h 6056313"/>
              <a:gd name="connsiteX2" fmla="*/ 5302251 w 5302251"/>
              <a:gd name="connsiteY2" fmla="*/ 6056313 h 6056313"/>
              <a:gd name="connsiteX3" fmla="*/ 932984 w 5302251"/>
              <a:gd name="connsiteY3" fmla="*/ 6056313 h 6056313"/>
              <a:gd name="connsiteX4" fmla="*/ 0 w 5302251"/>
              <a:gd name="connsiteY4" fmla="*/ 6056313 h 605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251" h="6056313">
                <a:moveTo>
                  <a:pt x="0" y="0"/>
                </a:moveTo>
                <a:lnTo>
                  <a:pt x="5302251" y="0"/>
                </a:lnTo>
                <a:lnTo>
                  <a:pt x="5302251" y="6056313"/>
                </a:lnTo>
                <a:lnTo>
                  <a:pt x="932984" y="6056313"/>
                </a:lnTo>
                <a:lnTo>
                  <a:pt x="0" y="6056313"/>
                </a:lnTo>
                <a:close/>
              </a:path>
            </a:pathLst>
          </a:custGeom>
          <a:solidFill>
            <a:schemeClr val="tx1">
              <a:lumMod val="65000"/>
              <a:lumOff val="35000"/>
            </a:schemeClr>
          </a:solidFill>
        </p:spPr>
        <p:txBody>
          <a:bodyPr wrap="square" lIns="720000" tIns="0" rIns="720000" bIns="900000" anchor="ctr" anchorCtr="0">
            <a:noAutofit/>
          </a:bodyPr>
          <a:lstStyle>
            <a:lvl1pPr marL="0" indent="0" algn="ctr">
              <a:spcBef>
                <a:spcPts val="0"/>
              </a:spcBef>
              <a:buNone/>
              <a:defRPr sz="1399" b="0" cap="none" baseline="0">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a:t>
            </a:r>
            <a:endParaRPr lang="en-US" dirty="0"/>
          </a:p>
        </p:txBody>
      </p:sp>
      <p:sp>
        <p:nvSpPr>
          <p:cNvPr id="4" name="Title 3">
            <a:extLst>
              <a:ext uri="{FF2B5EF4-FFF2-40B4-BE49-F238E27FC236}">
                <a16:creationId xmlns:a16="http://schemas.microsoft.com/office/drawing/2014/main" id="{318D0C86-4D41-4EC4-889C-9305DB272C5C}"/>
              </a:ext>
            </a:extLst>
          </p:cNvPr>
          <p:cNvSpPr>
            <a:spLocks noGrp="1"/>
          </p:cNvSpPr>
          <p:nvPr>
            <p:ph type="title" hasCustomPrompt="1"/>
          </p:nvPr>
        </p:nvSpPr>
        <p:spPr>
          <a:xfrm>
            <a:off x="6226178" y="388381"/>
            <a:ext cx="5584822" cy="1218795"/>
          </a:xfrm>
        </p:spPr>
        <p:txBody>
          <a:bodyPr tIns="61200"/>
          <a:lstStyle>
            <a:lvl1pPr>
              <a:defRPr sz="3198"/>
            </a:lvl1pPr>
          </a:lstStyle>
          <a:p>
            <a:r>
              <a:rPr lang="en-GB" dirty="0"/>
              <a:t>Place headline here</a:t>
            </a:r>
            <a:endParaRPr lang="en-US" dirty="0"/>
          </a:p>
        </p:txBody>
      </p:sp>
      <p:sp>
        <p:nvSpPr>
          <p:cNvPr id="16" name="Text Placeholder 1">
            <a:extLst>
              <a:ext uri="{FF2B5EF4-FFF2-40B4-BE49-F238E27FC236}">
                <a16:creationId xmlns:a16="http://schemas.microsoft.com/office/drawing/2014/main" id="{6F4CB88F-30B2-41CB-B850-85E297D4B077}"/>
              </a:ext>
            </a:extLst>
          </p:cNvPr>
          <p:cNvSpPr>
            <a:spLocks noGrp="1"/>
          </p:cNvSpPr>
          <p:nvPr>
            <p:ph type="body" sz="quarter" idx="41" hasCustomPrompt="1"/>
          </p:nvPr>
        </p:nvSpPr>
        <p:spPr>
          <a:xfrm>
            <a:off x="4293684" y="3913474"/>
            <a:ext cx="2484000" cy="2398427"/>
          </a:xfrm>
          <a:solidFill>
            <a:schemeClr val="accent1"/>
          </a:solidFill>
        </p:spPr>
        <p:txBody>
          <a:bodyPr wrap="square" lIns="216000" tIns="504000" rIns="216000" bIns="360000">
            <a:noAutofit/>
          </a:bodyPr>
          <a:lstStyle>
            <a:lvl1pPr marL="0" indent="0" algn="l">
              <a:lnSpc>
                <a:spcPct val="90000"/>
              </a:lnSpc>
              <a:spcBef>
                <a:spcPts val="0"/>
              </a:spcBef>
              <a:spcAft>
                <a:spcPts val="200"/>
              </a:spcAft>
              <a:buFont typeface="Arial" panose="020B0604020202020204" pitchFamily="34" charset="0"/>
              <a:buNone/>
              <a:defRPr sz="3997" spc="-100" baseline="0">
                <a:solidFill>
                  <a:schemeClr val="bg1"/>
                </a:solidFill>
              </a:defRPr>
            </a:lvl1pPr>
            <a:lvl2pPr marL="0" indent="0" algn="l">
              <a:spcBef>
                <a:spcPts val="0"/>
              </a:spcBef>
              <a:buNone/>
              <a:defRPr sz="1799">
                <a:solidFill>
                  <a:schemeClr val="bg1"/>
                </a:solidFill>
              </a:defRPr>
            </a:lvl2pPr>
            <a:lvl3pPr>
              <a:defRPr sz="1999"/>
            </a:lvl3pPr>
            <a:lvl4pPr>
              <a:defRPr sz="1399"/>
            </a:lvl4pPr>
            <a:lvl5pPr>
              <a:defRPr sz="1399"/>
            </a:lvl5pPr>
          </a:lstStyle>
          <a:p>
            <a:pPr lvl="0"/>
            <a:r>
              <a:rPr lang="en-US" dirty="0"/>
              <a:t>00</a:t>
            </a:r>
          </a:p>
          <a:p>
            <a:pPr lvl="1"/>
            <a:r>
              <a:rPr lang="en-US" dirty="0"/>
              <a:t>Second level</a:t>
            </a:r>
          </a:p>
        </p:txBody>
      </p:sp>
      <p:sp>
        <p:nvSpPr>
          <p:cNvPr id="18" name="Text Placeholder 2">
            <a:extLst>
              <a:ext uri="{FF2B5EF4-FFF2-40B4-BE49-F238E27FC236}">
                <a16:creationId xmlns:a16="http://schemas.microsoft.com/office/drawing/2014/main" id="{8E01D7C5-420A-477D-A9B8-EFD12A2ECE6B}"/>
              </a:ext>
            </a:extLst>
          </p:cNvPr>
          <p:cNvSpPr>
            <a:spLocks noGrp="1"/>
          </p:cNvSpPr>
          <p:nvPr>
            <p:ph type="body" sz="quarter" idx="42" hasCustomPrompt="1"/>
          </p:nvPr>
        </p:nvSpPr>
        <p:spPr>
          <a:xfrm>
            <a:off x="6810342" y="3913474"/>
            <a:ext cx="2484000" cy="2398427"/>
          </a:xfrm>
          <a:solidFill>
            <a:schemeClr val="accent2"/>
          </a:solidFill>
        </p:spPr>
        <p:txBody>
          <a:bodyPr wrap="square" lIns="216000" tIns="504000" rIns="216000" bIns="360000">
            <a:noAutofit/>
          </a:bodyPr>
          <a:lstStyle>
            <a:lvl1pPr marL="0" indent="0" algn="l">
              <a:lnSpc>
                <a:spcPct val="90000"/>
              </a:lnSpc>
              <a:spcBef>
                <a:spcPts val="0"/>
              </a:spcBef>
              <a:spcAft>
                <a:spcPts val="200"/>
              </a:spcAft>
              <a:buNone/>
              <a:defRPr sz="3997" spc="-100" baseline="0">
                <a:solidFill>
                  <a:schemeClr val="bg1"/>
                </a:solidFill>
              </a:defRPr>
            </a:lvl1pPr>
            <a:lvl2pPr marL="0" indent="0" algn="l">
              <a:spcBef>
                <a:spcPts val="0"/>
              </a:spcBef>
              <a:buNone/>
              <a:defRPr sz="1799">
                <a:solidFill>
                  <a:schemeClr val="bg1"/>
                </a:solidFill>
              </a:defRPr>
            </a:lvl2pPr>
            <a:lvl3pPr>
              <a:defRPr sz="1999"/>
            </a:lvl3pPr>
            <a:lvl4pPr>
              <a:defRPr sz="1399"/>
            </a:lvl4pPr>
            <a:lvl5pPr>
              <a:defRPr sz="1399"/>
            </a:lvl5pPr>
          </a:lstStyle>
          <a:p>
            <a:pPr lvl="0"/>
            <a:r>
              <a:rPr lang="en-US" dirty="0"/>
              <a:t>00</a:t>
            </a:r>
          </a:p>
          <a:p>
            <a:pPr lvl="1"/>
            <a:r>
              <a:rPr lang="en-US" dirty="0"/>
              <a:t>Second level</a:t>
            </a:r>
          </a:p>
        </p:txBody>
      </p:sp>
      <p:sp>
        <p:nvSpPr>
          <p:cNvPr id="19" name="Text Placeholder 3">
            <a:extLst>
              <a:ext uri="{FF2B5EF4-FFF2-40B4-BE49-F238E27FC236}">
                <a16:creationId xmlns:a16="http://schemas.microsoft.com/office/drawing/2014/main" id="{3618F5C1-6661-44AB-813F-9E14D7F3DAA9}"/>
              </a:ext>
            </a:extLst>
          </p:cNvPr>
          <p:cNvSpPr>
            <a:spLocks noGrp="1"/>
          </p:cNvSpPr>
          <p:nvPr>
            <p:ph type="body" sz="quarter" idx="43" hasCustomPrompt="1"/>
          </p:nvPr>
        </p:nvSpPr>
        <p:spPr>
          <a:xfrm>
            <a:off x="9327000" y="3913474"/>
            <a:ext cx="2484000" cy="2398427"/>
          </a:xfrm>
          <a:solidFill>
            <a:schemeClr val="accent3"/>
          </a:solidFill>
        </p:spPr>
        <p:txBody>
          <a:bodyPr wrap="square" lIns="216000" tIns="504000" rIns="216000" bIns="360000">
            <a:noAutofit/>
          </a:bodyPr>
          <a:lstStyle>
            <a:lvl1pPr marL="0" indent="0" algn="l">
              <a:lnSpc>
                <a:spcPct val="90000"/>
              </a:lnSpc>
              <a:spcBef>
                <a:spcPts val="0"/>
              </a:spcBef>
              <a:spcAft>
                <a:spcPts val="200"/>
              </a:spcAft>
              <a:buNone/>
              <a:defRPr sz="3997" spc="-100" baseline="0">
                <a:solidFill>
                  <a:schemeClr val="bg1"/>
                </a:solidFill>
              </a:defRPr>
            </a:lvl1pPr>
            <a:lvl2pPr marL="0" indent="0" algn="l">
              <a:spcBef>
                <a:spcPts val="0"/>
              </a:spcBef>
              <a:buNone/>
              <a:defRPr sz="1799">
                <a:solidFill>
                  <a:schemeClr val="bg1"/>
                </a:solidFill>
              </a:defRPr>
            </a:lvl2pPr>
            <a:lvl3pPr>
              <a:defRPr sz="1999"/>
            </a:lvl3pPr>
            <a:lvl4pPr>
              <a:defRPr sz="1399"/>
            </a:lvl4pPr>
            <a:lvl5pPr>
              <a:defRPr sz="1399"/>
            </a:lvl5pPr>
          </a:lstStyle>
          <a:p>
            <a:pPr lvl="0"/>
            <a:r>
              <a:rPr lang="en-US" dirty="0"/>
              <a:t>00</a:t>
            </a:r>
          </a:p>
          <a:p>
            <a:pPr lvl="1"/>
            <a:r>
              <a:rPr lang="en-US" dirty="0"/>
              <a:t>Second level</a:t>
            </a:r>
          </a:p>
        </p:txBody>
      </p:sp>
      <p:sp>
        <p:nvSpPr>
          <p:cNvPr id="10" name="Subtitle">
            <a:extLst>
              <a:ext uri="{FF2B5EF4-FFF2-40B4-BE49-F238E27FC236}">
                <a16:creationId xmlns:a16="http://schemas.microsoft.com/office/drawing/2014/main" id="{CC5FCE41-8E79-49C3-ABCC-7911BBCAA3D5}"/>
              </a:ext>
            </a:extLst>
          </p:cNvPr>
          <p:cNvSpPr>
            <a:spLocks noGrp="1"/>
          </p:cNvSpPr>
          <p:nvPr>
            <p:ph type="body" sz="quarter" idx="46" hasCustomPrompt="1"/>
          </p:nvPr>
        </p:nvSpPr>
        <p:spPr>
          <a:xfrm>
            <a:off x="6226152" y="1743416"/>
            <a:ext cx="5581672"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14" name="Slide Number Placeholder 7">
            <a:extLst>
              <a:ext uri="{FF2B5EF4-FFF2-40B4-BE49-F238E27FC236}">
                <a16:creationId xmlns:a16="http://schemas.microsoft.com/office/drawing/2014/main" id="{E1806E81-6943-4008-BA2F-5F9D91C5E84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1" name="Footer Placeholder 2">
            <a:extLst>
              <a:ext uri="{FF2B5EF4-FFF2-40B4-BE49-F238E27FC236}">
                <a16:creationId xmlns:a16="http://schemas.microsoft.com/office/drawing/2014/main" id="{0F3F04D3-A0C9-4F12-A018-91554CDCB9C9}"/>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Tree>
    <p:extLst>
      <p:ext uri="{BB962C8B-B14F-4D97-AF65-F5344CB8AC3E}">
        <p14:creationId xmlns:p14="http://schemas.microsoft.com/office/powerpoint/2010/main" val="2808047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hree keypoints 2.3 – Boxes">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E24A9F-A725-41E8-98DC-BB4359889F0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ltGray">
          <a:xfrm rot="5400000">
            <a:off x="-1420812" y="1420814"/>
            <a:ext cx="6858001" cy="4016375"/>
          </a:xfrm>
          <a:prstGeom prst="rect">
            <a:avLst/>
          </a:prstGeom>
        </p:spPr>
      </p:pic>
      <p:sp>
        <p:nvSpPr>
          <p:cNvPr id="2" name="Title 1">
            <a:extLst>
              <a:ext uri="{FF2B5EF4-FFF2-40B4-BE49-F238E27FC236}">
                <a16:creationId xmlns:a16="http://schemas.microsoft.com/office/drawing/2014/main" id="{F9CF0030-9139-4E59-8508-7818725896E5}"/>
              </a:ext>
            </a:extLst>
          </p:cNvPr>
          <p:cNvSpPr>
            <a:spLocks noGrp="1"/>
          </p:cNvSpPr>
          <p:nvPr>
            <p:ph type="title" hasCustomPrompt="1"/>
          </p:nvPr>
        </p:nvSpPr>
        <p:spPr>
          <a:xfrm>
            <a:off x="381000" y="381001"/>
            <a:ext cx="3635375" cy="1828193"/>
          </a:xfrm>
        </p:spPr>
        <p:txBody>
          <a:bodyPr rIns="360000"/>
          <a:lstStyle>
            <a:lvl1pPr marL="0" algn="l" defTabSz="913851" rtl="0" eaLnBrk="1" latinLnBrk="0" hangingPunct="1">
              <a:lnSpc>
                <a:spcPct val="80000"/>
              </a:lnSpc>
              <a:spcBef>
                <a:spcPct val="0"/>
              </a:spcBef>
              <a:buNone/>
              <a:defRPr lang="en-US" sz="3198" b="1" kern="1200" dirty="0">
                <a:solidFill>
                  <a:schemeClr val="bg1"/>
                </a:solidFill>
                <a:latin typeface="+mj-lt"/>
                <a:ea typeface="+mj-ea"/>
                <a:cs typeface="+mj-cs"/>
              </a:defRPr>
            </a:lvl1pPr>
          </a:lstStyle>
          <a:p>
            <a:r>
              <a:rPr lang="en-GB" dirty="0"/>
              <a:t>Place headline here</a:t>
            </a:r>
            <a:endParaRPr lang="en-US" dirty="0"/>
          </a:p>
        </p:txBody>
      </p:sp>
      <p:sp>
        <p:nvSpPr>
          <p:cNvPr id="19" name="Intro">
            <a:extLst>
              <a:ext uri="{FF2B5EF4-FFF2-40B4-BE49-F238E27FC236}">
                <a16:creationId xmlns:a16="http://schemas.microsoft.com/office/drawing/2014/main" id="{2C3D717F-7FB7-42EC-ADB4-7184FA96B3BA}"/>
              </a:ext>
            </a:extLst>
          </p:cNvPr>
          <p:cNvSpPr>
            <a:spLocks noGrp="1"/>
          </p:cNvSpPr>
          <p:nvPr>
            <p:ph type="body" sz="quarter" idx="36" hasCustomPrompt="1"/>
          </p:nvPr>
        </p:nvSpPr>
        <p:spPr>
          <a:xfrm>
            <a:off x="381000" y="2341123"/>
            <a:ext cx="3635375" cy="3417752"/>
          </a:xfrm>
        </p:spPr>
        <p:txBody>
          <a:bodyPr tIns="0" rIns="360000"/>
          <a:lstStyle>
            <a:lvl1pPr marL="0" indent="0">
              <a:buNone/>
              <a:defRPr sz="1999">
                <a:solidFill>
                  <a:schemeClr val="bg1"/>
                </a:solidFill>
                <a:latin typeface="+mn-lt"/>
              </a:defRPr>
            </a:lvl1pPr>
            <a:lvl2pPr marL="179892" indent="-179892">
              <a:buFont typeface="Arial" panose="020B0604020202020204" pitchFamily="34" charset="0"/>
              <a:buChar char="•"/>
              <a:defRPr sz="1799">
                <a:solidFill>
                  <a:schemeClr val="bg1"/>
                </a:solidFill>
              </a:defRPr>
            </a:lvl2pPr>
            <a:lvl3pPr marL="359784" indent="-179892">
              <a:defRPr sz="1599"/>
            </a:lvl3pPr>
            <a:lvl4pPr>
              <a:defRPr lang="en-US" sz="1799" kern="1200" dirty="0">
                <a:solidFill>
                  <a:schemeClr val="bg1"/>
                </a:solidFill>
                <a:latin typeface="+mn-lt"/>
                <a:ea typeface="+mn-ea"/>
                <a:cs typeface="+mn-cs"/>
              </a:defRPr>
            </a:lvl4pPr>
          </a:lstStyle>
          <a:p>
            <a:pPr lvl="0"/>
            <a:r>
              <a:rPr lang="en-US" dirty="0"/>
              <a:t>Edit Master text styles</a:t>
            </a:r>
          </a:p>
          <a:p>
            <a:pPr lvl="1"/>
            <a:r>
              <a:rPr lang="en-US" dirty="0"/>
              <a:t>Second level</a:t>
            </a:r>
          </a:p>
          <a:p>
            <a:pPr marL="359784" lvl="3" indent="-179892" algn="l" defTabSz="913851" rtl="0" eaLnBrk="1" latinLnBrk="0" hangingPunct="1">
              <a:lnSpc>
                <a:spcPct val="100000"/>
              </a:lnSpc>
              <a:spcBef>
                <a:spcPts val="800"/>
              </a:spcBef>
              <a:buFont typeface="Arial" panose="020B0604020202020204" pitchFamily="34" charset="0"/>
              <a:buChar char="–"/>
            </a:pPr>
            <a:r>
              <a:rPr lang="en-US" dirty="0"/>
              <a:t>Third level</a:t>
            </a:r>
          </a:p>
        </p:txBody>
      </p:sp>
      <p:sp>
        <p:nvSpPr>
          <p:cNvPr id="21" name="Text Box Outline">
            <a:extLst>
              <a:ext uri="{FF2B5EF4-FFF2-40B4-BE49-F238E27FC236}">
                <a16:creationId xmlns:a16="http://schemas.microsoft.com/office/drawing/2014/main" id="{DBF4A977-A8B8-4CB6-A93F-BB69299E8266}"/>
              </a:ext>
            </a:extLst>
          </p:cNvPr>
          <p:cNvSpPr>
            <a:spLocks noGrp="1"/>
          </p:cNvSpPr>
          <p:nvPr>
            <p:ph type="body" sz="quarter" idx="45"/>
          </p:nvPr>
        </p:nvSpPr>
        <p:spPr>
          <a:xfrm>
            <a:off x="4275139" y="5285347"/>
            <a:ext cx="7535861" cy="531005"/>
          </a:xfrm>
          <a:noFill/>
          <a:ln w="3175">
            <a:solidFill>
              <a:schemeClr val="accent3"/>
            </a:solidFill>
          </a:ln>
        </p:spPr>
        <p:txBody>
          <a:bodyPr lIns="216000" tIns="46800" rIns="216000" bIns="72000" anchor="ctr"/>
          <a:lstStyle>
            <a:lvl1pPr marL="0" indent="0" algn="ctr">
              <a:buNone/>
              <a:defRPr sz="1799" b="1">
                <a:solidFill>
                  <a:schemeClr val="tx1"/>
                </a:solidFill>
              </a:defRPr>
            </a:lvl1pPr>
          </a:lstStyle>
          <a:p>
            <a:pPr lvl="0"/>
            <a:r>
              <a:rPr lang="en-US"/>
              <a:t>Click to edit Master text styles</a:t>
            </a:r>
          </a:p>
        </p:txBody>
      </p:sp>
      <p:sp>
        <p:nvSpPr>
          <p:cNvPr id="20" name="Gray box 1">
            <a:extLst>
              <a:ext uri="{FF2B5EF4-FFF2-40B4-BE49-F238E27FC236}">
                <a16:creationId xmlns:a16="http://schemas.microsoft.com/office/drawing/2014/main" id="{04E27DE7-461A-4B15-B9E2-A35B9B4664E5}"/>
              </a:ext>
            </a:extLst>
          </p:cNvPr>
          <p:cNvSpPr/>
          <p:nvPr/>
        </p:nvSpPr>
        <p:spPr>
          <a:xfrm>
            <a:off x="4695562" y="1170891"/>
            <a:ext cx="2052000" cy="1620000"/>
          </a:xfrm>
          <a:prstGeom prst="rect">
            <a:avLst/>
          </a:prstGeom>
          <a:solidFill>
            <a:schemeClr val="bg1">
              <a:lumMod val="95000"/>
              <a:alpha val="90000"/>
            </a:schemeClr>
          </a:solid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Heading 1">
            <a:extLst>
              <a:ext uri="{FF2B5EF4-FFF2-40B4-BE49-F238E27FC236}">
                <a16:creationId xmlns:a16="http://schemas.microsoft.com/office/drawing/2014/main" id="{16EE6529-2E59-47A4-8142-4D3BCA6AE554}"/>
              </a:ext>
            </a:extLst>
          </p:cNvPr>
          <p:cNvSpPr>
            <a:spLocks noGrp="1"/>
          </p:cNvSpPr>
          <p:nvPr>
            <p:ph type="body" sz="quarter" idx="42" hasCustomPrompt="1"/>
          </p:nvPr>
        </p:nvSpPr>
        <p:spPr>
          <a:xfrm>
            <a:off x="4695562" y="2787900"/>
            <a:ext cx="2052000" cy="540000"/>
          </a:xfrm>
          <a:solidFill>
            <a:schemeClr val="accent1"/>
          </a:solidFill>
        </p:spPr>
        <p:txBody>
          <a:bodyPr lIns="108000" rIns="108000" anchor="ctr"/>
          <a:lstStyle>
            <a:lvl1pPr marL="0" indent="0" algn="ctr">
              <a:spcBef>
                <a:spcPts val="0"/>
              </a:spcBef>
              <a:buNone/>
              <a:defRPr sz="1599">
                <a:solidFill>
                  <a:schemeClr val="bg1"/>
                </a:solidFill>
                <a:latin typeface="+mn-lt"/>
              </a:defRPr>
            </a:lvl1pPr>
          </a:lstStyle>
          <a:p>
            <a:pPr lvl="0"/>
            <a:r>
              <a:rPr lang="en-US" dirty="0"/>
              <a:t>Insert heading</a:t>
            </a:r>
          </a:p>
        </p:txBody>
      </p:sp>
      <p:sp>
        <p:nvSpPr>
          <p:cNvPr id="23" name="Text Placeholder 1">
            <a:extLst>
              <a:ext uri="{FF2B5EF4-FFF2-40B4-BE49-F238E27FC236}">
                <a16:creationId xmlns:a16="http://schemas.microsoft.com/office/drawing/2014/main" id="{3853A0CA-CF0A-4681-8FF4-A4BB9BABB7D0}"/>
              </a:ext>
            </a:extLst>
          </p:cNvPr>
          <p:cNvSpPr>
            <a:spLocks noGrp="1"/>
          </p:cNvSpPr>
          <p:nvPr>
            <p:ph type="body" sz="quarter" idx="39" hasCustomPrompt="1"/>
          </p:nvPr>
        </p:nvSpPr>
        <p:spPr>
          <a:xfrm>
            <a:off x="4695563" y="3600000"/>
            <a:ext cx="2052000" cy="1445140"/>
          </a:xfrm>
        </p:spPr>
        <p:txBody>
          <a:bodyPr/>
          <a:lstStyle>
            <a:lvl1pPr marL="0" indent="0">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vl5pPr>
              <a:defRPr sz="1399">
                <a:solidFill>
                  <a:schemeClr val="tx1"/>
                </a:solidFill>
              </a:defRPr>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24" name="Gray box 1">
            <a:extLst>
              <a:ext uri="{FF2B5EF4-FFF2-40B4-BE49-F238E27FC236}">
                <a16:creationId xmlns:a16="http://schemas.microsoft.com/office/drawing/2014/main" id="{019F3DC3-82C8-484C-A7C7-A79BAB3598DF}"/>
              </a:ext>
            </a:extLst>
          </p:cNvPr>
          <p:cNvSpPr/>
          <p:nvPr/>
        </p:nvSpPr>
        <p:spPr>
          <a:xfrm>
            <a:off x="7031259" y="1167899"/>
            <a:ext cx="2052000" cy="1620000"/>
          </a:xfrm>
          <a:prstGeom prst="rect">
            <a:avLst/>
          </a:prstGeom>
          <a:solidFill>
            <a:schemeClr val="bg1">
              <a:lumMod val="95000"/>
              <a:alpha val="90000"/>
            </a:schemeClr>
          </a:solid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Heading 1">
            <a:extLst>
              <a:ext uri="{FF2B5EF4-FFF2-40B4-BE49-F238E27FC236}">
                <a16:creationId xmlns:a16="http://schemas.microsoft.com/office/drawing/2014/main" id="{6B30540E-04CD-497E-9780-C6525EC127E4}"/>
              </a:ext>
            </a:extLst>
          </p:cNvPr>
          <p:cNvSpPr>
            <a:spLocks noGrp="1"/>
          </p:cNvSpPr>
          <p:nvPr>
            <p:ph type="body" sz="quarter" idx="46" hasCustomPrompt="1"/>
          </p:nvPr>
        </p:nvSpPr>
        <p:spPr>
          <a:xfrm>
            <a:off x="7031259" y="2784908"/>
            <a:ext cx="2052000" cy="540000"/>
          </a:xfrm>
          <a:solidFill>
            <a:schemeClr val="accent2"/>
          </a:solidFill>
        </p:spPr>
        <p:txBody>
          <a:bodyPr lIns="108000" rIns="108000" anchor="ctr"/>
          <a:lstStyle>
            <a:lvl1pPr marL="0" indent="0" algn="ctr">
              <a:spcBef>
                <a:spcPts val="0"/>
              </a:spcBef>
              <a:buNone/>
              <a:defRPr sz="1599">
                <a:solidFill>
                  <a:schemeClr val="bg1"/>
                </a:solidFill>
                <a:latin typeface="+mn-lt"/>
              </a:defRPr>
            </a:lvl1pPr>
          </a:lstStyle>
          <a:p>
            <a:pPr lvl="0"/>
            <a:r>
              <a:rPr lang="en-US" dirty="0"/>
              <a:t>Insert heading</a:t>
            </a:r>
          </a:p>
        </p:txBody>
      </p:sp>
      <p:sp>
        <p:nvSpPr>
          <p:cNvPr id="26" name="Text Placeholder 1">
            <a:extLst>
              <a:ext uri="{FF2B5EF4-FFF2-40B4-BE49-F238E27FC236}">
                <a16:creationId xmlns:a16="http://schemas.microsoft.com/office/drawing/2014/main" id="{3C01E897-34A5-4AB2-BF63-CCEC56C33B2A}"/>
              </a:ext>
            </a:extLst>
          </p:cNvPr>
          <p:cNvSpPr>
            <a:spLocks noGrp="1"/>
          </p:cNvSpPr>
          <p:nvPr>
            <p:ph type="body" sz="quarter" idx="47" hasCustomPrompt="1"/>
          </p:nvPr>
        </p:nvSpPr>
        <p:spPr>
          <a:xfrm>
            <a:off x="7031260" y="3597009"/>
            <a:ext cx="2052000" cy="1445140"/>
          </a:xfrm>
        </p:spPr>
        <p:txBody>
          <a:bodyPr/>
          <a:lstStyle>
            <a:lvl1pPr marL="0" indent="0">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vl5pPr>
              <a:defRPr sz="1399">
                <a:solidFill>
                  <a:schemeClr val="tx1"/>
                </a:solidFill>
              </a:defRPr>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27" name="Gray box 1">
            <a:extLst>
              <a:ext uri="{FF2B5EF4-FFF2-40B4-BE49-F238E27FC236}">
                <a16:creationId xmlns:a16="http://schemas.microsoft.com/office/drawing/2014/main" id="{381A94F3-9A98-4709-A206-A564F6A13E91}"/>
              </a:ext>
            </a:extLst>
          </p:cNvPr>
          <p:cNvSpPr/>
          <p:nvPr/>
        </p:nvSpPr>
        <p:spPr>
          <a:xfrm>
            <a:off x="9366957" y="1167899"/>
            <a:ext cx="2052000" cy="1620000"/>
          </a:xfrm>
          <a:prstGeom prst="rect">
            <a:avLst/>
          </a:prstGeom>
          <a:solidFill>
            <a:schemeClr val="bg1">
              <a:lumMod val="95000"/>
              <a:alpha val="90000"/>
            </a:schemeClr>
          </a:solid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Heading 1">
            <a:extLst>
              <a:ext uri="{FF2B5EF4-FFF2-40B4-BE49-F238E27FC236}">
                <a16:creationId xmlns:a16="http://schemas.microsoft.com/office/drawing/2014/main" id="{6D1FF3A5-CD80-4B7D-AA2E-39D96B381048}"/>
              </a:ext>
            </a:extLst>
          </p:cNvPr>
          <p:cNvSpPr>
            <a:spLocks noGrp="1"/>
          </p:cNvSpPr>
          <p:nvPr>
            <p:ph type="body" sz="quarter" idx="48" hasCustomPrompt="1"/>
          </p:nvPr>
        </p:nvSpPr>
        <p:spPr>
          <a:xfrm>
            <a:off x="9366957" y="2784908"/>
            <a:ext cx="2052000" cy="540000"/>
          </a:xfrm>
          <a:solidFill>
            <a:schemeClr val="accent3"/>
          </a:solidFill>
        </p:spPr>
        <p:txBody>
          <a:bodyPr lIns="108000" rIns="108000" anchor="ctr"/>
          <a:lstStyle>
            <a:lvl1pPr marL="0" indent="0" algn="ctr">
              <a:spcBef>
                <a:spcPts val="0"/>
              </a:spcBef>
              <a:buNone/>
              <a:defRPr sz="1599">
                <a:solidFill>
                  <a:schemeClr val="bg1"/>
                </a:solidFill>
                <a:latin typeface="+mn-lt"/>
              </a:defRPr>
            </a:lvl1pPr>
          </a:lstStyle>
          <a:p>
            <a:pPr lvl="0"/>
            <a:r>
              <a:rPr lang="en-US" dirty="0"/>
              <a:t>Insert heading</a:t>
            </a:r>
          </a:p>
        </p:txBody>
      </p:sp>
      <p:sp>
        <p:nvSpPr>
          <p:cNvPr id="29" name="Text Placeholder 1">
            <a:extLst>
              <a:ext uri="{FF2B5EF4-FFF2-40B4-BE49-F238E27FC236}">
                <a16:creationId xmlns:a16="http://schemas.microsoft.com/office/drawing/2014/main" id="{4591832D-036A-4CB9-AF17-D27E9220C917}"/>
              </a:ext>
            </a:extLst>
          </p:cNvPr>
          <p:cNvSpPr>
            <a:spLocks noGrp="1"/>
          </p:cNvSpPr>
          <p:nvPr>
            <p:ph type="body" sz="quarter" idx="49" hasCustomPrompt="1"/>
          </p:nvPr>
        </p:nvSpPr>
        <p:spPr>
          <a:xfrm>
            <a:off x="9366958" y="3597009"/>
            <a:ext cx="2052000" cy="1445140"/>
          </a:xfrm>
        </p:spPr>
        <p:txBody>
          <a:bodyPr/>
          <a:lstStyle>
            <a:lvl1pPr marL="0" indent="0">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vl5pPr>
              <a:defRPr sz="1399">
                <a:solidFill>
                  <a:schemeClr val="tx1"/>
                </a:solidFill>
              </a:defRPr>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33" name="GTS_Purple" descr="Accenture Greater Than symbol in purple">
            <a:extLst>
              <a:ext uri="{FF2B5EF4-FFF2-40B4-BE49-F238E27FC236}">
                <a16:creationId xmlns:a16="http://schemas.microsoft.com/office/drawing/2014/main" id="{C3BBBBF2-E233-4F71-8FA2-5D43858099E1}"/>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35" name="Slide Number Placeholder 7">
            <a:extLst>
              <a:ext uri="{FF2B5EF4-FFF2-40B4-BE49-F238E27FC236}">
                <a16:creationId xmlns:a16="http://schemas.microsoft.com/office/drawing/2014/main" id="{83B3982C-5D77-4012-997A-9DE7F14433B0}"/>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8" name="Footer Placeholder 2">
            <a:extLst>
              <a:ext uri="{FF2B5EF4-FFF2-40B4-BE49-F238E27FC236}">
                <a16:creationId xmlns:a16="http://schemas.microsoft.com/office/drawing/2014/main" id="{0FF0BBF5-7175-4460-B1A4-C6A51DE65875}"/>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Tree>
    <p:extLst>
      <p:ext uri="{BB962C8B-B14F-4D97-AF65-F5344CB8AC3E}">
        <p14:creationId xmlns:p14="http://schemas.microsoft.com/office/powerpoint/2010/main" val="4237623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Gradient – Top dark w/t three column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C5815B-1C13-0446-9DD8-4D04721DFB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3958382"/>
          </a:xfrm>
          <a:prstGeom prst="rect">
            <a:avLst/>
          </a:prstGeom>
        </p:spPr>
      </p:pic>
      <p:sp>
        <p:nvSpPr>
          <p:cNvPr id="15" name="Title 1">
            <a:extLst>
              <a:ext uri="{FF2B5EF4-FFF2-40B4-BE49-F238E27FC236}">
                <a16:creationId xmlns:a16="http://schemas.microsoft.com/office/drawing/2014/main" id="{6D90DE58-B70F-41B2-BBDB-61220C742502}"/>
              </a:ext>
            </a:extLst>
          </p:cNvPr>
          <p:cNvSpPr>
            <a:spLocks noGrp="1"/>
          </p:cNvSpPr>
          <p:nvPr>
            <p:ph type="title" hasCustomPrompt="1"/>
          </p:nvPr>
        </p:nvSpPr>
        <p:spPr>
          <a:xfrm>
            <a:off x="381000" y="393894"/>
            <a:ext cx="9482139" cy="822657"/>
          </a:xfrm>
        </p:spPr>
        <p:txBody>
          <a:bodyPr tIns="61200"/>
          <a:lstStyle>
            <a:lvl1pPr>
              <a:defRPr sz="3198">
                <a:solidFill>
                  <a:schemeClr val="bg1"/>
                </a:solidFill>
              </a:defRPr>
            </a:lvl1pPr>
          </a:lstStyle>
          <a:p>
            <a:r>
              <a:rPr lang="en-GB" dirty="0"/>
              <a:t>Place headline here</a:t>
            </a:r>
            <a:endParaRPr lang="en-US" dirty="0"/>
          </a:p>
        </p:txBody>
      </p:sp>
      <p:sp>
        <p:nvSpPr>
          <p:cNvPr id="6" name="Text Placeholder 1">
            <a:extLst>
              <a:ext uri="{FF2B5EF4-FFF2-40B4-BE49-F238E27FC236}">
                <a16:creationId xmlns:a16="http://schemas.microsoft.com/office/drawing/2014/main" id="{4A452A8E-0D6F-47EA-8498-939621079043}"/>
              </a:ext>
            </a:extLst>
          </p:cNvPr>
          <p:cNvSpPr>
            <a:spLocks noGrp="1"/>
          </p:cNvSpPr>
          <p:nvPr>
            <p:ph type="body" sz="quarter" idx="20" hasCustomPrompt="1"/>
          </p:nvPr>
        </p:nvSpPr>
        <p:spPr>
          <a:xfrm>
            <a:off x="381000" y="4352276"/>
            <a:ext cx="3635376" cy="1959624"/>
          </a:xfrm>
        </p:spPr>
        <p:txBody>
          <a:bodyPr/>
          <a:lstStyle>
            <a:lvl1pPr marL="0" indent="0">
              <a:buNone/>
              <a:defRPr sz="1799" b="1">
                <a:solidFill>
                  <a:schemeClr val="accent2"/>
                </a:solidFill>
              </a:defRPr>
            </a:lvl1pPr>
            <a:lvl2pPr>
              <a:defRPr sz="1599"/>
            </a:lvl2pPr>
            <a:lvl3pPr>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13" name="Text Placeholder 2">
            <a:extLst>
              <a:ext uri="{FF2B5EF4-FFF2-40B4-BE49-F238E27FC236}">
                <a16:creationId xmlns:a16="http://schemas.microsoft.com/office/drawing/2014/main" id="{427BB877-C8CA-4216-9535-CE5532DE744C}"/>
              </a:ext>
            </a:extLst>
          </p:cNvPr>
          <p:cNvSpPr>
            <a:spLocks noGrp="1"/>
          </p:cNvSpPr>
          <p:nvPr>
            <p:ph type="body" sz="quarter" idx="22" hasCustomPrompt="1"/>
          </p:nvPr>
        </p:nvSpPr>
        <p:spPr>
          <a:xfrm>
            <a:off x="4275138" y="4352276"/>
            <a:ext cx="3638550" cy="1959624"/>
          </a:xfrm>
        </p:spPr>
        <p:txBody>
          <a:bodyPr/>
          <a:lstStyle>
            <a:lvl1pPr marL="0" indent="0">
              <a:buNone/>
              <a:defRPr sz="1799" b="1">
                <a:solidFill>
                  <a:schemeClr val="accent2"/>
                </a:solidFill>
              </a:defRPr>
            </a:lvl1pPr>
            <a:lvl2pPr>
              <a:defRPr sz="1599"/>
            </a:lvl2pPr>
            <a:lvl3pPr>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17" name="Text Placeholder 3">
            <a:extLst>
              <a:ext uri="{FF2B5EF4-FFF2-40B4-BE49-F238E27FC236}">
                <a16:creationId xmlns:a16="http://schemas.microsoft.com/office/drawing/2014/main" id="{895D3B34-DD51-46B5-8456-67A0296C3B7D}"/>
              </a:ext>
            </a:extLst>
          </p:cNvPr>
          <p:cNvSpPr>
            <a:spLocks noGrp="1"/>
          </p:cNvSpPr>
          <p:nvPr>
            <p:ph type="body" sz="quarter" idx="24" hasCustomPrompt="1"/>
          </p:nvPr>
        </p:nvSpPr>
        <p:spPr>
          <a:xfrm>
            <a:off x="8172451" y="4352276"/>
            <a:ext cx="3638550" cy="1959624"/>
          </a:xfrm>
        </p:spPr>
        <p:txBody>
          <a:bodyPr/>
          <a:lstStyle>
            <a:lvl1pPr marL="0" indent="0">
              <a:buNone/>
              <a:defRPr sz="1799" b="1">
                <a:solidFill>
                  <a:schemeClr val="accent2"/>
                </a:solidFill>
              </a:defRPr>
            </a:lvl1pPr>
            <a:lvl2pPr>
              <a:defRPr sz="1599"/>
            </a:lvl2pPr>
            <a:lvl3pPr>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11" name="Intro">
            <a:extLst>
              <a:ext uri="{FF2B5EF4-FFF2-40B4-BE49-F238E27FC236}">
                <a16:creationId xmlns:a16="http://schemas.microsoft.com/office/drawing/2014/main" id="{1DE9A6F1-ABF7-43E3-840E-3181C1E896CA}"/>
              </a:ext>
            </a:extLst>
          </p:cNvPr>
          <p:cNvSpPr>
            <a:spLocks noGrp="1"/>
          </p:cNvSpPr>
          <p:nvPr>
            <p:ph type="body" sz="quarter" idx="36" hasCustomPrompt="1"/>
          </p:nvPr>
        </p:nvSpPr>
        <p:spPr>
          <a:xfrm>
            <a:off x="381000" y="2107541"/>
            <a:ext cx="9482138" cy="1452378"/>
          </a:xfrm>
        </p:spPr>
        <p:txBody>
          <a:bodyPr tIns="0" rIns="360000"/>
          <a:lstStyle>
            <a:lvl1pPr marL="0" indent="0">
              <a:buNone/>
              <a:defRPr sz="1999" b="1">
                <a:solidFill>
                  <a:schemeClr val="bg1"/>
                </a:solidFill>
                <a:latin typeface="+mn-lt"/>
              </a:defRPr>
            </a:lvl1pPr>
            <a:lvl2pPr marL="179892" indent="-179892">
              <a:buFont typeface="Arial" panose="020B0604020202020204" pitchFamily="34" charset="0"/>
              <a:buChar char="•"/>
              <a:defRPr sz="1799">
                <a:solidFill>
                  <a:schemeClr val="bg1"/>
                </a:solidFill>
              </a:defRPr>
            </a:lvl2pPr>
            <a:lvl3pPr marL="359784" indent="-179892">
              <a:defRPr sz="1599"/>
            </a:lvl3pPr>
            <a:lvl4pPr>
              <a:defRPr lang="en-US" sz="1799" kern="1200" dirty="0">
                <a:solidFill>
                  <a:schemeClr val="bg1"/>
                </a:solidFill>
                <a:latin typeface="+mn-lt"/>
                <a:ea typeface="+mn-ea"/>
                <a:cs typeface="+mn-cs"/>
              </a:defRPr>
            </a:lvl4pPr>
          </a:lstStyle>
          <a:p>
            <a:pPr lvl="0"/>
            <a:r>
              <a:rPr lang="en-US" dirty="0"/>
              <a:t>Edit Master text styles</a:t>
            </a:r>
          </a:p>
          <a:p>
            <a:pPr lvl="1"/>
            <a:r>
              <a:rPr lang="en-US" dirty="0"/>
              <a:t>Second level</a:t>
            </a:r>
          </a:p>
        </p:txBody>
      </p:sp>
      <p:sp>
        <p:nvSpPr>
          <p:cNvPr id="12" name="Subtitle">
            <a:extLst>
              <a:ext uri="{FF2B5EF4-FFF2-40B4-BE49-F238E27FC236}">
                <a16:creationId xmlns:a16="http://schemas.microsoft.com/office/drawing/2014/main" id="{154F2DF9-394F-4710-AE7E-EC4447A3BF93}"/>
              </a:ext>
            </a:extLst>
          </p:cNvPr>
          <p:cNvSpPr>
            <a:spLocks noGrp="1"/>
          </p:cNvSpPr>
          <p:nvPr>
            <p:ph type="body" sz="quarter" idx="37" hasCustomPrompt="1"/>
          </p:nvPr>
        </p:nvSpPr>
        <p:spPr>
          <a:xfrm>
            <a:off x="381000" y="1336384"/>
            <a:ext cx="9498012"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bg1"/>
                </a:solidFill>
                <a:latin typeface="GT Sectra Fine Rg" panose="00000500000000000000" pitchFamily="50" charset="0"/>
              </a:defRPr>
            </a:lvl1pPr>
          </a:lstStyle>
          <a:p>
            <a:pPr lvl="0"/>
            <a:r>
              <a:rPr lang="en-US" dirty="0"/>
              <a:t>Place subtitle here 20pt</a:t>
            </a:r>
          </a:p>
        </p:txBody>
      </p:sp>
      <p:sp>
        <p:nvSpPr>
          <p:cNvPr id="19" name="Slide Number Placeholder 7">
            <a:extLst>
              <a:ext uri="{FF2B5EF4-FFF2-40B4-BE49-F238E27FC236}">
                <a16:creationId xmlns:a16="http://schemas.microsoft.com/office/drawing/2014/main" id="{B1343CD6-908D-4077-8A92-35566133F34F}"/>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4" name="Footer Placeholder 2">
            <a:extLst>
              <a:ext uri="{FF2B5EF4-FFF2-40B4-BE49-F238E27FC236}">
                <a16:creationId xmlns:a16="http://schemas.microsoft.com/office/drawing/2014/main" id="{AF94DE7D-64E3-4E38-AD29-C836AE539835}"/>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2172999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keypoints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94BB35-4C6B-4601-B416-FD4A9AB544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ltGray">
          <a:xfrm rot="5400000">
            <a:off x="4169534" y="-1139655"/>
            <a:ext cx="3824576" cy="12220353"/>
          </a:xfrm>
          <a:prstGeom prst="rect">
            <a:avLst/>
          </a:prstGeom>
        </p:spPr>
      </p:pic>
      <p:sp>
        <p:nvSpPr>
          <p:cNvPr id="11" name="Title Placeholder 1">
            <a:extLst>
              <a:ext uri="{FF2B5EF4-FFF2-40B4-BE49-F238E27FC236}">
                <a16:creationId xmlns:a16="http://schemas.microsoft.com/office/drawing/2014/main" id="{2BDCA54F-9D96-47ED-ABF2-A893FC31D883}"/>
              </a:ext>
            </a:extLst>
          </p:cNvPr>
          <p:cNvSpPr>
            <a:spLocks noGrp="1"/>
          </p:cNvSpPr>
          <p:nvPr>
            <p:ph type="title" hasCustomPrompt="1"/>
          </p:nvPr>
        </p:nvSpPr>
        <p:spPr>
          <a:xfrm>
            <a:off x="380209" y="381001"/>
            <a:ext cx="11430791" cy="700759"/>
          </a:xfrm>
          <a:prstGeom prst="rect">
            <a:avLst/>
          </a:prstGeom>
        </p:spPr>
        <p:txBody>
          <a:bodyPr vert="horz" lIns="0" tIns="60944" rIns="0" bIns="0" rtlCol="0" anchor="t" anchorCtr="0">
            <a:noAutofit/>
          </a:bodyPr>
          <a:lstStyle>
            <a:lvl1pPr>
              <a:defRPr sz="3198" b="0">
                <a:solidFill>
                  <a:schemeClr val="tx1"/>
                </a:solidFill>
                <a:latin typeface="+mj-lt"/>
              </a:defRPr>
            </a:lvl1pPr>
          </a:lstStyle>
          <a:p>
            <a:pPr lvl="0"/>
            <a:r>
              <a:rPr lang="en-GB" dirty="0"/>
              <a:t>Place headline here</a:t>
            </a:r>
            <a:endParaRPr lang="en-AU" dirty="0"/>
          </a:p>
        </p:txBody>
      </p:sp>
      <p:sp>
        <p:nvSpPr>
          <p:cNvPr id="13" name="Text Placeholder 2">
            <a:extLst>
              <a:ext uri="{FF2B5EF4-FFF2-40B4-BE49-F238E27FC236}">
                <a16:creationId xmlns:a16="http://schemas.microsoft.com/office/drawing/2014/main" id="{292F160C-D52F-41AC-A9C5-6E1C4FCE4DAB}"/>
              </a:ext>
            </a:extLst>
          </p:cNvPr>
          <p:cNvSpPr>
            <a:spLocks noGrp="1"/>
          </p:cNvSpPr>
          <p:nvPr>
            <p:ph type="body" sz="quarter" idx="35" hasCustomPrompt="1"/>
          </p:nvPr>
        </p:nvSpPr>
        <p:spPr>
          <a:xfrm>
            <a:off x="397259" y="1873696"/>
            <a:ext cx="7775192" cy="859064"/>
          </a:xfrm>
        </p:spPr>
        <p:txBody>
          <a:bodyPr/>
          <a:lstStyle>
            <a:lvl1pPr marL="0" indent="0">
              <a:buNone/>
              <a:defRPr lang="en-US" sz="1799" b="0" kern="1200" dirty="0">
                <a:solidFill>
                  <a:schemeClr val="tx1"/>
                </a:solidFill>
                <a:latin typeface="+mn-lt"/>
                <a:ea typeface="+mn-ea"/>
                <a:cs typeface="+mn-cs"/>
              </a:defRPr>
            </a:lvl1pPr>
            <a:lvl2pPr marL="0" indent="0">
              <a:buNone/>
              <a:defRPr lang="en-US" sz="1599" b="0" i="0" kern="1200" dirty="0" smtClean="0">
                <a:solidFill>
                  <a:schemeClr val="tx1"/>
                </a:solidFill>
                <a:latin typeface="+mn-lt"/>
                <a:ea typeface="Roboto" panose="02000000000000000000" pitchFamily="2" charset="0"/>
                <a:cs typeface="Arial" panose="020B0604020202020204" pitchFamily="34" charset="0"/>
              </a:defRPr>
            </a:lvl2pPr>
            <a:lvl3pPr marL="177693" indent="-177693">
              <a:buFont typeface="Arial" panose="020B0604020202020204" pitchFamily="34" charset="0"/>
              <a:buChar char="•"/>
              <a:defRPr sz="1399">
                <a:solidFill>
                  <a:schemeClr val="tx1"/>
                </a:solidFill>
                <a:latin typeface="+mn-lt"/>
              </a:defRPr>
            </a:lvl3pPr>
            <a:lvl4pPr marL="360147" indent="-182454">
              <a:buFont typeface="Graphik" panose="020B0503030202060203" pitchFamily="34" charset="0"/>
              <a:buChar char="–"/>
              <a:defRPr sz="1399">
                <a:solidFill>
                  <a:schemeClr val="tx1"/>
                </a:solidFill>
                <a:latin typeface="+mn-lt"/>
              </a:defRPr>
            </a:lvl4pPr>
            <a:lvl5pPr marL="539426" indent="-179280">
              <a:buFont typeface="Courier New" panose="02070309020205020404" pitchFamily="49" charset="0"/>
              <a:buChar char="o"/>
              <a:defRPr sz="1399">
                <a:solidFill>
                  <a:schemeClr val="tx1"/>
                </a:solidFill>
                <a:latin typeface="+mn-lt"/>
              </a:defRPr>
            </a:lvl5pPr>
          </a:lstStyle>
          <a:p>
            <a:pPr lvl="1"/>
            <a:r>
              <a:rPr lang="pl-PL" dirty="0"/>
              <a:t>First</a:t>
            </a:r>
            <a:r>
              <a:rPr lang="en-US" dirty="0"/>
              <a:t> level</a:t>
            </a:r>
          </a:p>
          <a:p>
            <a:pPr lvl="2"/>
            <a:r>
              <a:rPr lang="pl-PL" dirty="0"/>
              <a:t>Second</a:t>
            </a:r>
            <a:r>
              <a:rPr lang="en-US" dirty="0"/>
              <a:t> level</a:t>
            </a:r>
          </a:p>
          <a:p>
            <a:pPr lvl="3"/>
            <a:r>
              <a:rPr lang="pl-PL" dirty="0"/>
              <a:t>Third</a:t>
            </a:r>
            <a:r>
              <a:rPr lang="en-US" dirty="0"/>
              <a:t> level</a:t>
            </a:r>
          </a:p>
        </p:txBody>
      </p:sp>
      <p:sp>
        <p:nvSpPr>
          <p:cNvPr id="14" name="Text Placeholder 1">
            <a:extLst>
              <a:ext uri="{FF2B5EF4-FFF2-40B4-BE49-F238E27FC236}">
                <a16:creationId xmlns:a16="http://schemas.microsoft.com/office/drawing/2014/main" id="{48C9267F-2F30-4C0B-9C22-1CE23E3CF944}"/>
              </a:ext>
            </a:extLst>
          </p:cNvPr>
          <p:cNvSpPr>
            <a:spLocks noGrp="1"/>
          </p:cNvSpPr>
          <p:nvPr>
            <p:ph type="body" sz="quarter" idx="20" hasCustomPrompt="1"/>
          </p:nvPr>
        </p:nvSpPr>
        <p:spPr>
          <a:xfrm>
            <a:off x="381001" y="3614739"/>
            <a:ext cx="3635374" cy="2697162"/>
          </a:xfrm>
        </p:spPr>
        <p:txBody>
          <a:bodyPr/>
          <a:lstStyle>
            <a:lvl1pPr marL="0" indent="0">
              <a:buNone/>
              <a:defRPr sz="1799" b="1">
                <a:solidFill>
                  <a:schemeClr val="bg1"/>
                </a:solidFill>
              </a:defRPr>
            </a:lvl1pPr>
            <a:lvl2pPr>
              <a:defRPr sz="1599">
                <a:solidFill>
                  <a:schemeClr val="bg1"/>
                </a:solidFill>
              </a:defRPr>
            </a:lvl2pPr>
            <a:lvl3pPr>
              <a:defRPr sz="1599">
                <a:solidFill>
                  <a:schemeClr val="bg1"/>
                </a:solidFill>
              </a:defRPr>
            </a:lvl3pPr>
            <a:lvl4pPr>
              <a:defRPr sz="1399">
                <a:solidFill>
                  <a:schemeClr val="bg1"/>
                </a:solidFill>
              </a:defRPr>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15" name="Text Placeholder 2">
            <a:extLst>
              <a:ext uri="{FF2B5EF4-FFF2-40B4-BE49-F238E27FC236}">
                <a16:creationId xmlns:a16="http://schemas.microsoft.com/office/drawing/2014/main" id="{C5E643F4-0BD3-49BB-997D-9D1140C3243A}"/>
              </a:ext>
            </a:extLst>
          </p:cNvPr>
          <p:cNvSpPr>
            <a:spLocks noGrp="1"/>
          </p:cNvSpPr>
          <p:nvPr>
            <p:ph type="body" sz="quarter" idx="22" hasCustomPrompt="1"/>
          </p:nvPr>
        </p:nvSpPr>
        <p:spPr>
          <a:xfrm>
            <a:off x="4278315" y="3614739"/>
            <a:ext cx="3635374" cy="2697162"/>
          </a:xfrm>
        </p:spPr>
        <p:txBody>
          <a:bodyPr/>
          <a:lstStyle>
            <a:lvl1pPr marL="0" indent="0">
              <a:buNone/>
              <a:defRPr lang="en-US" sz="1799" b="1" kern="1200" dirty="0">
                <a:solidFill>
                  <a:schemeClr val="bg1"/>
                </a:solidFill>
                <a:latin typeface="+mn-lt"/>
                <a:ea typeface="+mn-ea"/>
                <a:cs typeface="+mn-cs"/>
              </a:defRPr>
            </a:lvl1pPr>
            <a:lvl2pPr>
              <a:defRPr sz="1599">
                <a:solidFill>
                  <a:schemeClr val="bg1"/>
                </a:solidFill>
              </a:defRPr>
            </a:lvl2pPr>
            <a:lvl3pPr>
              <a:defRPr sz="1599">
                <a:solidFill>
                  <a:schemeClr val="bg1"/>
                </a:solidFill>
              </a:defRPr>
            </a:lvl3pPr>
            <a:lvl4pPr>
              <a:defRPr sz="1399">
                <a:solidFill>
                  <a:schemeClr val="bg1"/>
                </a:solidFill>
              </a:defRPr>
            </a:lvl4pPr>
            <a:lvl5pPr>
              <a:defRPr sz="1399"/>
            </a:lvl5pPr>
          </a:lstStyle>
          <a:p>
            <a:pPr marL="228463" lvl="0" indent="-228463" algn="l" defTabSz="228463" rtl="0" eaLnBrk="1" latinLnBrk="0" hangingPunct="1">
              <a:lnSpc>
                <a:spcPct val="100000"/>
              </a:lnSpc>
              <a:spcBef>
                <a:spcPts val="0"/>
              </a:spcBef>
              <a:spcAft>
                <a:spcPts val="600"/>
              </a:spcAft>
            </a:pPr>
            <a:r>
              <a:rPr lang="en-US" dirty="0"/>
              <a:t>Insert subhead</a:t>
            </a:r>
          </a:p>
          <a:p>
            <a:pPr lvl="1"/>
            <a:r>
              <a:rPr lang="en-US" dirty="0"/>
              <a:t>Second level</a:t>
            </a:r>
          </a:p>
          <a:p>
            <a:pPr lvl="2"/>
            <a:r>
              <a:rPr lang="en-US" dirty="0"/>
              <a:t>Third level</a:t>
            </a:r>
          </a:p>
          <a:p>
            <a:pPr lvl="3"/>
            <a:r>
              <a:rPr lang="en-US" dirty="0"/>
              <a:t>Fourth level</a:t>
            </a:r>
          </a:p>
        </p:txBody>
      </p:sp>
      <p:sp>
        <p:nvSpPr>
          <p:cNvPr id="18" name="Text Placeholder 3">
            <a:extLst>
              <a:ext uri="{FF2B5EF4-FFF2-40B4-BE49-F238E27FC236}">
                <a16:creationId xmlns:a16="http://schemas.microsoft.com/office/drawing/2014/main" id="{981C5248-49B0-49B4-8F1A-845DB42A7F3F}"/>
              </a:ext>
            </a:extLst>
          </p:cNvPr>
          <p:cNvSpPr>
            <a:spLocks noGrp="1"/>
          </p:cNvSpPr>
          <p:nvPr>
            <p:ph type="body" sz="quarter" idx="24" hasCustomPrompt="1"/>
          </p:nvPr>
        </p:nvSpPr>
        <p:spPr>
          <a:xfrm>
            <a:off x="8172450" y="3614739"/>
            <a:ext cx="3635374" cy="2697162"/>
          </a:xfrm>
        </p:spPr>
        <p:txBody>
          <a:bodyPr/>
          <a:lstStyle>
            <a:lvl1pPr marL="0" indent="0">
              <a:buNone/>
              <a:defRPr lang="en-US" sz="1799" b="1" kern="1200" dirty="0">
                <a:solidFill>
                  <a:schemeClr val="bg1"/>
                </a:solidFill>
                <a:latin typeface="+mn-lt"/>
                <a:ea typeface="+mn-ea"/>
                <a:cs typeface="+mn-cs"/>
              </a:defRPr>
            </a:lvl1pPr>
            <a:lvl2pPr>
              <a:defRPr sz="1599">
                <a:solidFill>
                  <a:schemeClr val="bg1"/>
                </a:solidFill>
              </a:defRPr>
            </a:lvl2pPr>
            <a:lvl3pPr>
              <a:defRPr sz="1599">
                <a:solidFill>
                  <a:schemeClr val="bg1"/>
                </a:solidFill>
              </a:defRPr>
            </a:lvl3pPr>
            <a:lvl4pPr>
              <a:defRPr sz="1399">
                <a:solidFill>
                  <a:schemeClr val="bg1"/>
                </a:solidFill>
              </a:defRPr>
            </a:lvl4pPr>
            <a:lvl5pPr>
              <a:defRPr sz="1399"/>
            </a:lvl5pPr>
          </a:lstStyle>
          <a:p>
            <a:pPr marL="228463" lvl="0" indent="-228463" algn="l" defTabSz="228463" rtl="0" eaLnBrk="1" latinLnBrk="0" hangingPunct="1">
              <a:lnSpc>
                <a:spcPct val="100000"/>
              </a:lnSpc>
              <a:spcBef>
                <a:spcPts val="0"/>
              </a:spcBef>
              <a:spcAft>
                <a:spcPts val="600"/>
              </a:spcAft>
            </a:pPr>
            <a:r>
              <a:rPr lang="en-US" dirty="0"/>
              <a:t>Insert subhead</a:t>
            </a:r>
          </a:p>
          <a:p>
            <a:pPr lvl="1"/>
            <a:r>
              <a:rPr lang="en-US" dirty="0"/>
              <a:t>Second level</a:t>
            </a:r>
          </a:p>
          <a:p>
            <a:pPr lvl="2"/>
            <a:r>
              <a:rPr lang="en-US" dirty="0"/>
              <a:t>Third level</a:t>
            </a:r>
          </a:p>
          <a:p>
            <a:pPr lvl="3"/>
            <a:r>
              <a:rPr lang="en-US" dirty="0"/>
              <a:t>Fourth level</a:t>
            </a:r>
          </a:p>
        </p:txBody>
      </p:sp>
      <p:sp>
        <p:nvSpPr>
          <p:cNvPr id="20" name="GTS_Purple" descr="Accenture Greater Than symbol in purple">
            <a:extLst>
              <a:ext uri="{FF2B5EF4-FFF2-40B4-BE49-F238E27FC236}">
                <a16:creationId xmlns:a16="http://schemas.microsoft.com/office/drawing/2014/main" id="{5A3A1427-9C99-40A1-A477-AEAE3D6D2BF7}"/>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22" name="Slide Number Placeholder 7">
            <a:extLst>
              <a:ext uri="{FF2B5EF4-FFF2-40B4-BE49-F238E27FC236}">
                <a16:creationId xmlns:a16="http://schemas.microsoft.com/office/drawing/2014/main" id="{FFB97022-5223-4233-ADC3-A1A9DBBE46D4}"/>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7" name="Subtitle">
            <a:extLst>
              <a:ext uri="{FF2B5EF4-FFF2-40B4-BE49-F238E27FC236}">
                <a16:creationId xmlns:a16="http://schemas.microsoft.com/office/drawing/2014/main" id="{A8494F37-BC6E-4740-B7F1-27D8797C1B9D}"/>
              </a:ext>
            </a:extLst>
          </p:cNvPr>
          <p:cNvSpPr>
            <a:spLocks noGrp="1"/>
          </p:cNvSpPr>
          <p:nvPr>
            <p:ph type="body" sz="quarter" idx="37" hasCustomPrompt="1"/>
          </p:nvPr>
        </p:nvSpPr>
        <p:spPr>
          <a:xfrm>
            <a:off x="381001" y="1336383"/>
            <a:ext cx="5568567"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16" name="Footer Placeholder 2">
            <a:extLst>
              <a:ext uri="{FF2B5EF4-FFF2-40B4-BE49-F238E27FC236}">
                <a16:creationId xmlns:a16="http://schemas.microsoft.com/office/drawing/2014/main" id="{E86E7B7A-FB57-4BF3-BEE2-CDDEB98A5DF6}"/>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Tree>
    <p:extLst>
      <p:ext uri="{BB962C8B-B14F-4D97-AF65-F5344CB8AC3E}">
        <p14:creationId xmlns:p14="http://schemas.microsoft.com/office/powerpoint/2010/main" val="976131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Keypoints 3.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7D8F-267A-446B-81D1-9F0CDD44C73C}"/>
              </a:ext>
            </a:extLst>
          </p:cNvPr>
          <p:cNvSpPr>
            <a:spLocks noGrp="1"/>
          </p:cNvSpPr>
          <p:nvPr>
            <p:ph type="title" hasCustomPrompt="1"/>
          </p:nvPr>
        </p:nvSpPr>
        <p:spPr>
          <a:xfrm>
            <a:off x="381001" y="381001"/>
            <a:ext cx="5584825" cy="1173931"/>
          </a:xfrm>
        </p:spPr>
        <p:txBody>
          <a:bodyPr rIns="360000"/>
          <a:lstStyle>
            <a:lvl1pPr>
              <a:defRPr sz="3198"/>
            </a:lvl1pPr>
          </a:lstStyle>
          <a:p>
            <a:r>
              <a:rPr lang="en-GB" dirty="0"/>
              <a:t>Place headline here</a:t>
            </a:r>
            <a:endParaRPr lang="en-CA" dirty="0"/>
          </a:p>
        </p:txBody>
      </p:sp>
      <p:sp>
        <p:nvSpPr>
          <p:cNvPr id="6" name="Heading 1">
            <a:extLst>
              <a:ext uri="{FF2B5EF4-FFF2-40B4-BE49-F238E27FC236}">
                <a16:creationId xmlns:a16="http://schemas.microsoft.com/office/drawing/2014/main" id="{FC071CC6-894E-4944-AE11-655EDC8E96C0}"/>
              </a:ext>
            </a:extLst>
          </p:cNvPr>
          <p:cNvSpPr>
            <a:spLocks noGrp="1"/>
          </p:cNvSpPr>
          <p:nvPr>
            <p:ph type="body" sz="quarter" idx="28" hasCustomPrompt="1"/>
          </p:nvPr>
        </p:nvSpPr>
        <p:spPr>
          <a:xfrm>
            <a:off x="381000" y="2102183"/>
            <a:ext cx="1690688" cy="276433"/>
          </a:xfrm>
        </p:spPr>
        <p:txBody>
          <a:bodyPr wrap="square">
            <a:spAutoFit/>
          </a:bodyPr>
          <a:lstStyle>
            <a:lvl1pPr marL="0" indent="0">
              <a:buNone/>
              <a:defRPr sz="1799" b="1">
                <a:solidFill>
                  <a:schemeClr val="accent2"/>
                </a:solidFill>
              </a:defRPr>
            </a:lvl1pPr>
          </a:lstStyle>
          <a:p>
            <a:pPr lvl="0"/>
            <a:r>
              <a:rPr lang="en-US" dirty="0"/>
              <a:t>Insert heading</a:t>
            </a:r>
          </a:p>
        </p:txBody>
      </p:sp>
      <p:sp>
        <p:nvSpPr>
          <p:cNvPr id="14" name="Text Placeholder 1">
            <a:extLst>
              <a:ext uri="{FF2B5EF4-FFF2-40B4-BE49-F238E27FC236}">
                <a16:creationId xmlns:a16="http://schemas.microsoft.com/office/drawing/2014/main" id="{ADDC2BD0-72F3-4F13-BD42-91D7F47C67CB}"/>
              </a:ext>
            </a:extLst>
          </p:cNvPr>
          <p:cNvSpPr>
            <a:spLocks noGrp="1"/>
          </p:cNvSpPr>
          <p:nvPr>
            <p:ph type="body" sz="quarter" idx="23"/>
          </p:nvPr>
        </p:nvSpPr>
        <p:spPr>
          <a:xfrm>
            <a:off x="2330451" y="2102182"/>
            <a:ext cx="3635375" cy="738000"/>
          </a:xfrm>
        </p:spPr>
        <p:txBody>
          <a:bodyPr/>
          <a:lstStyle>
            <a:lvl1pPr marL="0" indent="0">
              <a:buNone/>
              <a:defRPr sz="1599" b="1">
                <a:latin typeface="+mn-lt"/>
              </a:defRPr>
            </a:lvl1pPr>
            <a:lvl2pPr marL="179892" indent="-179892">
              <a:buFont typeface="Arial" panose="020B0604020202020204" pitchFamily="34" charset="0"/>
              <a:buChar char="•"/>
              <a:defRPr sz="1599"/>
            </a:lvl2pPr>
            <a:lvl3pPr marL="179892" indent="0">
              <a:buNone/>
              <a:defRPr/>
            </a:lvl3pPr>
          </a:lstStyle>
          <a:p>
            <a:pPr lvl="0"/>
            <a:r>
              <a:rPr lang="en-US"/>
              <a:t>Click to edit Master text styles</a:t>
            </a:r>
          </a:p>
          <a:p>
            <a:pPr lvl="1"/>
            <a:r>
              <a:rPr lang="en-US"/>
              <a:t>Second level</a:t>
            </a:r>
          </a:p>
        </p:txBody>
      </p:sp>
      <p:sp>
        <p:nvSpPr>
          <p:cNvPr id="17" name="Heading 2">
            <a:extLst>
              <a:ext uri="{FF2B5EF4-FFF2-40B4-BE49-F238E27FC236}">
                <a16:creationId xmlns:a16="http://schemas.microsoft.com/office/drawing/2014/main" id="{DBE68754-8C10-4A6C-80A5-FF9BCDFE9F2B}"/>
              </a:ext>
            </a:extLst>
          </p:cNvPr>
          <p:cNvSpPr>
            <a:spLocks noGrp="1"/>
          </p:cNvSpPr>
          <p:nvPr>
            <p:ph type="body" sz="quarter" idx="29" hasCustomPrompt="1"/>
          </p:nvPr>
        </p:nvSpPr>
        <p:spPr>
          <a:xfrm>
            <a:off x="381000" y="3375302"/>
            <a:ext cx="1690688" cy="276433"/>
          </a:xfrm>
        </p:spPr>
        <p:txBody>
          <a:bodyPr wrap="square">
            <a:spAutoFit/>
          </a:bodyPr>
          <a:lstStyle>
            <a:lvl1pPr marL="0" indent="0">
              <a:buNone/>
              <a:defRPr sz="1799" b="1">
                <a:solidFill>
                  <a:schemeClr val="accent2"/>
                </a:solidFill>
              </a:defRPr>
            </a:lvl1pPr>
          </a:lstStyle>
          <a:p>
            <a:pPr lvl="0"/>
            <a:r>
              <a:rPr lang="en-US" dirty="0"/>
              <a:t>Insert heading</a:t>
            </a:r>
          </a:p>
        </p:txBody>
      </p:sp>
      <p:sp>
        <p:nvSpPr>
          <p:cNvPr id="16" name="Text Placeholder 2">
            <a:extLst>
              <a:ext uri="{FF2B5EF4-FFF2-40B4-BE49-F238E27FC236}">
                <a16:creationId xmlns:a16="http://schemas.microsoft.com/office/drawing/2014/main" id="{1C05BFC5-DF6F-4F48-BDCB-DD85F99785E5}"/>
              </a:ext>
            </a:extLst>
          </p:cNvPr>
          <p:cNvSpPr>
            <a:spLocks noGrp="1"/>
          </p:cNvSpPr>
          <p:nvPr>
            <p:ph type="body" sz="quarter" idx="24"/>
          </p:nvPr>
        </p:nvSpPr>
        <p:spPr>
          <a:xfrm>
            <a:off x="2330451" y="3375302"/>
            <a:ext cx="3635375" cy="738000"/>
          </a:xfrm>
        </p:spPr>
        <p:txBody>
          <a:bodyPr/>
          <a:lstStyle>
            <a:lvl1pPr marL="0" indent="0">
              <a:buNone/>
              <a:defRPr sz="1599" b="1">
                <a:latin typeface="+mn-lt"/>
              </a:defRPr>
            </a:lvl1pPr>
            <a:lvl2pPr marL="179892" indent="-179892">
              <a:buFont typeface="Arial" panose="020B0604020202020204" pitchFamily="34" charset="0"/>
              <a:buChar char="•"/>
              <a:defRPr sz="1599"/>
            </a:lvl2pPr>
            <a:lvl3pPr marL="179892" indent="0">
              <a:buNone/>
              <a:defRPr/>
            </a:lvl3pPr>
          </a:lstStyle>
          <a:p>
            <a:pPr lvl="0"/>
            <a:r>
              <a:rPr lang="en-US"/>
              <a:t>Click to edit Master text styles</a:t>
            </a:r>
          </a:p>
          <a:p>
            <a:pPr lvl="1"/>
            <a:r>
              <a:rPr lang="en-US"/>
              <a:t>Second level</a:t>
            </a:r>
          </a:p>
        </p:txBody>
      </p:sp>
      <p:sp>
        <p:nvSpPr>
          <p:cNvPr id="19" name="Heading 3">
            <a:extLst>
              <a:ext uri="{FF2B5EF4-FFF2-40B4-BE49-F238E27FC236}">
                <a16:creationId xmlns:a16="http://schemas.microsoft.com/office/drawing/2014/main" id="{ECF38044-7525-4804-8C3A-6C04FA901F55}"/>
              </a:ext>
            </a:extLst>
          </p:cNvPr>
          <p:cNvSpPr>
            <a:spLocks noGrp="1"/>
          </p:cNvSpPr>
          <p:nvPr>
            <p:ph type="body" sz="quarter" idx="30" hasCustomPrompt="1"/>
          </p:nvPr>
        </p:nvSpPr>
        <p:spPr>
          <a:xfrm>
            <a:off x="381001" y="4648987"/>
            <a:ext cx="1679575" cy="276433"/>
          </a:xfrm>
        </p:spPr>
        <p:txBody>
          <a:bodyPr wrap="square">
            <a:spAutoFit/>
          </a:bodyPr>
          <a:lstStyle>
            <a:lvl1pPr marL="0" indent="0">
              <a:buNone/>
              <a:defRPr sz="1799" b="1">
                <a:solidFill>
                  <a:schemeClr val="accent2"/>
                </a:solidFill>
              </a:defRPr>
            </a:lvl1pPr>
          </a:lstStyle>
          <a:p>
            <a:pPr lvl="0"/>
            <a:r>
              <a:rPr lang="en-US" dirty="0"/>
              <a:t>Insert heading</a:t>
            </a:r>
          </a:p>
        </p:txBody>
      </p:sp>
      <p:sp>
        <p:nvSpPr>
          <p:cNvPr id="18" name="Text Placeholder 3">
            <a:extLst>
              <a:ext uri="{FF2B5EF4-FFF2-40B4-BE49-F238E27FC236}">
                <a16:creationId xmlns:a16="http://schemas.microsoft.com/office/drawing/2014/main" id="{74A4B90C-0353-4459-AADD-3DFE57988F8E}"/>
              </a:ext>
            </a:extLst>
          </p:cNvPr>
          <p:cNvSpPr>
            <a:spLocks noGrp="1"/>
          </p:cNvSpPr>
          <p:nvPr>
            <p:ph type="body" sz="quarter" idx="25"/>
          </p:nvPr>
        </p:nvSpPr>
        <p:spPr>
          <a:xfrm>
            <a:off x="2330451" y="4648986"/>
            <a:ext cx="3635375" cy="738000"/>
          </a:xfrm>
        </p:spPr>
        <p:txBody>
          <a:bodyPr/>
          <a:lstStyle>
            <a:lvl1pPr marL="0" indent="0">
              <a:buNone/>
              <a:defRPr sz="1599" b="1">
                <a:latin typeface="+mn-lt"/>
              </a:defRPr>
            </a:lvl1pPr>
            <a:lvl2pPr marL="179892" indent="-179892">
              <a:buFont typeface="Arial" panose="020B0604020202020204" pitchFamily="34" charset="0"/>
              <a:buChar char="•"/>
              <a:defRPr sz="1599"/>
            </a:lvl2pPr>
            <a:lvl3pPr marL="179892" indent="0">
              <a:buNone/>
              <a:defRPr/>
            </a:lvl3pPr>
          </a:lstStyle>
          <a:p>
            <a:pPr lvl="0"/>
            <a:r>
              <a:rPr lang="en-US"/>
              <a:t>Click to edit Master text styles</a:t>
            </a:r>
          </a:p>
          <a:p>
            <a:pPr lvl="1"/>
            <a:r>
              <a:rPr lang="en-US"/>
              <a:t>Second level</a:t>
            </a:r>
          </a:p>
        </p:txBody>
      </p:sp>
      <p:sp>
        <p:nvSpPr>
          <p:cNvPr id="15" name="Picture Placeholder 13">
            <a:extLst>
              <a:ext uri="{FF2B5EF4-FFF2-40B4-BE49-F238E27FC236}">
                <a16:creationId xmlns:a16="http://schemas.microsoft.com/office/drawing/2014/main" id="{06B18972-9F9D-423C-B01B-F02B13A8FCE1}"/>
              </a:ext>
            </a:extLst>
          </p:cNvPr>
          <p:cNvSpPr>
            <a:spLocks noGrp="1"/>
          </p:cNvSpPr>
          <p:nvPr>
            <p:ph type="pic" sz="quarter" idx="15" hasCustomPrompt="1"/>
          </p:nvPr>
        </p:nvSpPr>
        <p:spPr>
          <a:xfrm>
            <a:off x="6221413" y="0"/>
            <a:ext cx="5970587" cy="6311900"/>
          </a:xfrm>
          <a:custGeom>
            <a:avLst/>
            <a:gdLst>
              <a:gd name="connsiteX0" fmla="*/ 0 w 3662594"/>
              <a:gd name="connsiteY0" fmla="*/ 0 h 5335588"/>
              <a:gd name="connsiteX1" fmla="*/ 3662594 w 3662594"/>
              <a:gd name="connsiteY1" fmla="*/ 0 h 5335588"/>
              <a:gd name="connsiteX2" fmla="*/ 3662594 w 3662594"/>
              <a:gd name="connsiteY2" fmla="*/ 5335588 h 5335588"/>
              <a:gd name="connsiteX3" fmla="*/ 0 w 3662594"/>
              <a:gd name="connsiteY3" fmla="*/ 5335588 h 5335588"/>
            </a:gdLst>
            <a:ahLst/>
            <a:cxnLst>
              <a:cxn ang="0">
                <a:pos x="connsiteX0" y="connsiteY0"/>
              </a:cxn>
              <a:cxn ang="0">
                <a:pos x="connsiteX1" y="connsiteY1"/>
              </a:cxn>
              <a:cxn ang="0">
                <a:pos x="connsiteX2" y="connsiteY2"/>
              </a:cxn>
              <a:cxn ang="0">
                <a:pos x="connsiteX3" y="connsiteY3"/>
              </a:cxn>
            </a:cxnLst>
            <a:rect l="l" t="t" r="r" b="b"/>
            <a:pathLst>
              <a:path w="3662594" h="5335588">
                <a:moveTo>
                  <a:pt x="0" y="0"/>
                </a:moveTo>
                <a:lnTo>
                  <a:pt x="3662594" y="0"/>
                </a:lnTo>
                <a:lnTo>
                  <a:pt x="3662594" y="5335588"/>
                </a:lnTo>
                <a:lnTo>
                  <a:pt x="0" y="5335588"/>
                </a:lnTo>
                <a:close/>
              </a:path>
            </a:pathLst>
          </a:custGeom>
          <a:solidFill>
            <a:schemeClr val="tx1">
              <a:lumMod val="65000"/>
              <a:lumOff val="35000"/>
            </a:schemeClr>
          </a:solidFill>
        </p:spPr>
        <p:txBody>
          <a:bodyPr vert="horz" wrap="square" lIns="720000" tIns="0" rIns="720000" bIns="900000" rtlCol="0" anchor="ctr" anchorCtr="0">
            <a:noAutofit/>
          </a:bodyPr>
          <a:lstStyle>
            <a:lvl1pPr marL="0" indent="0" algn="ctr">
              <a:spcBef>
                <a:spcPts val="0"/>
              </a:spcBef>
              <a:buNone/>
              <a:defRPr lang="en-US" sz="1599" b="0" cap="none" baseline="0">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a:t>
            </a:r>
            <a:endParaRPr lang="en-US" dirty="0"/>
          </a:p>
        </p:txBody>
      </p:sp>
      <p:sp>
        <p:nvSpPr>
          <p:cNvPr id="21" name="Slide Number Placeholder 7">
            <a:extLst>
              <a:ext uri="{FF2B5EF4-FFF2-40B4-BE49-F238E27FC236}">
                <a16:creationId xmlns:a16="http://schemas.microsoft.com/office/drawing/2014/main" id="{A18BDCB5-1C42-4F39-8EB2-BCCEC5DDC40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2" name="Footer Placeholder 2">
            <a:extLst>
              <a:ext uri="{FF2B5EF4-FFF2-40B4-BE49-F238E27FC236}">
                <a16:creationId xmlns:a16="http://schemas.microsoft.com/office/drawing/2014/main" id="{DEC99543-9120-4920-A2E4-EA32CB095676}"/>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Tree>
    <p:extLst>
      <p:ext uri="{BB962C8B-B14F-4D97-AF65-F5344CB8AC3E}">
        <p14:creationId xmlns:p14="http://schemas.microsoft.com/office/powerpoint/2010/main" val="30633228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ur Keypoints 4.1 – Lis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F458FE9-B429-4BFD-B887-BBACC42185A1}"/>
              </a:ext>
            </a:extLst>
          </p:cNvPr>
          <p:cNvSpPr>
            <a:spLocks noGrp="1"/>
          </p:cNvSpPr>
          <p:nvPr>
            <p:ph type="pic" sz="quarter" idx="20" hasCustomPrompt="1"/>
          </p:nvPr>
        </p:nvSpPr>
        <p:spPr>
          <a:xfrm>
            <a:off x="6221413" y="0"/>
            <a:ext cx="5970587" cy="6858000"/>
          </a:xfrm>
          <a:solidFill>
            <a:schemeClr val="tx1">
              <a:lumMod val="65000"/>
              <a:lumOff val="35000"/>
            </a:schemeClr>
          </a:solidFill>
        </p:spPr>
        <p:txBody>
          <a:bodyPr bIns="1080000" anchor="ctr"/>
          <a:lstStyle>
            <a:lvl1pPr marL="0" indent="0" algn="ctr">
              <a:buNone/>
              <a:defRPr sz="1599">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then ‘send to back’ </a:t>
            </a:r>
            <a:br>
              <a:rPr lang="en-CA" dirty="0"/>
            </a:br>
            <a:r>
              <a:rPr lang="en-CA" dirty="0"/>
              <a:t>to reveal the footer </a:t>
            </a:r>
            <a:endParaRPr lang="en-US" dirty="0"/>
          </a:p>
        </p:txBody>
      </p:sp>
      <p:sp>
        <p:nvSpPr>
          <p:cNvPr id="16" name="Title 1">
            <a:extLst>
              <a:ext uri="{FF2B5EF4-FFF2-40B4-BE49-F238E27FC236}">
                <a16:creationId xmlns:a16="http://schemas.microsoft.com/office/drawing/2014/main" id="{9ABC296E-F698-4203-9D3A-E1E3C77BAE79}"/>
              </a:ext>
            </a:extLst>
          </p:cNvPr>
          <p:cNvSpPr>
            <a:spLocks noGrp="1"/>
          </p:cNvSpPr>
          <p:nvPr>
            <p:ph type="title" hasCustomPrompt="1"/>
          </p:nvPr>
        </p:nvSpPr>
        <p:spPr>
          <a:xfrm>
            <a:off x="381001" y="381001"/>
            <a:ext cx="5626100" cy="795793"/>
          </a:xfrm>
        </p:spPr>
        <p:txBody>
          <a:bodyPr tIns="61200"/>
          <a:lstStyle>
            <a:lvl1pPr>
              <a:defRPr sz="3198">
                <a:solidFill>
                  <a:schemeClr val="tx1"/>
                </a:solidFill>
              </a:defRPr>
            </a:lvl1pPr>
          </a:lstStyle>
          <a:p>
            <a:r>
              <a:rPr lang="en-GB" dirty="0"/>
              <a:t>Place headline here</a:t>
            </a:r>
            <a:endParaRPr lang="en-US" dirty="0"/>
          </a:p>
        </p:txBody>
      </p:sp>
      <p:sp>
        <p:nvSpPr>
          <p:cNvPr id="11" name="Number 1">
            <a:extLst>
              <a:ext uri="{FF2B5EF4-FFF2-40B4-BE49-F238E27FC236}">
                <a16:creationId xmlns:a16="http://schemas.microsoft.com/office/drawing/2014/main" id="{E8945380-2374-471B-A5EE-4FEA48B3B53D}"/>
              </a:ext>
            </a:extLst>
          </p:cNvPr>
          <p:cNvSpPr>
            <a:spLocks noGrp="1"/>
          </p:cNvSpPr>
          <p:nvPr>
            <p:ph type="body" sz="quarter" idx="14" hasCustomPrompt="1"/>
          </p:nvPr>
        </p:nvSpPr>
        <p:spPr>
          <a:xfrm>
            <a:off x="381001" y="2997222"/>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0" name="Text Placeholder 1">
            <a:extLst>
              <a:ext uri="{FF2B5EF4-FFF2-40B4-BE49-F238E27FC236}">
                <a16:creationId xmlns:a16="http://schemas.microsoft.com/office/drawing/2014/main" id="{1C8306D3-3442-453C-BCE5-FEE5AE7D0ABE}"/>
              </a:ext>
            </a:extLst>
          </p:cNvPr>
          <p:cNvSpPr>
            <a:spLocks noGrp="1"/>
          </p:cNvSpPr>
          <p:nvPr>
            <p:ph type="body" sz="quarter" idx="23" hasCustomPrompt="1"/>
          </p:nvPr>
        </p:nvSpPr>
        <p:spPr>
          <a:xfrm>
            <a:off x="1048546" y="2997221"/>
            <a:ext cx="1932112" cy="1029600"/>
          </a:xfrm>
        </p:spPr>
        <p:txBody>
          <a:bodyPr/>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3" name="Number 2">
            <a:extLst>
              <a:ext uri="{FF2B5EF4-FFF2-40B4-BE49-F238E27FC236}">
                <a16:creationId xmlns:a16="http://schemas.microsoft.com/office/drawing/2014/main" id="{4DA68FC8-460B-43C5-A714-94941AD43AD3}"/>
              </a:ext>
            </a:extLst>
          </p:cNvPr>
          <p:cNvSpPr>
            <a:spLocks noGrp="1"/>
          </p:cNvSpPr>
          <p:nvPr>
            <p:ph type="body" sz="quarter" idx="25" hasCustomPrompt="1"/>
          </p:nvPr>
        </p:nvSpPr>
        <p:spPr>
          <a:xfrm>
            <a:off x="381001" y="4447740"/>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2" name="Text Placeholder 2">
            <a:extLst>
              <a:ext uri="{FF2B5EF4-FFF2-40B4-BE49-F238E27FC236}">
                <a16:creationId xmlns:a16="http://schemas.microsoft.com/office/drawing/2014/main" id="{CC3BFD9E-680B-46A6-BD5E-A0EC66170E62}"/>
              </a:ext>
            </a:extLst>
          </p:cNvPr>
          <p:cNvSpPr>
            <a:spLocks noGrp="1"/>
          </p:cNvSpPr>
          <p:nvPr>
            <p:ph type="body" sz="quarter" idx="24" hasCustomPrompt="1"/>
          </p:nvPr>
        </p:nvSpPr>
        <p:spPr>
          <a:xfrm>
            <a:off x="1048546" y="4420653"/>
            <a:ext cx="1932112" cy="1029600"/>
          </a:xfrm>
        </p:spPr>
        <p:txBody>
          <a:bodyPr/>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9" name="Number 3">
            <a:extLst>
              <a:ext uri="{FF2B5EF4-FFF2-40B4-BE49-F238E27FC236}">
                <a16:creationId xmlns:a16="http://schemas.microsoft.com/office/drawing/2014/main" id="{7446724E-CD15-4A23-9E81-99305FE1FE15}"/>
              </a:ext>
            </a:extLst>
          </p:cNvPr>
          <p:cNvSpPr>
            <a:spLocks noGrp="1"/>
          </p:cNvSpPr>
          <p:nvPr>
            <p:ph type="body" sz="quarter" idx="29" hasCustomPrompt="1"/>
          </p:nvPr>
        </p:nvSpPr>
        <p:spPr>
          <a:xfrm>
            <a:off x="3407444" y="2997222"/>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8" name="Text Placeholder 3">
            <a:extLst>
              <a:ext uri="{FF2B5EF4-FFF2-40B4-BE49-F238E27FC236}">
                <a16:creationId xmlns:a16="http://schemas.microsoft.com/office/drawing/2014/main" id="{D61E283B-B9B7-4F5D-9425-712ADD3ABE2E}"/>
              </a:ext>
            </a:extLst>
          </p:cNvPr>
          <p:cNvSpPr>
            <a:spLocks noGrp="1"/>
          </p:cNvSpPr>
          <p:nvPr>
            <p:ph type="body" sz="quarter" idx="28" hasCustomPrompt="1"/>
          </p:nvPr>
        </p:nvSpPr>
        <p:spPr>
          <a:xfrm>
            <a:off x="4074989" y="2997221"/>
            <a:ext cx="1932112" cy="1029600"/>
          </a:xfrm>
        </p:spPr>
        <p:txBody>
          <a:bodyPr/>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21" name="Number 4">
            <a:extLst>
              <a:ext uri="{FF2B5EF4-FFF2-40B4-BE49-F238E27FC236}">
                <a16:creationId xmlns:a16="http://schemas.microsoft.com/office/drawing/2014/main" id="{894C05DD-3069-4A99-820E-6F8A01A846CA}"/>
              </a:ext>
            </a:extLst>
          </p:cNvPr>
          <p:cNvSpPr>
            <a:spLocks noGrp="1"/>
          </p:cNvSpPr>
          <p:nvPr>
            <p:ph type="body" sz="quarter" idx="31" hasCustomPrompt="1"/>
          </p:nvPr>
        </p:nvSpPr>
        <p:spPr>
          <a:xfrm>
            <a:off x="3407444" y="4447740"/>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20" name="Text Placeholder 4">
            <a:extLst>
              <a:ext uri="{FF2B5EF4-FFF2-40B4-BE49-F238E27FC236}">
                <a16:creationId xmlns:a16="http://schemas.microsoft.com/office/drawing/2014/main" id="{48459A3A-B5F8-4A25-940B-A1C33DB10E9B}"/>
              </a:ext>
            </a:extLst>
          </p:cNvPr>
          <p:cNvSpPr>
            <a:spLocks noGrp="1"/>
          </p:cNvSpPr>
          <p:nvPr>
            <p:ph type="body" sz="quarter" idx="30" hasCustomPrompt="1"/>
          </p:nvPr>
        </p:nvSpPr>
        <p:spPr>
          <a:xfrm>
            <a:off x="4074989" y="4420653"/>
            <a:ext cx="1932112" cy="1029600"/>
          </a:xfrm>
        </p:spPr>
        <p:txBody>
          <a:bodyPr/>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5" name="Subtitle">
            <a:extLst>
              <a:ext uri="{FF2B5EF4-FFF2-40B4-BE49-F238E27FC236}">
                <a16:creationId xmlns:a16="http://schemas.microsoft.com/office/drawing/2014/main" id="{D4936E1D-4D99-4C35-8BB0-24D166AD9198}"/>
              </a:ext>
            </a:extLst>
          </p:cNvPr>
          <p:cNvSpPr>
            <a:spLocks noGrp="1"/>
          </p:cNvSpPr>
          <p:nvPr>
            <p:ph type="body" sz="quarter" idx="37" hasCustomPrompt="1"/>
          </p:nvPr>
        </p:nvSpPr>
        <p:spPr>
          <a:xfrm>
            <a:off x="381001" y="1336383"/>
            <a:ext cx="5626100"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24" name="Slide Number Placeholder 7">
            <a:extLst>
              <a:ext uri="{FF2B5EF4-FFF2-40B4-BE49-F238E27FC236}">
                <a16:creationId xmlns:a16="http://schemas.microsoft.com/office/drawing/2014/main" id="{0BB1BA1C-AD7F-41C6-804F-A70B865733C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7" name="Footer Placeholder 2">
            <a:extLst>
              <a:ext uri="{FF2B5EF4-FFF2-40B4-BE49-F238E27FC236}">
                <a16:creationId xmlns:a16="http://schemas.microsoft.com/office/drawing/2014/main" id="{CB01AB20-7A22-47B6-9913-EF2825E6A50A}"/>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Tree>
    <p:extLst>
      <p:ext uri="{BB962C8B-B14F-4D97-AF65-F5344CB8AC3E}">
        <p14:creationId xmlns:p14="http://schemas.microsoft.com/office/powerpoint/2010/main" val="3787855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our key points">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D6419-465D-41B3-A7A1-151B17B0E2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27000" y="127000"/>
            <a:ext cx="11934825" cy="2349500"/>
          </a:xfrm>
          <a:prstGeom prst="rect">
            <a:avLst/>
          </a:prstGeom>
          <a:solidFill>
            <a:schemeClr val="tx1"/>
          </a:solidFill>
        </p:spPr>
      </p:pic>
      <p:sp>
        <p:nvSpPr>
          <p:cNvPr id="6" name="Title 1">
            <a:extLst>
              <a:ext uri="{FF2B5EF4-FFF2-40B4-BE49-F238E27FC236}">
                <a16:creationId xmlns:a16="http://schemas.microsoft.com/office/drawing/2014/main" id="{E5E448BD-2BC0-492E-9FBC-C717DD94BC47}"/>
              </a:ext>
            </a:extLst>
          </p:cNvPr>
          <p:cNvSpPr>
            <a:spLocks noGrp="1"/>
          </p:cNvSpPr>
          <p:nvPr>
            <p:ph type="title" hasCustomPrompt="1"/>
          </p:nvPr>
        </p:nvSpPr>
        <p:spPr>
          <a:xfrm>
            <a:off x="381000" y="1633538"/>
            <a:ext cx="11430000" cy="557212"/>
          </a:xfrm>
        </p:spPr>
        <p:txBody>
          <a:bodyPr/>
          <a:lstStyle>
            <a:lvl1pPr algn="ctr">
              <a:defRPr sz="3198">
                <a:solidFill>
                  <a:schemeClr val="tx1"/>
                </a:solidFill>
              </a:defRPr>
            </a:lvl1pPr>
          </a:lstStyle>
          <a:p>
            <a:r>
              <a:rPr lang="en-GB" dirty="0"/>
              <a:t>Place headline here (36pt, min 30pt)</a:t>
            </a:r>
            <a:endParaRPr lang="en-US" dirty="0"/>
          </a:p>
        </p:txBody>
      </p:sp>
      <p:sp>
        <p:nvSpPr>
          <p:cNvPr id="10" name="Slide Number Placeholder 7">
            <a:extLst>
              <a:ext uri="{FF2B5EF4-FFF2-40B4-BE49-F238E27FC236}">
                <a16:creationId xmlns:a16="http://schemas.microsoft.com/office/drawing/2014/main" id="{AD75BC4B-7E0E-4575-8FFA-157BF6FD9377}"/>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7" name="Content Placeholder 3">
            <a:extLst>
              <a:ext uri="{FF2B5EF4-FFF2-40B4-BE49-F238E27FC236}">
                <a16:creationId xmlns:a16="http://schemas.microsoft.com/office/drawing/2014/main" id="{B593933C-8027-4FDB-8AD6-8F2797A7D25D}"/>
              </a:ext>
            </a:extLst>
          </p:cNvPr>
          <p:cNvSpPr>
            <a:spLocks noGrp="1"/>
          </p:cNvSpPr>
          <p:nvPr>
            <p:ph sz="half" idx="13" hasCustomPrompt="1"/>
          </p:nvPr>
        </p:nvSpPr>
        <p:spPr>
          <a:xfrm>
            <a:off x="2330450" y="784930"/>
            <a:ext cx="7532688" cy="445950"/>
          </a:xfrm>
        </p:spPr>
        <p:txBody>
          <a:bodyPr/>
          <a:lstStyle>
            <a:lvl1pPr marL="0" indent="0" algn="ctr">
              <a:spcAft>
                <a:spcPts val="600"/>
              </a:spcAft>
              <a:buNone/>
              <a:defRPr lang="en-US" sz="1999" b="0" kern="1200" dirty="0">
                <a:solidFill>
                  <a:schemeClr val="tx1"/>
                </a:solidFill>
                <a:latin typeface="+mn-lt"/>
                <a:ea typeface="+mj-ea"/>
                <a:cs typeface="+mj-cs"/>
              </a:defRPr>
            </a:lvl1pPr>
            <a:lvl2pPr marL="174520" indent="-174520">
              <a:spcAft>
                <a:spcPts val="600"/>
              </a:spcAft>
              <a:buClr>
                <a:schemeClr val="accent1"/>
              </a:buClr>
              <a:buFont typeface="Graphik" panose="020B0503030202060203" pitchFamily="34" charset="-18"/>
              <a:buChar char="|"/>
              <a:defRPr lang="en-US" sz="1999" b="0" kern="1200" dirty="0">
                <a:solidFill>
                  <a:schemeClr val="tx1"/>
                </a:solidFill>
                <a:latin typeface="+mn-lt"/>
                <a:ea typeface="+mj-ea"/>
                <a:cs typeface="+mj-cs"/>
              </a:defRPr>
            </a:lvl2pPr>
            <a:lvl3pPr marL="360147" indent="-185627">
              <a:spcAft>
                <a:spcPts val="600"/>
              </a:spcAft>
              <a:defRPr lang="en-US" sz="1999" b="0" kern="1200" dirty="0">
                <a:solidFill>
                  <a:schemeClr val="tx1"/>
                </a:solidFill>
                <a:latin typeface="+mn-lt"/>
                <a:ea typeface="+mj-ea"/>
                <a:cs typeface="+mj-cs"/>
              </a:defRPr>
            </a:lvl3pPr>
            <a:lvl4pPr marL="534667" indent="-174520">
              <a:spcAft>
                <a:spcPts val="600"/>
              </a:spcAft>
              <a:defRPr lang="en-US" sz="1999" b="0" kern="1200" dirty="0">
                <a:solidFill>
                  <a:schemeClr val="tx1"/>
                </a:solidFill>
                <a:latin typeface="+mn-lt"/>
                <a:ea typeface="+mj-ea"/>
                <a:cs typeface="+mj-cs"/>
              </a:defRPr>
            </a:lvl4pPr>
            <a:lvl5pPr>
              <a:spcAft>
                <a:spcPts val="600"/>
              </a:spcAft>
              <a:defRPr sz="1599">
                <a:solidFill>
                  <a:schemeClr val="bg1"/>
                </a:solidFill>
              </a:defRPr>
            </a:lvl5pPr>
            <a:lvl6pPr>
              <a:defRPr sz="1200">
                <a:solidFill>
                  <a:schemeClr val="bg1"/>
                </a:solidFill>
              </a:defRPr>
            </a:lvl6pPr>
          </a:lstStyle>
          <a:p>
            <a:pPr lvl="0"/>
            <a:r>
              <a:rPr lang="en-US" dirty="0"/>
              <a:t>Place text here 18pt</a:t>
            </a:r>
          </a:p>
        </p:txBody>
      </p:sp>
      <p:sp>
        <p:nvSpPr>
          <p:cNvPr id="21" name="Content Placeholder 3">
            <a:extLst>
              <a:ext uri="{FF2B5EF4-FFF2-40B4-BE49-F238E27FC236}">
                <a16:creationId xmlns:a16="http://schemas.microsoft.com/office/drawing/2014/main" id="{38F93A9D-4436-47B9-AB7B-220E19D4933B}"/>
              </a:ext>
            </a:extLst>
          </p:cNvPr>
          <p:cNvSpPr>
            <a:spLocks noGrp="1"/>
          </p:cNvSpPr>
          <p:nvPr>
            <p:ph sz="half" idx="2" hasCustomPrompt="1"/>
          </p:nvPr>
        </p:nvSpPr>
        <p:spPr>
          <a:xfrm>
            <a:off x="381000" y="3219858"/>
            <a:ext cx="2547026" cy="3092043"/>
          </a:xfrm>
        </p:spPr>
        <p:txBody>
          <a:bodyPr lIns="72000" rIns="72000"/>
          <a:lstStyle>
            <a:lvl1pPr marL="0" indent="0">
              <a:spcAft>
                <a:spcPts val="600"/>
              </a:spcAft>
              <a:buNone/>
              <a:defRPr kumimoji="0" lang="en-US" sz="1599" b="1" i="0" u="none" strike="noStrike" kern="1200" cap="none" spc="0" normalizeH="0" baseline="0" dirty="0">
                <a:ln>
                  <a:noFill/>
                </a:ln>
                <a:solidFill>
                  <a:sysClr val="windowText" lastClr="000000"/>
                </a:solidFill>
                <a:effectLst/>
                <a:uLnTx/>
                <a:uFillTx/>
                <a:latin typeface="+mn-lt"/>
                <a:ea typeface="+mn-ea"/>
                <a:cs typeface="+mn-cs"/>
              </a:defRPr>
            </a:lvl1pPr>
            <a:lvl2pPr marL="174520" indent="-174520">
              <a:spcAft>
                <a:spcPts val="600"/>
              </a:spcAft>
              <a:buClr>
                <a:schemeClr val="accent1"/>
              </a:buClr>
              <a:buFont typeface="Graphik" panose="020B0503030202060203" pitchFamily="34" charset="-18"/>
              <a:buChar char="|"/>
              <a:defRPr kumimoji="0" lang="en-US" sz="1399" b="0" i="0" u="none" strike="noStrike" kern="1200" cap="none" spc="0" normalizeH="0" baseline="0" dirty="0">
                <a:ln>
                  <a:noFill/>
                </a:ln>
                <a:solidFill>
                  <a:sysClr val="windowText" lastClr="000000"/>
                </a:solidFill>
                <a:effectLst/>
                <a:uLnTx/>
                <a:uFillTx/>
                <a:latin typeface="+mn-lt"/>
                <a:ea typeface="+mn-ea"/>
                <a:cs typeface="+mn-cs"/>
              </a:defRPr>
            </a:lvl2pPr>
            <a:lvl3pPr marL="360147" indent="-185627">
              <a:spcAft>
                <a:spcPts val="600"/>
              </a:spcAft>
              <a:defRPr sz="1399">
                <a:solidFill>
                  <a:schemeClr val="bg1"/>
                </a:solidFill>
                <a:latin typeface="+mn-lt"/>
              </a:defRPr>
            </a:lvl3pPr>
            <a:lvl4pPr marL="534667" indent="-174520">
              <a:spcAft>
                <a:spcPts val="600"/>
              </a:spcAft>
              <a:defRPr sz="1399">
                <a:solidFill>
                  <a:schemeClr val="bg1"/>
                </a:solidFill>
                <a:latin typeface="+mn-lt"/>
              </a:defRPr>
            </a:lvl4pPr>
            <a:lvl5pPr>
              <a:spcAft>
                <a:spcPts val="600"/>
              </a:spcAft>
              <a:defRPr sz="1599">
                <a:solidFill>
                  <a:schemeClr val="bg1"/>
                </a:solidFill>
              </a:defRPr>
            </a:lvl5pPr>
            <a:lvl6pPr>
              <a:defRPr sz="1200">
                <a:solidFill>
                  <a:schemeClr val="bg1"/>
                </a:solidFill>
              </a:defRPr>
            </a:lvl6pPr>
          </a:lstStyle>
          <a:p>
            <a:pPr lvl="0"/>
            <a:r>
              <a:rPr lang="en-US" dirty="0"/>
              <a:t>Place text here 1</a:t>
            </a:r>
            <a:r>
              <a:rPr lang="pl-PL" dirty="0"/>
              <a:t>6</a:t>
            </a:r>
            <a:r>
              <a:rPr lang="en-US" dirty="0" err="1"/>
              <a:t>pt</a:t>
            </a:r>
            <a:endParaRPr lang="en-US" dirty="0"/>
          </a:p>
          <a:p>
            <a:pPr lvl="1"/>
            <a:r>
              <a:rPr lang="en-US" dirty="0"/>
              <a:t>Second level 1</a:t>
            </a:r>
            <a:r>
              <a:rPr lang="pl-PL" dirty="0"/>
              <a:t>6</a:t>
            </a:r>
            <a:r>
              <a:rPr lang="en-US" dirty="0" err="1"/>
              <a:t>pt</a:t>
            </a:r>
            <a:endParaRPr lang="en-US" dirty="0"/>
          </a:p>
          <a:p>
            <a:pPr lvl="2"/>
            <a:r>
              <a:rPr lang="en-US" dirty="0"/>
              <a:t>Third level 1</a:t>
            </a:r>
            <a:r>
              <a:rPr lang="pl-PL" dirty="0"/>
              <a:t>6</a:t>
            </a:r>
            <a:r>
              <a:rPr lang="en-US" dirty="0" err="1"/>
              <a:t>pt</a:t>
            </a:r>
            <a:endParaRPr lang="en-US" dirty="0"/>
          </a:p>
          <a:p>
            <a:pPr lvl="3"/>
            <a:r>
              <a:rPr lang="en-US" dirty="0"/>
              <a:t>Fourth level 16pt</a:t>
            </a:r>
          </a:p>
        </p:txBody>
      </p:sp>
      <p:sp>
        <p:nvSpPr>
          <p:cNvPr id="22" name="Content Placeholder 3">
            <a:extLst>
              <a:ext uri="{FF2B5EF4-FFF2-40B4-BE49-F238E27FC236}">
                <a16:creationId xmlns:a16="http://schemas.microsoft.com/office/drawing/2014/main" id="{39E0117D-5213-440F-8EB8-B0DE3B04B763}"/>
              </a:ext>
            </a:extLst>
          </p:cNvPr>
          <p:cNvSpPr>
            <a:spLocks noGrp="1"/>
          </p:cNvSpPr>
          <p:nvPr>
            <p:ph sz="half" idx="14" hasCustomPrompt="1"/>
          </p:nvPr>
        </p:nvSpPr>
        <p:spPr>
          <a:xfrm>
            <a:off x="3341463" y="3219855"/>
            <a:ext cx="2547026" cy="3092043"/>
          </a:xfrm>
        </p:spPr>
        <p:txBody>
          <a:bodyPr lIns="72000" rIns="72000"/>
          <a:lstStyle>
            <a:lvl1pPr marL="0" indent="0">
              <a:spcAft>
                <a:spcPts val="600"/>
              </a:spcAft>
              <a:buNone/>
              <a:defRPr kumimoji="0" lang="en-US" sz="1599" b="1" i="0" u="none" strike="noStrike" kern="1200" cap="none" spc="0" normalizeH="0" baseline="0" dirty="0">
                <a:ln>
                  <a:noFill/>
                </a:ln>
                <a:solidFill>
                  <a:sysClr val="windowText" lastClr="000000"/>
                </a:solidFill>
                <a:effectLst/>
                <a:uLnTx/>
                <a:uFillTx/>
                <a:latin typeface="+mn-lt"/>
                <a:ea typeface="+mn-ea"/>
                <a:cs typeface="+mn-cs"/>
              </a:defRPr>
            </a:lvl1pPr>
            <a:lvl2pPr marL="174520" indent="-174520">
              <a:spcAft>
                <a:spcPts val="600"/>
              </a:spcAft>
              <a:buClr>
                <a:schemeClr val="accent1"/>
              </a:buClr>
              <a:buFont typeface="Graphik" panose="020B0503030202060203" pitchFamily="34" charset="-18"/>
              <a:buChar char="|"/>
              <a:defRPr kumimoji="0" lang="en-US" sz="1399" b="0" i="0" u="none" strike="noStrike" kern="1200" cap="none" spc="0" normalizeH="0" baseline="0" dirty="0">
                <a:ln>
                  <a:noFill/>
                </a:ln>
                <a:solidFill>
                  <a:sysClr val="windowText" lastClr="000000"/>
                </a:solidFill>
                <a:effectLst/>
                <a:uLnTx/>
                <a:uFillTx/>
                <a:latin typeface="+mn-lt"/>
                <a:ea typeface="+mn-ea"/>
                <a:cs typeface="+mn-cs"/>
              </a:defRPr>
            </a:lvl2pPr>
            <a:lvl3pPr marL="360147" indent="-185627">
              <a:spcAft>
                <a:spcPts val="600"/>
              </a:spcAft>
              <a:defRPr sz="1399">
                <a:solidFill>
                  <a:schemeClr val="bg1"/>
                </a:solidFill>
                <a:latin typeface="+mn-lt"/>
              </a:defRPr>
            </a:lvl3pPr>
            <a:lvl4pPr marL="534667" indent="-174520">
              <a:spcAft>
                <a:spcPts val="600"/>
              </a:spcAft>
              <a:defRPr sz="1399">
                <a:solidFill>
                  <a:schemeClr val="bg1"/>
                </a:solidFill>
                <a:latin typeface="+mn-lt"/>
              </a:defRPr>
            </a:lvl4pPr>
            <a:lvl5pPr>
              <a:spcAft>
                <a:spcPts val="600"/>
              </a:spcAft>
              <a:defRPr sz="1599">
                <a:solidFill>
                  <a:schemeClr val="bg1"/>
                </a:solidFill>
              </a:defRPr>
            </a:lvl5pPr>
            <a:lvl6pPr>
              <a:defRPr sz="1200">
                <a:solidFill>
                  <a:schemeClr val="bg1"/>
                </a:solidFill>
              </a:defRPr>
            </a:lvl6pPr>
          </a:lstStyle>
          <a:p>
            <a:pPr lvl="0"/>
            <a:r>
              <a:rPr lang="en-US" dirty="0"/>
              <a:t>Place text here 1</a:t>
            </a:r>
            <a:r>
              <a:rPr lang="pl-PL" dirty="0"/>
              <a:t>6</a:t>
            </a:r>
            <a:r>
              <a:rPr lang="en-US" dirty="0" err="1"/>
              <a:t>pt</a:t>
            </a:r>
            <a:endParaRPr lang="en-US" dirty="0"/>
          </a:p>
          <a:p>
            <a:pPr lvl="1"/>
            <a:r>
              <a:rPr lang="en-US" dirty="0"/>
              <a:t>Second level 1</a:t>
            </a:r>
            <a:r>
              <a:rPr lang="pl-PL" dirty="0"/>
              <a:t>6</a:t>
            </a:r>
            <a:r>
              <a:rPr lang="en-US" dirty="0" err="1"/>
              <a:t>pt</a:t>
            </a:r>
            <a:endParaRPr lang="en-US" dirty="0"/>
          </a:p>
          <a:p>
            <a:pPr lvl="2"/>
            <a:r>
              <a:rPr lang="en-US" dirty="0"/>
              <a:t>Third level 1</a:t>
            </a:r>
            <a:r>
              <a:rPr lang="pl-PL" dirty="0"/>
              <a:t>6</a:t>
            </a:r>
            <a:r>
              <a:rPr lang="en-US" dirty="0" err="1"/>
              <a:t>pt</a:t>
            </a:r>
            <a:endParaRPr lang="en-US" dirty="0"/>
          </a:p>
          <a:p>
            <a:pPr lvl="3"/>
            <a:r>
              <a:rPr lang="en-US" dirty="0"/>
              <a:t>Fourth level 16pt</a:t>
            </a:r>
          </a:p>
        </p:txBody>
      </p:sp>
      <p:sp>
        <p:nvSpPr>
          <p:cNvPr id="23" name="Content Placeholder 3">
            <a:extLst>
              <a:ext uri="{FF2B5EF4-FFF2-40B4-BE49-F238E27FC236}">
                <a16:creationId xmlns:a16="http://schemas.microsoft.com/office/drawing/2014/main" id="{3EE7F0AC-BEC7-4C28-893C-6217E1B4F47A}"/>
              </a:ext>
            </a:extLst>
          </p:cNvPr>
          <p:cNvSpPr>
            <a:spLocks noGrp="1"/>
          </p:cNvSpPr>
          <p:nvPr>
            <p:ph sz="half" idx="15" hasCustomPrompt="1"/>
          </p:nvPr>
        </p:nvSpPr>
        <p:spPr>
          <a:xfrm>
            <a:off x="6301925" y="3219855"/>
            <a:ext cx="2547026" cy="3092043"/>
          </a:xfrm>
        </p:spPr>
        <p:txBody>
          <a:bodyPr lIns="72000" rIns="72000"/>
          <a:lstStyle>
            <a:lvl1pPr marL="0" indent="0">
              <a:spcAft>
                <a:spcPts val="600"/>
              </a:spcAft>
              <a:buNone/>
              <a:defRPr kumimoji="0" lang="en-US" sz="1599" b="1" i="0" u="none" strike="noStrike" kern="1200" cap="none" spc="0" normalizeH="0" baseline="0" dirty="0">
                <a:ln>
                  <a:noFill/>
                </a:ln>
                <a:solidFill>
                  <a:sysClr val="windowText" lastClr="000000"/>
                </a:solidFill>
                <a:effectLst/>
                <a:uLnTx/>
                <a:uFillTx/>
                <a:latin typeface="+mn-lt"/>
                <a:ea typeface="+mn-ea"/>
                <a:cs typeface="+mn-cs"/>
              </a:defRPr>
            </a:lvl1pPr>
            <a:lvl2pPr marL="174520" indent="-174520">
              <a:spcAft>
                <a:spcPts val="600"/>
              </a:spcAft>
              <a:buClr>
                <a:schemeClr val="accent1"/>
              </a:buClr>
              <a:buFont typeface="Graphik" panose="020B0503030202060203" pitchFamily="34" charset="-18"/>
              <a:buChar char="|"/>
              <a:defRPr kumimoji="0" lang="en-US" sz="1399" b="0" i="0" u="none" strike="noStrike" kern="1200" cap="none" spc="0" normalizeH="0" baseline="0" dirty="0">
                <a:ln>
                  <a:noFill/>
                </a:ln>
                <a:solidFill>
                  <a:sysClr val="windowText" lastClr="000000"/>
                </a:solidFill>
                <a:effectLst/>
                <a:uLnTx/>
                <a:uFillTx/>
                <a:latin typeface="+mn-lt"/>
                <a:ea typeface="+mn-ea"/>
                <a:cs typeface="+mn-cs"/>
              </a:defRPr>
            </a:lvl2pPr>
            <a:lvl3pPr marL="360147" indent="-185627">
              <a:spcAft>
                <a:spcPts val="600"/>
              </a:spcAft>
              <a:defRPr sz="1399">
                <a:solidFill>
                  <a:schemeClr val="bg1"/>
                </a:solidFill>
                <a:latin typeface="+mn-lt"/>
              </a:defRPr>
            </a:lvl3pPr>
            <a:lvl4pPr marL="534667" indent="-174520">
              <a:spcAft>
                <a:spcPts val="600"/>
              </a:spcAft>
              <a:defRPr sz="1399">
                <a:solidFill>
                  <a:schemeClr val="bg1"/>
                </a:solidFill>
                <a:latin typeface="+mn-lt"/>
              </a:defRPr>
            </a:lvl4pPr>
            <a:lvl5pPr>
              <a:spcAft>
                <a:spcPts val="600"/>
              </a:spcAft>
              <a:defRPr sz="1599">
                <a:solidFill>
                  <a:schemeClr val="bg1"/>
                </a:solidFill>
              </a:defRPr>
            </a:lvl5pPr>
            <a:lvl6pPr>
              <a:defRPr sz="1200">
                <a:solidFill>
                  <a:schemeClr val="bg1"/>
                </a:solidFill>
              </a:defRPr>
            </a:lvl6pPr>
          </a:lstStyle>
          <a:p>
            <a:pPr lvl="0"/>
            <a:r>
              <a:rPr lang="en-US" dirty="0"/>
              <a:t>Place text here 1</a:t>
            </a:r>
            <a:r>
              <a:rPr lang="pl-PL" dirty="0"/>
              <a:t>6</a:t>
            </a:r>
            <a:r>
              <a:rPr lang="en-US" dirty="0" err="1"/>
              <a:t>pt</a:t>
            </a:r>
            <a:endParaRPr lang="en-US" dirty="0"/>
          </a:p>
          <a:p>
            <a:pPr lvl="1"/>
            <a:r>
              <a:rPr lang="en-US" dirty="0"/>
              <a:t>Second level 1</a:t>
            </a:r>
            <a:r>
              <a:rPr lang="pl-PL" dirty="0"/>
              <a:t>6</a:t>
            </a:r>
            <a:r>
              <a:rPr lang="en-US" dirty="0" err="1"/>
              <a:t>pt</a:t>
            </a:r>
            <a:endParaRPr lang="en-US" dirty="0"/>
          </a:p>
          <a:p>
            <a:pPr lvl="2"/>
            <a:r>
              <a:rPr lang="en-US" dirty="0"/>
              <a:t>Third level 1</a:t>
            </a:r>
            <a:r>
              <a:rPr lang="pl-PL" dirty="0"/>
              <a:t>6</a:t>
            </a:r>
            <a:r>
              <a:rPr lang="en-US" dirty="0" err="1"/>
              <a:t>pt</a:t>
            </a:r>
            <a:endParaRPr lang="en-US" dirty="0"/>
          </a:p>
          <a:p>
            <a:pPr lvl="3"/>
            <a:r>
              <a:rPr lang="en-US" dirty="0"/>
              <a:t>Fourth level 16pt</a:t>
            </a:r>
          </a:p>
        </p:txBody>
      </p:sp>
      <p:sp>
        <p:nvSpPr>
          <p:cNvPr id="24" name="Content Placeholder 3">
            <a:extLst>
              <a:ext uri="{FF2B5EF4-FFF2-40B4-BE49-F238E27FC236}">
                <a16:creationId xmlns:a16="http://schemas.microsoft.com/office/drawing/2014/main" id="{30CE644B-E506-45E3-A94A-EB2D2096AC1C}"/>
              </a:ext>
            </a:extLst>
          </p:cNvPr>
          <p:cNvSpPr>
            <a:spLocks noGrp="1"/>
          </p:cNvSpPr>
          <p:nvPr>
            <p:ph sz="half" idx="16" hasCustomPrompt="1"/>
          </p:nvPr>
        </p:nvSpPr>
        <p:spPr>
          <a:xfrm>
            <a:off x="9262386" y="3219852"/>
            <a:ext cx="2547026" cy="3092043"/>
          </a:xfrm>
        </p:spPr>
        <p:txBody>
          <a:bodyPr lIns="72000" rIns="72000"/>
          <a:lstStyle>
            <a:lvl1pPr marL="0" indent="0">
              <a:spcAft>
                <a:spcPts val="600"/>
              </a:spcAft>
              <a:buNone/>
              <a:defRPr kumimoji="0" lang="en-US" sz="1599" b="1" i="0" u="none" strike="noStrike" kern="1200" cap="none" spc="0" normalizeH="0" baseline="0" dirty="0">
                <a:ln>
                  <a:noFill/>
                </a:ln>
                <a:solidFill>
                  <a:sysClr val="windowText" lastClr="000000"/>
                </a:solidFill>
                <a:effectLst/>
                <a:uLnTx/>
                <a:uFillTx/>
                <a:latin typeface="+mn-lt"/>
                <a:ea typeface="+mn-ea"/>
                <a:cs typeface="+mn-cs"/>
              </a:defRPr>
            </a:lvl1pPr>
            <a:lvl2pPr marL="174520" indent="-174520">
              <a:spcAft>
                <a:spcPts val="600"/>
              </a:spcAft>
              <a:buClr>
                <a:schemeClr val="accent1"/>
              </a:buClr>
              <a:buFont typeface="Graphik" panose="020B0503030202060203" pitchFamily="34" charset="-18"/>
              <a:buChar char="|"/>
              <a:defRPr kumimoji="0" lang="en-US" sz="1399" b="0" i="0" u="none" strike="noStrike" kern="1200" cap="none" spc="0" normalizeH="0" baseline="0" dirty="0">
                <a:ln>
                  <a:noFill/>
                </a:ln>
                <a:solidFill>
                  <a:sysClr val="windowText" lastClr="000000"/>
                </a:solidFill>
                <a:effectLst/>
                <a:uLnTx/>
                <a:uFillTx/>
                <a:latin typeface="+mn-lt"/>
                <a:ea typeface="+mn-ea"/>
                <a:cs typeface="+mn-cs"/>
              </a:defRPr>
            </a:lvl2pPr>
            <a:lvl3pPr marL="360147" indent="-185627">
              <a:spcAft>
                <a:spcPts val="600"/>
              </a:spcAft>
              <a:defRPr sz="1399">
                <a:solidFill>
                  <a:schemeClr val="bg1"/>
                </a:solidFill>
                <a:latin typeface="+mn-lt"/>
              </a:defRPr>
            </a:lvl3pPr>
            <a:lvl4pPr marL="534667" indent="-174520">
              <a:spcAft>
                <a:spcPts val="600"/>
              </a:spcAft>
              <a:defRPr sz="1399">
                <a:solidFill>
                  <a:schemeClr val="bg1"/>
                </a:solidFill>
                <a:latin typeface="+mn-lt"/>
              </a:defRPr>
            </a:lvl4pPr>
            <a:lvl5pPr>
              <a:spcAft>
                <a:spcPts val="600"/>
              </a:spcAft>
              <a:defRPr sz="1599">
                <a:solidFill>
                  <a:schemeClr val="bg1"/>
                </a:solidFill>
              </a:defRPr>
            </a:lvl5pPr>
            <a:lvl6pPr>
              <a:defRPr sz="1200">
                <a:solidFill>
                  <a:schemeClr val="bg1"/>
                </a:solidFill>
              </a:defRPr>
            </a:lvl6pPr>
          </a:lstStyle>
          <a:p>
            <a:pPr lvl="0"/>
            <a:r>
              <a:rPr lang="en-US" dirty="0"/>
              <a:t>Place text here 1</a:t>
            </a:r>
            <a:r>
              <a:rPr lang="pl-PL" dirty="0"/>
              <a:t>6</a:t>
            </a:r>
            <a:r>
              <a:rPr lang="en-US" dirty="0" err="1"/>
              <a:t>pt</a:t>
            </a:r>
            <a:endParaRPr lang="en-US" dirty="0"/>
          </a:p>
          <a:p>
            <a:pPr lvl="1"/>
            <a:r>
              <a:rPr lang="en-US" dirty="0"/>
              <a:t>Second level 1</a:t>
            </a:r>
            <a:r>
              <a:rPr lang="pl-PL" dirty="0"/>
              <a:t>6</a:t>
            </a:r>
            <a:r>
              <a:rPr lang="en-US" dirty="0" err="1"/>
              <a:t>pt</a:t>
            </a:r>
            <a:endParaRPr lang="en-US" dirty="0"/>
          </a:p>
          <a:p>
            <a:pPr lvl="2"/>
            <a:r>
              <a:rPr lang="en-US" dirty="0"/>
              <a:t>Third level 1</a:t>
            </a:r>
            <a:r>
              <a:rPr lang="pl-PL" dirty="0"/>
              <a:t>6</a:t>
            </a:r>
            <a:r>
              <a:rPr lang="en-US" dirty="0" err="1"/>
              <a:t>pt</a:t>
            </a:r>
            <a:endParaRPr lang="en-US" dirty="0"/>
          </a:p>
          <a:p>
            <a:pPr lvl="3"/>
            <a:r>
              <a:rPr lang="en-US" dirty="0"/>
              <a:t>Fourth level 16pt</a:t>
            </a:r>
          </a:p>
        </p:txBody>
      </p:sp>
      <p:sp>
        <p:nvSpPr>
          <p:cNvPr id="11" name="Footer Placeholder 2">
            <a:extLst>
              <a:ext uri="{FF2B5EF4-FFF2-40B4-BE49-F238E27FC236}">
                <a16:creationId xmlns:a16="http://schemas.microsoft.com/office/drawing/2014/main" id="{98C2002D-0396-4904-AB1C-3EB52310E7D9}"/>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Tree>
    <p:extLst>
      <p:ext uri="{BB962C8B-B14F-4D97-AF65-F5344CB8AC3E}">
        <p14:creationId xmlns:p14="http://schemas.microsoft.com/office/powerpoint/2010/main" val="1581527953"/>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four keypoi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E1D54-5DFC-204D-AC49-59C2434DB1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2465823"/>
          </a:xfrm>
          <a:prstGeom prst="rect">
            <a:avLst/>
          </a:prstGeom>
        </p:spPr>
      </p:pic>
      <p:grpSp>
        <p:nvGrpSpPr>
          <p:cNvPr id="48" name="Group 47">
            <a:extLst>
              <a:ext uri="{FF2B5EF4-FFF2-40B4-BE49-F238E27FC236}">
                <a16:creationId xmlns:a16="http://schemas.microsoft.com/office/drawing/2014/main" id="{F2D0AA12-BEC8-BD46-87F0-4E15244CDEDD}"/>
              </a:ext>
            </a:extLst>
          </p:cNvPr>
          <p:cNvGrpSpPr/>
          <p:nvPr/>
        </p:nvGrpSpPr>
        <p:grpSpPr>
          <a:xfrm>
            <a:off x="3142041" y="2704735"/>
            <a:ext cx="5906710" cy="2768563"/>
            <a:chOff x="3142040" y="2852905"/>
            <a:chExt cx="5906710" cy="2620392"/>
          </a:xfrm>
        </p:grpSpPr>
        <p:cxnSp>
          <p:nvCxnSpPr>
            <p:cNvPr id="22" name="Straight Connector 21">
              <a:extLst>
                <a:ext uri="{FF2B5EF4-FFF2-40B4-BE49-F238E27FC236}">
                  <a16:creationId xmlns:a16="http://schemas.microsoft.com/office/drawing/2014/main" id="{2B2F1872-4B84-CF44-AF3B-491AD7B563BF}"/>
                </a:ext>
              </a:extLst>
            </p:cNvPr>
            <p:cNvCxnSpPr>
              <a:cxnSpLocks/>
            </p:cNvCxnSpPr>
            <p:nvPr/>
          </p:nvCxnSpPr>
          <p:spPr>
            <a:xfrm flipV="1">
              <a:off x="3142040" y="2852905"/>
              <a:ext cx="0" cy="2620392"/>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5FEA85-BC02-BE41-9D22-A1E928A5F3B4}"/>
                </a:ext>
              </a:extLst>
            </p:cNvPr>
            <p:cNvCxnSpPr>
              <a:cxnSpLocks/>
            </p:cNvCxnSpPr>
            <p:nvPr/>
          </p:nvCxnSpPr>
          <p:spPr>
            <a:xfrm flipV="1">
              <a:off x="6086397" y="2852905"/>
              <a:ext cx="0" cy="2620392"/>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082A6C-57DF-784B-A81F-89E4C5DE9248}"/>
                </a:ext>
              </a:extLst>
            </p:cNvPr>
            <p:cNvCxnSpPr>
              <a:cxnSpLocks/>
            </p:cNvCxnSpPr>
            <p:nvPr/>
          </p:nvCxnSpPr>
          <p:spPr>
            <a:xfrm flipV="1">
              <a:off x="9048750" y="2852905"/>
              <a:ext cx="0" cy="2620392"/>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4CD21F05-9829-BE4A-916B-521DAD5F244C}"/>
              </a:ext>
            </a:extLst>
          </p:cNvPr>
          <p:cNvGrpSpPr/>
          <p:nvPr/>
        </p:nvGrpSpPr>
        <p:grpSpPr>
          <a:xfrm>
            <a:off x="3142041" y="1973604"/>
            <a:ext cx="5906710" cy="307777"/>
            <a:chOff x="3142040" y="1973603"/>
            <a:chExt cx="5906710" cy="495300"/>
          </a:xfrm>
        </p:grpSpPr>
        <p:cxnSp>
          <p:nvCxnSpPr>
            <p:cNvPr id="26" name="Straight Connector 25">
              <a:extLst>
                <a:ext uri="{FF2B5EF4-FFF2-40B4-BE49-F238E27FC236}">
                  <a16:creationId xmlns:a16="http://schemas.microsoft.com/office/drawing/2014/main" id="{76805016-8D5E-AF40-8FFD-B2918829EC6F}"/>
                </a:ext>
              </a:extLst>
            </p:cNvPr>
            <p:cNvCxnSpPr>
              <a:cxnSpLocks/>
            </p:cNvCxnSpPr>
            <p:nvPr/>
          </p:nvCxnSpPr>
          <p:spPr>
            <a:xfrm flipV="1">
              <a:off x="3142040" y="1973603"/>
              <a:ext cx="0" cy="495300"/>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7A902D-CC44-AB47-878A-F67D5522774D}"/>
                </a:ext>
              </a:extLst>
            </p:cNvPr>
            <p:cNvCxnSpPr>
              <a:cxnSpLocks/>
            </p:cNvCxnSpPr>
            <p:nvPr/>
          </p:nvCxnSpPr>
          <p:spPr>
            <a:xfrm flipV="1">
              <a:off x="6086397" y="1973603"/>
              <a:ext cx="0" cy="495300"/>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07A6CA-7021-624D-8E5F-FC2E68966508}"/>
                </a:ext>
              </a:extLst>
            </p:cNvPr>
            <p:cNvCxnSpPr>
              <a:cxnSpLocks/>
            </p:cNvCxnSpPr>
            <p:nvPr/>
          </p:nvCxnSpPr>
          <p:spPr>
            <a:xfrm flipV="1">
              <a:off x="9048750" y="1973603"/>
              <a:ext cx="0" cy="495300"/>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 Placeholder 4">
            <a:extLst>
              <a:ext uri="{FF2B5EF4-FFF2-40B4-BE49-F238E27FC236}">
                <a16:creationId xmlns:a16="http://schemas.microsoft.com/office/drawing/2014/main" id="{86E86605-857B-914F-8C98-FE5D8CB8C71B}"/>
              </a:ext>
            </a:extLst>
          </p:cNvPr>
          <p:cNvSpPr>
            <a:spLocks noGrp="1"/>
          </p:cNvSpPr>
          <p:nvPr>
            <p:ph type="body" sz="quarter" idx="10" hasCustomPrompt="1"/>
          </p:nvPr>
        </p:nvSpPr>
        <p:spPr>
          <a:xfrm>
            <a:off x="380999" y="1973604"/>
            <a:ext cx="2571751" cy="246221"/>
          </a:xfrm>
        </p:spPr>
        <p:txBody>
          <a:bodyPr wrap="square" tIns="0" anchor="t">
            <a:spAutoFit/>
          </a:bodyPr>
          <a:lstStyle>
            <a:lvl1pPr marL="0" indent="0">
              <a:buNone/>
              <a:defRPr sz="1599" b="1">
                <a:solidFill>
                  <a:schemeClr val="accent5">
                    <a:lumMod val="20000"/>
                    <a:lumOff val="80000"/>
                  </a:schemeClr>
                </a:solidFill>
                <a:latin typeface="+mj-lt"/>
              </a:defRPr>
            </a:lvl1pPr>
            <a:lvl2pPr marL="0" indent="0">
              <a:buNone/>
              <a:defRPr sz="1999"/>
            </a:lvl2pPr>
            <a:lvl3pPr>
              <a:defRPr sz="1999"/>
            </a:lvl3pPr>
            <a:lvl4pPr>
              <a:defRPr sz="1999"/>
            </a:lvl4pPr>
            <a:lvl5pPr>
              <a:defRPr sz="1999"/>
            </a:lvl5pPr>
          </a:lstStyle>
          <a:p>
            <a:pPr lvl="0"/>
            <a:r>
              <a:rPr lang="en-GB" dirty="0"/>
              <a:t>Click to edit text styles</a:t>
            </a:r>
          </a:p>
        </p:txBody>
      </p:sp>
      <p:sp>
        <p:nvSpPr>
          <p:cNvPr id="33" name="Text Placeholder 4">
            <a:extLst>
              <a:ext uri="{FF2B5EF4-FFF2-40B4-BE49-F238E27FC236}">
                <a16:creationId xmlns:a16="http://schemas.microsoft.com/office/drawing/2014/main" id="{CEEEE1DE-B208-DC45-9A7D-F7998F28043E}"/>
              </a:ext>
            </a:extLst>
          </p:cNvPr>
          <p:cNvSpPr>
            <a:spLocks noGrp="1"/>
          </p:cNvSpPr>
          <p:nvPr>
            <p:ph type="body" sz="quarter" idx="12" hasCustomPrompt="1"/>
          </p:nvPr>
        </p:nvSpPr>
        <p:spPr>
          <a:xfrm>
            <a:off x="3321637" y="1973604"/>
            <a:ext cx="2583863" cy="246221"/>
          </a:xfrm>
        </p:spPr>
        <p:txBody>
          <a:bodyPr wrap="square" tIns="0" anchor="t">
            <a:spAutoFit/>
          </a:bodyPr>
          <a:lstStyle>
            <a:lvl1pPr marL="0" indent="0">
              <a:buNone/>
              <a:defRPr lang="en-GB" sz="1599" b="1" kern="1200" dirty="0">
                <a:solidFill>
                  <a:schemeClr val="accent5">
                    <a:lumMod val="20000"/>
                    <a:lumOff val="80000"/>
                  </a:schemeClr>
                </a:solidFill>
                <a:latin typeface="+mj-lt"/>
                <a:ea typeface="+mn-ea"/>
                <a:cs typeface="+mn-cs"/>
              </a:defRPr>
            </a:lvl1pPr>
            <a:lvl2pPr marL="0" indent="0">
              <a:buNone/>
              <a:defRPr sz="1999"/>
            </a:lvl2pPr>
            <a:lvl3pPr>
              <a:defRPr sz="1999"/>
            </a:lvl3pPr>
            <a:lvl4pPr>
              <a:defRPr sz="1999"/>
            </a:lvl4pPr>
            <a:lvl5pPr>
              <a:defRPr sz="1999"/>
            </a:lvl5pPr>
          </a:lstStyle>
          <a:p>
            <a:pPr marL="0" lvl="0" indent="0" algn="l" defTabSz="228463" rtl="0" eaLnBrk="1" latinLnBrk="0" hangingPunct="1">
              <a:lnSpc>
                <a:spcPct val="100000"/>
              </a:lnSpc>
              <a:spcBef>
                <a:spcPts val="0"/>
              </a:spcBef>
              <a:spcAft>
                <a:spcPts val="600"/>
              </a:spcAft>
              <a:buFont typeface="Graphik" panose="020B0604020202020204" pitchFamily="34" charset="0"/>
              <a:buNone/>
            </a:pPr>
            <a:r>
              <a:rPr lang="en-GB" dirty="0"/>
              <a:t>Click to edit text styles</a:t>
            </a:r>
          </a:p>
        </p:txBody>
      </p:sp>
      <p:sp>
        <p:nvSpPr>
          <p:cNvPr id="34" name="Text Placeholder 4">
            <a:extLst>
              <a:ext uri="{FF2B5EF4-FFF2-40B4-BE49-F238E27FC236}">
                <a16:creationId xmlns:a16="http://schemas.microsoft.com/office/drawing/2014/main" id="{CED027B6-0D82-D548-8419-B9A1C030BC6C}"/>
              </a:ext>
            </a:extLst>
          </p:cNvPr>
          <p:cNvSpPr>
            <a:spLocks noGrp="1"/>
          </p:cNvSpPr>
          <p:nvPr>
            <p:ph type="body" sz="quarter" idx="13" hasCustomPrompt="1"/>
          </p:nvPr>
        </p:nvSpPr>
        <p:spPr>
          <a:xfrm>
            <a:off x="6267994" y="1973604"/>
            <a:ext cx="2590253" cy="246221"/>
          </a:xfrm>
        </p:spPr>
        <p:txBody>
          <a:bodyPr wrap="square" tIns="0" anchor="t">
            <a:spAutoFit/>
          </a:bodyPr>
          <a:lstStyle>
            <a:lvl1pPr marL="0" indent="0">
              <a:buNone/>
              <a:defRPr lang="en-GB" sz="1599" b="1" kern="1200" dirty="0">
                <a:solidFill>
                  <a:schemeClr val="accent5">
                    <a:lumMod val="20000"/>
                    <a:lumOff val="80000"/>
                  </a:schemeClr>
                </a:solidFill>
                <a:latin typeface="+mj-lt"/>
                <a:ea typeface="+mn-ea"/>
                <a:cs typeface="+mn-cs"/>
              </a:defRPr>
            </a:lvl1pPr>
            <a:lvl2pPr marL="0" indent="0">
              <a:buNone/>
              <a:defRPr sz="1999"/>
            </a:lvl2pPr>
            <a:lvl3pPr>
              <a:defRPr sz="1999"/>
            </a:lvl3pPr>
            <a:lvl4pPr>
              <a:defRPr sz="1999"/>
            </a:lvl4pPr>
            <a:lvl5pPr>
              <a:defRPr sz="1999"/>
            </a:lvl5pPr>
          </a:lstStyle>
          <a:p>
            <a:pPr marL="0" lvl="0" indent="0" algn="l" defTabSz="228463" rtl="0" eaLnBrk="1" latinLnBrk="0" hangingPunct="1">
              <a:lnSpc>
                <a:spcPct val="100000"/>
              </a:lnSpc>
              <a:spcBef>
                <a:spcPts val="0"/>
              </a:spcBef>
              <a:spcAft>
                <a:spcPts val="600"/>
              </a:spcAft>
              <a:buFont typeface="Graphik" panose="020B0604020202020204" pitchFamily="34" charset="0"/>
              <a:buNone/>
            </a:pPr>
            <a:r>
              <a:rPr lang="en-GB" dirty="0"/>
              <a:t>Click to edit text styles</a:t>
            </a:r>
          </a:p>
        </p:txBody>
      </p:sp>
      <p:sp>
        <p:nvSpPr>
          <p:cNvPr id="35" name="Text Placeholder 4">
            <a:extLst>
              <a:ext uri="{FF2B5EF4-FFF2-40B4-BE49-F238E27FC236}">
                <a16:creationId xmlns:a16="http://schemas.microsoft.com/office/drawing/2014/main" id="{25BB4035-B0D6-E642-83A9-A6BD37A45BDD}"/>
              </a:ext>
            </a:extLst>
          </p:cNvPr>
          <p:cNvSpPr>
            <a:spLocks noGrp="1"/>
          </p:cNvSpPr>
          <p:nvPr>
            <p:ph type="body" sz="quarter" idx="14"/>
          </p:nvPr>
        </p:nvSpPr>
        <p:spPr>
          <a:xfrm>
            <a:off x="9227139" y="1973604"/>
            <a:ext cx="2538000" cy="492072"/>
          </a:xfrm>
        </p:spPr>
        <p:txBody>
          <a:bodyPr wrap="square" tIns="0" anchor="t">
            <a:spAutoFit/>
          </a:bodyPr>
          <a:lstStyle>
            <a:lvl1pPr marL="0" indent="0">
              <a:buNone/>
              <a:defRPr lang="en-GB" sz="1599" b="1" kern="1200" dirty="0">
                <a:solidFill>
                  <a:schemeClr val="accent5">
                    <a:lumMod val="20000"/>
                    <a:lumOff val="80000"/>
                  </a:schemeClr>
                </a:solidFill>
                <a:latin typeface="+mj-lt"/>
                <a:ea typeface="+mn-ea"/>
                <a:cs typeface="+mn-cs"/>
              </a:defRPr>
            </a:lvl1pPr>
            <a:lvl2pPr marL="0" indent="0">
              <a:buNone/>
              <a:defRPr sz="1999"/>
            </a:lvl2pPr>
            <a:lvl3pPr>
              <a:defRPr sz="1999"/>
            </a:lvl3pPr>
            <a:lvl4pPr>
              <a:defRPr sz="1999"/>
            </a:lvl4pPr>
            <a:lvl5pPr>
              <a:defRPr sz="1999"/>
            </a:lvl5pPr>
          </a:lstStyle>
          <a:p>
            <a:pPr marL="0" lvl="0" indent="0" algn="l" defTabSz="228463" rtl="0" eaLnBrk="1" latinLnBrk="0" hangingPunct="1">
              <a:lnSpc>
                <a:spcPct val="100000"/>
              </a:lnSpc>
              <a:spcBef>
                <a:spcPts val="0"/>
              </a:spcBef>
              <a:spcAft>
                <a:spcPts val="600"/>
              </a:spcAft>
              <a:buFont typeface="Graphik" panose="020B0604020202020204" pitchFamily="34" charset="0"/>
              <a:buNone/>
            </a:pPr>
            <a:r>
              <a:rPr lang="en-US"/>
              <a:t>Click to edit Master text styles</a:t>
            </a:r>
          </a:p>
        </p:txBody>
      </p:sp>
      <p:sp>
        <p:nvSpPr>
          <p:cNvPr id="36" name="Title 1">
            <a:extLst>
              <a:ext uri="{FF2B5EF4-FFF2-40B4-BE49-F238E27FC236}">
                <a16:creationId xmlns:a16="http://schemas.microsoft.com/office/drawing/2014/main" id="{7FA9D04D-DF65-A843-83DC-08AD3C1FC5D7}"/>
              </a:ext>
            </a:extLst>
          </p:cNvPr>
          <p:cNvSpPr>
            <a:spLocks noGrp="1"/>
          </p:cNvSpPr>
          <p:nvPr>
            <p:ph type="title" hasCustomPrompt="1"/>
          </p:nvPr>
        </p:nvSpPr>
        <p:spPr>
          <a:xfrm>
            <a:off x="389397" y="381000"/>
            <a:ext cx="11421603" cy="574995"/>
          </a:xfrm>
        </p:spPr>
        <p:txBody>
          <a:bodyPr tIns="61200"/>
          <a:lstStyle>
            <a:lvl1pPr>
              <a:defRPr sz="3198">
                <a:solidFill>
                  <a:schemeClr val="bg1"/>
                </a:solidFill>
              </a:defRPr>
            </a:lvl1pPr>
          </a:lstStyle>
          <a:p>
            <a:r>
              <a:rPr lang="en-GB" dirty="0"/>
              <a:t>Place headline here</a:t>
            </a:r>
            <a:endParaRPr lang="en-US" dirty="0"/>
          </a:p>
        </p:txBody>
      </p:sp>
      <p:sp>
        <p:nvSpPr>
          <p:cNvPr id="42" name="Content Placeholder 1">
            <a:extLst>
              <a:ext uri="{FF2B5EF4-FFF2-40B4-BE49-F238E27FC236}">
                <a16:creationId xmlns:a16="http://schemas.microsoft.com/office/drawing/2014/main" id="{FA9ABD8D-BEB6-D449-9BD8-669C9A31647F}"/>
              </a:ext>
            </a:extLst>
          </p:cNvPr>
          <p:cNvSpPr>
            <a:spLocks noGrp="1"/>
          </p:cNvSpPr>
          <p:nvPr>
            <p:ph sz="half" idx="2" hasCustomPrompt="1"/>
          </p:nvPr>
        </p:nvSpPr>
        <p:spPr>
          <a:xfrm>
            <a:off x="368889" y="2751324"/>
            <a:ext cx="2583862" cy="2721973"/>
          </a:xfrm>
        </p:spPr>
        <p:txBody>
          <a:bodyPr/>
          <a:lstStyle>
            <a:lvl1pPr marL="0" indent="0">
              <a:spcBef>
                <a:spcPts val="0"/>
              </a:spcBef>
              <a:spcAft>
                <a:spcPts val="600"/>
              </a:spcAft>
              <a:buNone/>
              <a:defRPr sz="1399">
                <a:latin typeface="+mn-lt"/>
              </a:defRPr>
            </a:lvl1pPr>
            <a:lvl2pPr marL="179892" indent="-179892">
              <a:spcBef>
                <a:spcPts val="0"/>
              </a:spcBef>
              <a:spcAft>
                <a:spcPts val="600"/>
              </a:spcAft>
              <a:buFont typeface="Arial" panose="020B0604020202020204" pitchFamily="34" charset="0"/>
              <a:buChar char="•"/>
              <a:defRPr sz="1399"/>
            </a:lvl2pPr>
            <a:lvl3pPr marL="359784" indent="-179892">
              <a:spcBef>
                <a:spcPts val="0"/>
              </a:spcBef>
              <a:spcAft>
                <a:spcPts val="600"/>
              </a:spcAft>
              <a:buFont typeface="Graphik" panose="020B0503030202060203" pitchFamily="34" charset="0"/>
              <a:buChar char="–"/>
              <a:defRPr sz="1399"/>
            </a:lvl3pPr>
            <a:lvl4pPr marL="539676">
              <a:spcBef>
                <a:spcPts val="0"/>
              </a:spcBef>
              <a:spcAft>
                <a:spcPts val="600"/>
              </a:spcAft>
              <a:buFont typeface="Arial" panose="020B0604020202020204" pitchFamily="34" charset="0"/>
              <a:buChar char="•"/>
              <a:defRPr sz="1399"/>
            </a:lvl4pPr>
            <a:lvl5pPr>
              <a:spcBef>
                <a:spcPts val="0"/>
              </a:spcBef>
              <a:spcAft>
                <a:spcPts val="600"/>
              </a:spcAft>
              <a:defRPr sz="1599"/>
            </a:lvl5pPr>
            <a:lvl6pPr>
              <a:spcBef>
                <a:spcPts val="0"/>
              </a:spcBef>
              <a:spcAft>
                <a:spcPts val="600"/>
              </a:spcAft>
              <a:defRPr sz="1200"/>
            </a:lvl6pPr>
          </a:lstStyle>
          <a:p>
            <a:pPr lvl="0"/>
            <a:r>
              <a:rPr lang="en-US" dirty="0"/>
              <a:t>Place text here</a:t>
            </a:r>
          </a:p>
          <a:p>
            <a:pPr lvl="1"/>
            <a:r>
              <a:rPr lang="en-US" dirty="0"/>
              <a:t>Second level</a:t>
            </a:r>
          </a:p>
          <a:p>
            <a:pPr lvl="2"/>
            <a:r>
              <a:rPr lang="en-US" dirty="0"/>
              <a:t>Third level</a:t>
            </a:r>
          </a:p>
          <a:p>
            <a:pPr lvl="3"/>
            <a:r>
              <a:rPr lang="en-US" dirty="0"/>
              <a:t>Fourth level</a:t>
            </a:r>
          </a:p>
        </p:txBody>
      </p:sp>
      <p:sp>
        <p:nvSpPr>
          <p:cNvPr id="43" name="Content Placeholder 2">
            <a:extLst>
              <a:ext uri="{FF2B5EF4-FFF2-40B4-BE49-F238E27FC236}">
                <a16:creationId xmlns:a16="http://schemas.microsoft.com/office/drawing/2014/main" id="{CB9A7E63-C918-0243-89A4-615DE24BFCBD}"/>
              </a:ext>
            </a:extLst>
          </p:cNvPr>
          <p:cNvSpPr>
            <a:spLocks noGrp="1"/>
          </p:cNvSpPr>
          <p:nvPr>
            <p:ph sz="half" idx="28" hasCustomPrompt="1"/>
          </p:nvPr>
        </p:nvSpPr>
        <p:spPr>
          <a:xfrm>
            <a:off x="3321638" y="2751324"/>
            <a:ext cx="2583862" cy="2721973"/>
          </a:xfrm>
        </p:spPr>
        <p:txBody>
          <a:bodyPr/>
          <a:lstStyle>
            <a:lvl1pPr marL="0" indent="0">
              <a:spcBef>
                <a:spcPts val="0"/>
              </a:spcBef>
              <a:spcAft>
                <a:spcPts val="600"/>
              </a:spcAft>
              <a:buNone/>
              <a:defRPr sz="1399">
                <a:latin typeface="+mn-lt"/>
              </a:defRPr>
            </a:lvl1pPr>
            <a:lvl2pPr marL="179892" indent="-179892">
              <a:spcBef>
                <a:spcPts val="0"/>
              </a:spcBef>
              <a:spcAft>
                <a:spcPts val="600"/>
              </a:spcAft>
              <a:buFont typeface="Arial" panose="020B0604020202020204" pitchFamily="34" charset="0"/>
              <a:buChar char="•"/>
              <a:defRPr sz="1399"/>
            </a:lvl2pPr>
            <a:lvl3pPr marL="359784" indent="-179892">
              <a:spcBef>
                <a:spcPts val="0"/>
              </a:spcBef>
              <a:spcAft>
                <a:spcPts val="600"/>
              </a:spcAft>
              <a:buFont typeface="Graphik" panose="020B0503030202060203" pitchFamily="34" charset="0"/>
              <a:buChar char="–"/>
              <a:defRPr sz="1399"/>
            </a:lvl3pPr>
            <a:lvl4pPr marL="539676">
              <a:spcBef>
                <a:spcPts val="0"/>
              </a:spcBef>
              <a:spcAft>
                <a:spcPts val="600"/>
              </a:spcAft>
              <a:buFont typeface="Arial" panose="020B0604020202020204" pitchFamily="34" charset="0"/>
              <a:buChar char="•"/>
              <a:defRPr sz="1399"/>
            </a:lvl4pPr>
            <a:lvl5pPr>
              <a:spcBef>
                <a:spcPts val="0"/>
              </a:spcBef>
              <a:spcAft>
                <a:spcPts val="600"/>
              </a:spcAft>
              <a:defRPr sz="1599"/>
            </a:lvl5pPr>
            <a:lvl6pPr>
              <a:spcBef>
                <a:spcPts val="0"/>
              </a:spcBef>
              <a:spcAft>
                <a:spcPts val="600"/>
              </a:spcAft>
              <a:defRPr sz="1200"/>
            </a:lvl6pPr>
          </a:lstStyle>
          <a:p>
            <a:pPr lvl="0"/>
            <a:r>
              <a:rPr lang="en-US" dirty="0"/>
              <a:t>Place text here</a:t>
            </a:r>
          </a:p>
          <a:p>
            <a:pPr lvl="1"/>
            <a:r>
              <a:rPr lang="en-US" dirty="0"/>
              <a:t>Second level</a:t>
            </a:r>
          </a:p>
          <a:p>
            <a:pPr lvl="2"/>
            <a:r>
              <a:rPr lang="en-US" dirty="0"/>
              <a:t>Third level</a:t>
            </a:r>
          </a:p>
          <a:p>
            <a:pPr lvl="3"/>
            <a:r>
              <a:rPr lang="en-US" dirty="0"/>
              <a:t>Fourth level</a:t>
            </a:r>
          </a:p>
        </p:txBody>
      </p:sp>
      <p:sp>
        <p:nvSpPr>
          <p:cNvPr id="44" name="Content Placeholder 3">
            <a:extLst>
              <a:ext uri="{FF2B5EF4-FFF2-40B4-BE49-F238E27FC236}">
                <a16:creationId xmlns:a16="http://schemas.microsoft.com/office/drawing/2014/main" id="{D03596E1-FAF9-EF4F-81F6-9E1C8CE8378E}"/>
              </a:ext>
            </a:extLst>
          </p:cNvPr>
          <p:cNvSpPr>
            <a:spLocks noGrp="1"/>
          </p:cNvSpPr>
          <p:nvPr>
            <p:ph sz="half" idx="29" hasCustomPrompt="1"/>
          </p:nvPr>
        </p:nvSpPr>
        <p:spPr>
          <a:xfrm>
            <a:off x="6274388" y="2751324"/>
            <a:ext cx="2583862" cy="2721973"/>
          </a:xfrm>
        </p:spPr>
        <p:txBody>
          <a:bodyPr/>
          <a:lstStyle>
            <a:lvl1pPr marL="0" indent="0">
              <a:spcBef>
                <a:spcPts val="0"/>
              </a:spcBef>
              <a:spcAft>
                <a:spcPts val="600"/>
              </a:spcAft>
              <a:buNone/>
              <a:defRPr sz="1399">
                <a:latin typeface="+mn-lt"/>
              </a:defRPr>
            </a:lvl1pPr>
            <a:lvl2pPr marL="179892" indent="-179892">
              <a:spcBef>
                <a:spcPts val="0"/>
              </a:spcBef>
              <a:spcAft>
                <a:spcPts val="600"/>
              </a:spcAft>
              <a:buFont typeface="Arial" panose="020B0604020202020204" pitchFamily="34" charset="0"/>
              <a:buChar char="•"/>
              <a:defRPr sz="1399"/>
            </a:lvl2pPr>
            <a:lvl3pPr marL="359784" indent="-179892">
              <a:spcBef>
                <a:spcPts val="0"/>
              </a:spcBef>
              <a:spcAft>
                <a:spcPts val="600"/>
              </a:spcAft>
              <a:buFont typeface="Graphik" panose="020B0503030202060203" pitchFamily="34" charset="0"/>
              <a:buChar char="–"/>
              <a:defRPr sz="1399"/>
            </a:lvl3pPr>
            <a:lvl4pPr marL="539676">
              <a:spcBef>
                <a:spcPts val="0"/>
              </a:spcBef>
              <a:spcAft>
                <a:spcPts val="600"/>
              </a:spcAft>
              <a:buFont typeface="Arial" panose="020B0604020202020204" pitchFamily="34" charset="0"/>
              <a:buChar char="•"/>
              <a:defRPr sz="1399"/>
            </a:lvl4pPr>
            <a:lvl5pPr>
              <a:spcBef>
                <a:spcPts val="0"/>
              </a:spcBef>
              <a:spcAft>
                <a:spcPts val="600"/>
              </a:spcAft>
              <a:defRPr sz="1599"/>
            </a:lvl5pPr>
            <a:lvl6pPr>
              <a:spcBef>
                <a:spcPts val="0"/>
              </a:spcBef>
              <a:spcAft>
                <a:spcPts val="600"/>
              </a:spcAft>
              <a:defRPr sz="1200"/>
            </a:lvl6pPr>
          </a:lstStyle>
          <a:p>
            <a:pPr lvl="0"/>
            <a:r>
              <a:rPr lang="en-US" dirty="0"/>
              <a:t>Place text here</a:t>
            </a:r>
          </a:p>
          <a:p>
            <a:pPr lvl="1"/>
            <a:r>
              <a:rPr lang="en-US" dirty="0"/>
              <a:t>Second level</a:t>
            </a:r>
          </a:p>
          <a:p>
            <a:pPr lvl="2"/>
            <a:r>
              <a:rPr lang="en-US" dirty="0"/>
              <a:t>Third level</a:t>
            </a:r>
          </a:p>
          <a:p>
            <a:pPr lvl="3"/>
            <a:r>
              <a:rPr lang="en-US" dirty="0"/>
              <a:t>Fourth level</a:t>
            </a:r>
          </a:p>
        </p:txBody>
      </p:sp>
      <p:sp>
        <p:nvSpPr>
          <p:cNvPr id="45" name="Content Placeholder 4">
            <a:extLst>
              <a:ext uri="{FF2B5EF4-FFF2-40B4-BE49-F238E27FC236}">
                <a16:creationId xmlns:a16="http://schemas.microsoft.com/office/drawing/2014/main" id="{078EBD72-A7DD-9141-9EB3-419C68C45EB9}"/>
              </a:ext>
            </a:extLst>
          </p:cNvPr>
          <p:cNvSpPr>
            <a:spLocks noGrp="1"/>
          </p:cNvSpPr>
          <p:nvPr>
            <p:ph sz="half" idx="30" hasCustomPrompt="1"/>
          </p:nvPr>
        </p:nvSpPr>
        <p:spPr>
          <a:xfrm>
            <a:off x="9227139" y="2751324"/>
            <a:ext cx="2583862" cy="2721973"/>
          </a:xfrm>
        </p:spPr>
        <p:txBody>
          <a:bodyPr/>
          <a:lstStyle>
            <a:lvl1pPr marL="0" indent="0">
              <a:spcBef>
                <a:spcPts val="0"/>
              </a:spcBef>
              <a:spcAft>
                <a:spcPts val="600"/>
              </a:spcAft>
              <a:buNone/>
              <a:defRPr sz="1399">
                <a:latin typeface="+mn-lt"/>
              </a:defRPr>
            </a:lvl1pPr>
            <a:lvl2pPr marL="179892" indent="-179892">
              <a:spcBef>
                <a:spcPts val="0"/>
              </a:spcBef>
              <a:spcAft>
                <a:spcPts val="600"/>
              </a:spcAft>
              <a:buFont typeface="Arial" panose="020B0604020202020204" pitchFamily="34" charset="0"/>
              <a:buChar char="•"/>
              <a:defRPr sz="1399"/>
            </a:lvl2pPr>
            <a:lvl3pPr marL="359784" indent="-179892">
              <a:spcBef>
                <a:spcPts val="0"/>
              </a:spcBef>
              <a:spcAft>
                <a:spcPts val="600"/>
              </a:spcAft>
              <a:buFont typeface="Graphik" panose="020B0503030202060203" pitchFamily="34" charset="0"/>
              <a:buChar char="–"/>
              <a:defRPr sz="1399"/>
            </a:lvl3pPr>
            <a:lvl4pPr marL="539676">
              <a:spcBef>
                <a:spcPts val="0"/>
              </a:spcBef>
              <a:spcAft>
                <a:spcPts val="600"/>
              </a:spcAft>
              <a:buFont typeface="Arial" panose="020B0604020202020204" pitchFamily="34" charset="0"/>
              <a:buChar char="•"/>
              <a:defRPr sz="1399"/>
            </a:lvl4pPr>
            <a:lvl5pPr>
              <a:spcBef>
                <a:spcPts val="0"/>
              </a:spcBef>
              <a:spcAft>
                <a:spcPts val="600"/>
              </a:spcAft>
              <a:defRPr sz="1599"/>
            </a:lvl5pPr>
            <a:lvl6pPr>
              <a:spcBef>
                <a:spcPts val="0"/>
              </a:spcBef>
              <a:spcAft>
                <a:spcPts val="600"/>
              </a:spcAft>
              <a:defRPr sz="1200"/>
            </a:lvl6pPr>
          </a:lstStyle>
          <a:p>
            <a:pPr lvl="0"/>
            <a:r>
              <a:rPr lang="en-US" dirty="0"/>
              <a:t>Place text here</a:t>
            </a:r>
          </a:p>
          <a:p>
            <a:pPr lvl="1"/>
            <a:r>
              <a:rPr lang="en-US" dirty="0"/>
              <a:t>Second level</a:t>
            </a:r>
          </a:p>
          <a:p>
            <a:pPr lvl="2"/>
            <a:r>
              <a:rPr lang="en-US" dirty="0"/>
              <a:t>Third level</a:t>
            </a:r>
          </a:p>
          <a:p>
            <a:pPr lvl="3"/>
            <a:r>
              <a:rPr lang="en-US" dirty="0"/>
              <a:t>Fourth level</a:t>
            </a:r>
          </a:p>
        </p:txBody>
      </p:sp>
      <p:sp>
        <p:nvSpPr>
          <p:cNvPr id="47" name="Subtitle">
            <a:extLst>
              <a:ext uri="{FF2B5EF4-FFF2-40B4-BE49-F238E27FC236}">
                <a16:creationId xmlns:a16="http://schemas.microsoft.com/office/drawing/2014/main" id="{42C784C0-8A30-0C46-9681-7E1FF94D14A4}"/>
              </a:ext>
            </a:extLst>
          </p:cNvPr>
          <p:cNvSpPr>
            <a:spLocks noGrp="1"/>
          </p:cNvSpPr>
          <p:nvPr>
            <p:ph type="body" sz="quarter" idx="36" hasCustomPrompt="1"/>
          </p:nvPr>
        </p:nvSpPr>
        <p:spPr>
          <a:xfrm>
            <a:off x="387985" y="1132330"/>
            <a:ext cx="9491029"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bg1"/>
                </a:solidFill>
                <a:latin typeface="GT Sectra Fine Rg" panose="00000500000000000000" pitchFamily="2" charset="0"/>
              </a:defRPr>
            </a:lvl1pPr>
          </a:lstStyle>
          <a:p>
            <a:pPr marL="0" marR="0" lvl="0" indent="0" algn="l" defTabSz="1733593"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52" name="Text Placeholder 50">
            <a:extLst>
              <a:ext uri="{FF2B5EF4-FFF2-40B4-BE49-F238E27FC236}">
                <a16:creationId xmlns:a16="http://schemas.microsoft.com/office/drawing/2014/main" id="{6D0F69B6-0A4A-5B4D-8550-F16F53A135B0}"/>
              </a:ext>
            </a:extLst>
          </p:cNvPr>
          <p:cNvSpPr>
            <a:spLocks noGrp="1"/>
          </p:cNvSpPr>
          <p:nvPr>
            <p:ph type="body" sz="quarter" idx="37" hasCustomPrompt="1"/>
          </p:nvPr>
        </p:nvSpPr>
        <p:spPr>
          <a:xfrm>
            <a:off x="4595372" y="5862799"/>
            <a:ext cx="2929823" cy="246221"/>
          </a:xfrm>
          <a:solidFill>
            <a:schemeClr val="bg1">
              <a:lumMod val="95000"/>
            </a:schemeClr>
          </a:solidFill>
        </p:spPr>
        <p:txBody>
          <a:bodyPr wrap="none" lIns="72000" rIns="72000">
            <a:spAutoFit/>
          </a:bodyPr>
          <a:lstStyle>
            <a:lvl1pPr marL="0" indent="0" algn="ctr">
              <a:buNone/>
              <a:defRPr sz="1599" b="1"/>
            </a:lvl1pPr>
            <a:lvl2pPr algn="ctr">
              <a:defRPr sz="1599"/>
            </a:lvl2pPr>
            <a:lvl3pPr algn="ctr">
              <a:defRPr sz="1599"/>
            </a:lvl3pPr>
            <a:lvl4pPr algn="ctr">
              <a:defRPr sz="1599"/>
            </a:lvl4pPr>
            <a:lvl5pPr algn="ctr">
              <a:defRPr sz="1599"/>
            </a:lvl5pPr>
          </a:lstStyle>
          <a:p>
            <a:r>
              <a:rPr lang="en-US" dirty="0"/>
              <a:t>Insert a short message here</a:t>
            </a:r>
          </a:p>
        </p:txBody>
      </p:sp>
      <p:sp>
        <p:nvSpPr>
          <p:cNvPr id="37" name="Slide Number Placeholder 7">
            <a:extLst>
              <a:ext uri="{FF2B5EF4-FFF2-40B4-BE49-F238E27FC236}">
                <a16:creationId xmlns:a16="http://schemas.microsoft.com/office/drawing/2014/main" id="{B133F676-D73D-45CE-9AED-2A970887ADA9}"/>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29" name="Footer Placeholder 2">
            <a:extLst>
              <a:ext uri="{FF2B5EF4-FFF2-40B4-BE49-F238E27FC236}">
                <a16:creationId xmlns:a16="http://schemas.microsoft.com/office/drawing/2014/main" id="{82F5BBCD-27C5-49BD-9632-735D2C5B6410}"/>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r>
              <a:rPr lang="en-GB" dirty="0">
                <a:solidFill>
                  <a:schemeClr val="tx1">
                    <a:alpha val="75000"/>
                  </a:schemeClr>
                </a:solidFill>
              </a:rPr>
              <a:t>Copyright © 2023 Accenture. All rights reserved.</a:t>
            </a:r>
            <a:endParaRPr lang="en-US" dirty="0">
              <a:solidFill>
                <a:schemeClr val="tx1">
                  <a:alpha val="75000"/>
                </a:schemeClr>
              </a:solidFill>
            </a:endParaRPr>
          </a:p>
          <a:p>
            <a:endParaRPr lang="en-GB" dirty="0"/>
          </a:p>
        </p:txBody>
      </p:sp>
    </p:spTree>
    <p:extLst>
      <p:ext uri="{BB962C8B-B14F-4D97-AF65-F5344CB8AC3E}">
        <p14:creationId xmlns:p14="http://schemas.microsoft.com/office/powerpoint/2010/main" val="6183263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8_Text and Image 1">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78CEFA6-AF31-4E1C-B63E-61F2749F7E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328160"/>
            <a:ext cx="12192000" cy="2529840"/>
          </a:xfrm>
          <a:prstGeom prst="rect">
            <a:avLst/>
          </a:prstGeom>
        </p:spPr>
      </p:pic>
      <p:sp>
        <p:nvSpPr>
          <p:cNvPr id="4" name="Picture Placeholder 3">
            <a:extLst>
              <a:ext uri="{FF2B5EF4-FFF2-40B4-BE49-F238E27FC236}">
                <a16:creationId xmlns:a16="http://schemas.microsoft.com/office/drawing/2014/main" id="{26E89BE3-8549-984C-A179-056A4949D45D}"/>
              </a:ext>
            </a:extLst>
          </p:cNvPr>
          <p:cNvSpPr>
            <a:spLocks noGrp="1"/>
          </p:cNvSpPr>
          <p:nvPr>
            <p:ph type="pic" sz="quarter" idx="15"/>
          </p:nvPr>
        </p:nvSpPr>
        <p:spPr>
          <a:xfrm>
            <a:off x="6221414" y="127001"/>
            <a:ext cx="5840412" cy="4568825"/>
          </a:xfrm>
          <a:solidFill>
            <a:schemeClr val="tx1">
              <a:lumMod val="65000"/>
              <a:lumOff val="35000"/>
            </a:schemeClr>
          </a:solidFill>
        </p:spPr>
        <p:txBody>
          <a:bodyPr anchor="ctr"/>
          <a:lstStyle>
            <a:lvl1pPr marL="0" indent="0" algn="ctr">
              <a:buNone/>
              <a:defRPr sz="1399" b="0">
                <a:solidFill>
                  <a:schemeClr val="bg1"/>
                </a:solidFill>
              </a:defRPr>
            </a:lvl1pPr>
          </a:lstStyle>
          <a:p>
            <a:r>
              <a:rPr lang="en-US"/>
              <a:t>Click icon to add picture</a:t>
            </a:r>
            <a:endParaRPr lang="en-AU" dirty="0"/>
          </a:p>
        </p:txBody>
      </p:sp>
      <p:sp>
        <p:nvSpPr>
          <p:cNvPr id="15" name="Text Placeholder 14">
            <a:extLst>
              <a:ext uri="{FF2B5EF4-FFF2-40B4-BE49-F238E27FC236}">
                <a16:creationId xmlns:a16="http://schemas.microsoft.com/office/drawing/2014/main" id="{A27BE519-6A5B-4320-BE53-57885A779914}"/>
              </a:ext>
            </a:extLst>
          </p:cNvPr>
          <p:cNvSpPr>
            <a:spLocks noGrp="1"/>
          </p:cNvSpPr>
          <p:nvPr>
            <p:ph type="body" sz="quarter" idx="14" hasCustomPrompt="1"/>
          </p:nvPr>
        </p:nvSpPr>
        <p:spPr>
          <a:xfrm>
            <a:off x="381002" y="2104234"/>
            <a:ext cx="5584825" cy="1452080"/>
          </a:xfrm>
        </p:spPr>
        <p:txBody>
          <a:bodyPr tIns="0" rIns="360000"/>
          <a:lstStyle>
            <a:lvl1pPr marL="0" indent="0">
              <a:buNone/>
              <a:defRPr sz="1999">
                <a:solidFill>
                  <a:schemeClr val="accent1"/>
                </a:solidFill>
                <a:latin typeface="GT Sectra Fine Rg" panose="00000500000000000000" pitchFamily="50" charset="0"/>
              </a:defRPr>
            </a:lvl1pPr>
            <a:lvl2pPr marL="0" indent="0">
              <a:buNone/>
              <a:defRPr sz="1599"/>
            </a:lvl2pPr>
            <a:lvl3pPr marL="48571" indent="0">
              <a:buFont typeface="Arial" panose="020B0604020202020204" pitchFamily="34" charset="0"/>
              <a:buNone/>
              <a:defRPr sz="1399"/>
            </a:lvl3pPr>
            <a:lvl4pPr marL="456926">
              <a:buFont typeface="System Font"/>
              <a:buChar char="–"/>
              <a:defRPr sz="1200"/>
            </a:lvl4pPr>
            <a:lvl5pPr marL="685389">
              <a:buFont typeface="Arial" panose="020B0604020202020204" pitchFamily="34" charset="0"/>
              <a:buChar char="•"/>
              <a:defRPr sz="1200"/>
            </a:lvl5pPr>
          </a:lstStyle>
          <a:p>
            <a:pPr lvl="0"/>
            <a:r>
              <a:rPr lang="en-US" dirty="0"/>
              <a:t>Place sub-headline here in GT Sectra Fine, indent for other levels</a:t>
            </a:r>
          </a:p>
          <a:p>
            <a:pPr lvl="1"/>
            <a:r>
              <a:rPr lang="en-US" dirty="0"/>
              <a:t>Second level (text 16pt)</a:t>
            </a:r>
          </a:p>
        </p:txBody>
      </p:sp>
      <p:sp>
        <p:nvSpPr>
          <p:cNvPr id="5" name="Title 1">
            <a:extLst>
              <a:ext uri="{FF2B5EF4-FFF2-40B4-BE49-F238E27FC236}">
                <a16:creationId xmlns:a16="http://schemas.microsoft.com/office/drawing/2014/main" id="{1BB929FF-38D9-4792-A56F-C1810627FF9B}"/>
              </a:ext>
            </a:extLst>
          </p:cNvPr>
          <p:cNvSpPr>
            <a:spLocks noGrp="1"/>
          </p:cNvSpPr>
          <p:nvPr>
            <p:ph type="title" hasCustomPrompt="1"/>
          </p:nvPr>
        </p:nvSpPr>
        <p:spPr>
          <a:xfrm>
            <a:off x="381001" y="381002"/>
            <a:ext cx="5584825" cy="1582972"/>
          </a:xfrm>
        </p:spPr>
        <p:txBody>
          <a:bodyPr tIns="61200" rIns="0" anchor="t"/>
          <a:lstStyle>
            <a:lvl1pPr>
              <a:lnSpc>
                <a:spcPct val="90000"/>
              </a:lnSpc>
              <a:defRPr sz="3198"/>
            </a:lvl1pPr>
          </a:lstStyle>
          <a:p>
            <a:r>
              <a:rPr lang="en-GB" dirty="0"/>
              <a:t>Place headline here</a:t>
            </a:r>
            <a:endParaRPr lang="en-US" dirty="0"/>
          </a:p>
        </p:txBody>
      </p:sp>
      <p:sp>
        <p:nvSpPr>
          <p:cNvPr id="11" name="Content Placeholder 1">
            <a:extLst>
              <a:ext uri="{FF2B5EF4-FFF2-40B4-BE49-F238E27FC236}">
                <a16:creationId xmlns:a16="http://schemas.microsoft.com/office/drawing/2014/main" id="{6E9B1438-1776-054F-98EB-77FD35C055EE}"/>
              </a:ext>
            </a:extLst>
          </p:cNvPr>
          <p:cNvSpPr>
            <a:spLocks noGrp="1"/>
          </p:cNvSpPr>
          <p:nvPr>
            <p:ph sz="half" idx="2" hasCustomPrompt="1"/>
          </p:nvPr>
        </p:nvSpPr>
        <p:spPr>
          <a:xfrm>
            <a:off x="368889" y="5008881"/>
            <a:ext cx="2583862" cy="1028240"/>
          </a:xfrm>
        </p:spPr>
        <p:txBody>
          <a:bodyPr/>
          <a:lstStyle>
            <a:lvl1pPr marL="0" indent="0">
              <a:spcBef>
                <a:spcPts val="0"/>
              </a:spcBef>
              <a:spcAft>
                <a:spcPts val="300"/>
              </a:spcAft>
              <a:buNone/>
              <a:defRPr sz="1399" b="1">
                <a:solidFill>
                  <a:schemeClr val="bg1"/>
                </a:solidFill>
                <a:latin typeface="+mn-lt"/>
              </a:defRPr>
            </a:lvl1pPr>
            <a:lvl2pPr marL="179892" indent="-179892">
              <a:spcBef>
                <a:spcPts val="0"/>
              </a:spcBef>
              <a:spcAft>
                <a:spcPts val="300"/>
              </a:spcAft>
              <a:buFont typeface="Arial" panose="020B0604020202020204" pitchFamily="34" charset="0"/>
              <a:buChar char="•"/>
              <a:defRPr sz="1399">
                <a:solidFill>
                  <a:schemeClr val="bg1"/>
                </a:solidFill>
              </a:defRPr>
            </a:lvl2pPr>
            <a:lvl3pPr marL="359784" indent="-179892">
              <a:spcBef>
                <a:spcPts val="0"/>
              </a:spcBef>
              <a:spcAft>
                <a:spcPts val="600"/>
              </a:spcAft>
              <a:buFont typeface="Graphik" panose="020B0503030202060203" pitchFamily="34" charset="0"/>
              <a:buChar char="–"/>
              <a:defRPr sz="1399">
                <a:solidFill>
                  <a:schemeClr val="bg1"/>
                </a:solidFill>
              </a:defRPr>
            </a:lvl3pPr>
            <a:lvl4pPr marL="539676">
              <a:spcBef>
                <a:spcPts val="0"/>
              </a:spcBef>
              <a:spcAft>
                <a:spcPts val="600"/>
              </a:spcAft>
              <a:buFont typeface="Arial" panose="020B0604020202020204" pitchFamily="34" charset="0"/>
              <a:buChar char="•"/>
              <a:defRPr sz="1399">
                <a:solidFill>
                  <a:schemeClr val="bg1"/>
                </a:solidFill>
              </a:defRPr>
            </a:lvl4pPr>
            <a:lvl5pPr>
              <a:spcBef>
                <a:spcPts val="0"/>
              </a:spcBef>
              <a:spcAft>
                <a:spcPts val="600"/>
              </a:spcAft>
              <a:defRPr sz="1599"/>
            </a:lvl5pPr>
            <a:lvl6pPr>
              <a:spcBef>
                <a:spcPts val="0"/>
              </a:spcBef>
              <a:spcAft>
                <a:spcPts val="600"/>
              </a:spcAft>
              <a:defRPr sz="1200"/>
            </a:lvl6pPr>
          </a:lstStyle>
          <a:p>
            <a:pPr lvl="0"/>
            <a:r>
              <a:rPr lang="en-US" dirty="0"/>
              <a:t>Place text here</a:t>
            </a:r>
          </a:p>
          <a:p>
            <a:pPr lvl="1"/>
            <a:r>
              <a:rPr lang="en-US" dirty="0"/>
              <a:t>Second level</a:t>
            </a:r>
          </a:p>
        </p:txBody>
      </p:sp>
      <p:sp>
        <p:nvSpPr>
          <p:cNvPr id="12" name="Content Placeholder 2">
            <a:extLst>
              <a:ext uri="{FF2B5EF4-FFF2-40B4-BE49-F238E27FC236}">
                <a16:creationId xmlns:a16="http://schemas.microsoft.com/office/drawing/2014/main" id="{FF2390D9-DEA3-B042-8BC6-FDC14EA45CFB}"/>
              </a:ext>
            </a:extLst>
          </p:cNvPr>
          <p:cNvSpPr>
            <a:spLocks noGrp="1"/>
          </p:cNvSpPr>
          <p:nvPr>
            <p:ph sz="half" idx="28" hasCustomPrompt="1"/>
          </p:nvPr>
        </p:nvSpPr>
        <p:spPr>
          <a:xfrm>
            <a:off x="3321639" y="5008881"/>
            <a:ext cx="2583862" cy="1028240"/>
          </a:xfrm>
        </p:spPr>
        <p:txBody>
          <a:bodyPr/>
          <a:lstStyle>
            <a:lvl1pPr marL="0" indent="0">
              <a:spcBef>
                <a:spcPts val="0"/>
              </a:spcBef>
              <a:spcAft>
                <a:spcPts val="300"/>
              </a:spcAft>
              <a:buNone/>
              <a:defRPr sz="1399" b="1">
                <a:solidFill>
                  <a:schemeClr val="bg1"/>
                </a:solidFill>
                <a:latin typeface="+mn-lt"/>
              </a:defRPr>
            </a:lvl1pPr>
            <a:lvl2pPr marL="179892" indent="-179892">
              <a:spcBef>
                <a:spcPts val="0"/>
              </a:spcBef>
              <a:spcAft>
                <a:spcPts val="300"/>
              </a:spcAft>
              <a:buFont typeface="Arial" panose="020B0604020202020204" pitchFamily="34" charset="0"/>
              <a:buChar char="•"/>
              <a:defRPr sz="1399">
                <a:solidFill>
                  <a:schemeClr val="bg1"/>
                </a:solidFill>
              </a:defRPr>
            </a:lvl2pPr>
            <a:lvl3pPr marL="359784" indent="-179892">
              <a:spcBef>
                <a:spcPts val="0"/>
              </a:spcBef>
              <a:spcAft>
                <a:spcPts val="300"/>
              </a:spcAft>
              <a:buFont typeface="Graphik" panose="020B0503030202060203" pitchFamily="34" charset="0"/>
              <a:buChar char="–"/>
              <a:defRPr sz="1399">
                <a:solidFill>
                  <a:schemeClr val="bg1"/>
                </a:solidFill>
              </a:defRPr>
            </a:lvl3pPr>
            <a:lvl4pPr marL="539676">
              <a:spcBef>
                <a:spcPts val="0"/>
              </a:spcBef>
              <a:spcAft>
                <a:spcPts val="600"/>
              </a:spcAft>
              <a:buFont typeface="Arial" panose="020B0604020202020204" pitchFamily="34" charset="0"/>
              <a:buChar char="•"/>
              <a:defRPr sz="1399">
                <a:solidFill>
                  <a:schemeClr val="bg1"/>
                </a:solidFill>
              </a:defRPr>
            </a:lvl4pPr>
            <a:lvl5pPr>
              <a:spcBef>
                <a:spcPts val="0"/>
              </a:spcBef>
              <a:spcAft>
                <a:spcPts val="600"/>
              </a:spcAft>
              <a:defRPr sz="1599"/>
            </a:lvl5pPr>
            <a:lvl6pPr>
              <a:spcBef>
                <a:spcPts val="0"/>
              </a:spcBef>
              <a:spcAft>
                <a:spcPts val="600"/>
              </a:spcAft>
              <a:defRPr sz="1200"/>
            </a:lvl6pPr>
          </a:lstStyle>
          <a:p>
            <a:pPr lvl="0"/>
            <a:r>
              <a:rPr lang="en-US" dirty="0"/>
              <a:t>Place text here</a:t>
            </a:r>
          </a:p>
          <a:p>
            <a:pPr lvl="1"/>
            <a:r>
              <a:rPr lang="en-US" dirty="0"/>
              <a:t>Second level</a:t>
            </a:r>
          </a:p>
          <a:p>
            <a:pPr lvl="2"/>
            <a:endParaRPr lang="en-US" dirty="0"/>
          </a:p>
        </p:txBody>
      </p:sp>
      <p:sp>
        <p:nvSpPr>
          <p:cNvPr id="13" name="Content Placeholder 3">
            <a:extLst>
              <a:ext uri="{FF2B5EF4-FFF2-40B4-BE49-F238E27FC236}">
                <a16:creationId xmlns:a16="http://schemas.microsoft.com/office/drawing/2014/main" id="{20A41954-A833-4240-BAA4-035138CC03A7}"/>
              </a:ext>
            </a:extLst>
          </p:cNvPr>
          <p:cNvSpPr>
            <a:spLocks noGrp="1"/>
          </p:cNvSpPr>
          <p:nvPr>
            <p:ph sz="half" idx="29" hasCustomPrompt="1"/>
          </p:nvPr>
        </p:nvSpPr>
        <p:spPr>
          <a:xfrm>
            <a:off x="6274388" y="5008881"/>
            <a:ext cx="2583862" cy="1028240"/>
          </a:xfrm>
        </p:spPr>
        <p:txBody>
          <a:bodyPr/>
          <a:lstStyle>
            <a:lvl1pPr marL="0" indent="0">
              <a:spcBef>
                <a:spcPts val="0"/>
              </a:spcBef>
              <a:spcAft>
                <a:spcPts val="300"/>
              </a:spcAft>
              <a:buNone/>
              <a:defRPr sz="1399" b="1">
                <a:solidFill>
                  <a:schemeClr val="bg1"/>
                </a:solidFill>
                <a:latin typeface="+mn-lt"/>
              </a:defRPr>
            </a:lvl1pPr>
            <a:lvl2pPr marL="179892" indent="-179892">
              <a:spcBef>
                <a:spcPts val="0"/>
              </a:spcBef>
              <a:spcAft>
                <a:spcPts val="300"/>
              </a:spcAft>
              <a:buFont typeface="Arial" panose="020B0604020202020204" pitchFamily="34" charset="0"/>
              <a:buChar char="•"/>
              <a:defRPr sz="1399">
                <a:solidFill>
                  <a:schemeClr val="bg1"/>
                </a:solidFill>
              </a:defRPr>
            </a:lvl2pPr>
            <a:lvl3pPr marL="179892" indent="0">
              <a:spcBef>
                <a:spcPts val="0"/>
              </a:spcBef>
              <a:spcAft>
                <a:spcPts val="600"/>
              </a:spcAft>
              <a:buFont typeface="Graphik" panose="020B0503030202060203" pitchFamily="34" charset="0"/>
              <a:buNone/>
              <a:defRPr sz="1399">
                <a:solidFill>
                  <a:schemeClr val="bg1"/>
                </a:solidFill>
              </a:defRPr>
            </a:lvl3pPr>
            <a:lvl4pPr marL="539676">
              <a:spcBef>
                <a:spcPts val="0"/>
              </a:spcBef>
              <a:spcAft>
                <a:spcPts val="600"/>
              </a:spcAft>
              <a:buFont typeface="Arial" panose="020B0604020202020204" pitchFamily="34" charset="0"/>
              <a:buChar char="•"/>
              <a:defRPr sz="1399">
                <a:solidFill>
                  <a:schemeClr val="bg1"/>
                </a:solidFill>
              </a:defRPr>
            </a:lvl4pPr>
            <a:lvl5pPr>
              <a:spcBef>
                <a:spcPts val="0"/>
              </a:spcBef>
              <a:spcAft>
                <a:spcPts val="600"/>
              </a:spcAft>
              <a:defRPr sz="1599"/>
            </a:lvl5pPr>
            <a:lvl6pPr>
              <a:spcBef>
                <a:spcPts val="0"/>
              </a:spcBef>
              <a:spcAft>
                <a:spcPts val="600"/>
              </a:spcAft>
              <a:defRPr sz="1200"/>
            </a:lvl6pPr>
          </a:lstStyle>
          <a:p>
            <a:pPr lvl="0"/>
            <a:r>
              <a:rPr lang="en-US" dirty="0"/>
              <a:t>Place text here</a:t>
            </a:r>
          </a:p>
          <a:p>
            <a:pPr lvl="1"/>
            <a:r>
              <a:rPr lang="en-US" dirty="0"/>
              <a:t>Second level</a:t>
            </a:r>
          </a:p>
        </p:txBody>
      </p:sp>
      <p:sp>
        <p:nvSpPr>
          <p:cNvPr id="14" name="Content Placeholder 4">
            <a:extLst>
              <a:ext uri="{FF2B5EF4-FFF2-40B4-BE49-F238E27FC236}">
                <a16:creationId xmlns:a16="http://schemas.microsoft.com/office/drawing/2014/main" id="{09EF3992-7390-674B-A9A5-DC3DB6F29F3C}"/>
              </a:ext>
            </a:extLst>
          </p:cNvPr>
          <p:cNvSpPr>
            <a:spLocks noGrp="1"/>
          </p:cNvSpPr>
          <p:nvPr>
            <p:ph sz="half" idx="30" hasCustomPrompt="1"/>
          </p:nvPr>
        </p:nvSpPr>
        <p:spPr>
          <a:xfrm>
            <a:off x="9227139" y="5008881"/>
            <a:ext cx="2583862" cy="1028240"/>
          </a:xfrm>
        </p:spPr>
        <p:txBody>
          <a:bodyPr/>
          <a:lstStyle>
            <a:lvl1pPr marL="0" indent="0">
              <a:spcBef>
                <a:spcPts val="0"/>
              </a:spcBef>
              <a:spcAft>
                <a:spcPts val="300"/>
              </a:spcAft>
              <a:buNone/>
              <a:defRPr sz="1399" b="1">
                <a:solidFill>
                  <a:schemeClr val="bg1"/>
                </a:solidFill>
                <a:latin typeface="+mn-lt"/>
              </a:defRPr>
            </a:lvl1pPr>
            <a:lvl2pPr marL="179892" indent="-179892">
              <a:spcBef>
                <a:spcPts val="0"/>
              </a:spcBef>
              <a:spcAft>
                <a:spcPts val="300"/>
              </a:spcAft>
              <a:buFont typeface="Arial" panose="020B0604020202020204" pitchFamily="34" charset="0"/>
              <a:buChar char="•"/>
              <a:defRPr sz="1399">
                <a:solidFill>
                  <a:schemeClr val="bg1"/>
                </a:solidFill>
              </a:defRPr>
            </a:lvl2pPr>
            <a:lvl3pPr marL="179892" indent="0">
              <a:spcBef>
                <a:spcPts val="0"/>
              </a:spcBef>
              <a:spcAft>
                <a:spcPts val="600"/>
              </a:spcAft>
              <a:buFont typeface="Graphik" panose="020B0503030202060203" pitchFamily="34" charset="0"/>
              <a:buNone/>
              <a:defRPr sz="1399">
                <a:solidFill>
                  <a:schemeClr val="bg1"/>
                </a:solidFill>
              </a:defRPr>
            </a:lvl3pPr>
            <a:lvl4pPr marL="539676">
              <a:spcBef>
                <a:spcPts val="0"/>
              </a:spcBef>
              <a:spcAft>
                <a:spcPts val="600"/>
              </a:spcAft>
              <a:buFont typeface="Arial" panose="020B0604020202020204" pitchFamily="34" charset="0"/>
              <a:buChar char="•"/>
              <a:defRPr sz="1399">
                <a:solidFill>
                  <a:schemeClr val="bg1"/>
                </a:solidFill>
              </a:defRPr>
            </a:lvl4pPr>
            <a:lvl5pPr>
              <a:spcBef>
                <a:spcPts val="0"/>
              </a:spcBef>
              <a:spcAft>
                <a:spcPts val="600"/>
              </a:spcAft>
              <a:defRPr sz="1599"/>
            </a:lvl5pPr>
            <a:lvl6pPr>
              <a:spcBef>
                <a:spcPts val="0"/>
              </a:spcBef>
              <a:spcAft>
                <a:spcPts val="600"/>
              </a:spcAft>
              <a:defRPr sz="1200"/>
            </a:lvl6pPr>
          </a:lstStyle>
          <a:p>
            <a:pPr lvl="0"/>
            <a:r>
              <a:rPr lang="en-US" dirty="0"/>
              <a:t>Place text here</a:t>
            </a:r>
          </a:p>
          <a:p>
            <a:pPr lvl="1"/>
            <a:r>
              <a:rPr lang="en-US" dirty="0"/>
              <a:t>Second level</a:t>
            </a:r>
          </a:p>
        </p:txBody>
      </p:sp>
      <p:sp>
        <p:nvSpPr>
          <p:cNvPr id="21" name="Slide Number Placeholder 7">
            <a:extLst>
              <a:ext uri="{FF2B5EF4-FFF2-40B4-BE49-F238E27FC236}">
                <a16:creationId xmlns:a16="http://schemas.microsoft.com/office/drawing/2014/main" id="{2D0CC7CB-A3B9-4883-92A6-63D4F3869B1E}"/>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22" name="GTS_Purple" descr="Accenture Greater Than symbol in purple">
            <a:extLst>
              <a:ext uri="{FF2B5EF4-FFF2-40B4-BE49-F238E27FC236}">
                <a16:creationId xmlns:a16="http://schemas.microsoft.com/office/drawing/2014/main" id="{2B38116F-2BC9-449A-B1A0-FA6A07E9A1A9}"/>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6" name="Footer Placeholder 2">
            <a:extLst>
              <a:ext uri="{FF2B5EF4-FFF2-40B4-BE49-F238E27FC236}">
                <a16:creationId xmlns:a16="http://schemas.microsoft.com/office/drawing/2014/main" id="{F62D347E-ACD0-434E-8B7D-65EBD59BC5F0}"/>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3416409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Four Keypoints 4.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BBAB69C-4B21-451E-A1B0-FD994C0FDBE1}"/>
              </a:ext>
            </a:extLst>
          </p:cNvPr>
          <p:cNvSpPr>
            <a:spLocks noGrp="1"/>
          </p:cNvSpPr>
          <p:nvPr>
            <p:ph type="pic" sz="quarter" idx="15" hasCustomPrompt="1"/>
          </p:nvPr>
        </p:nvSpPr>
        <p:spPr>
          <a:xfrm>
            <a:off x="2" y="1"/>
            <a:ext cx="12191999" cy="3993642"/>
          </a:xfrm>
          <a:custGeom>
            <a:avLst/>
            <a:gdLst>
              <a:gd name="connsiteX0" fmla="*/ 0 w 5302251"/>
              <a:gd name="connsiteY0" fmla="*/ 0 h 6056313"/>
              <a:gd name="connsiteX1" fmla="*/ 5302251 w 5302251"/>
              <a:gd name="connsiteY1" fmla="*/ 0 h 6056313"/>
              <a:gd name="connsiteX2" fmla="*/ 5302251 w 5302251"/>
              <a:gd name="connsiteY2" fmla="*/ 6056313 h 6056313"/>
              <a:gd name="connsiteX3" fmla="*/ 932984 w 5302251"/>
              <a:gd name="connsiteY3" fmla="*/ 6056313 h 6056313"/>
              <a:gd name="connsiteX4" fmla="*/ 0 w 5302251"/>
              <a:gd name="connsiteY4" fmla="*/ 6056313 h 605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251" h="6056313">
                <a:moveTo>
                  <a:pt x="0" y="0"/>
                </a:moveTo>
                <a:lnTo>
                  <a:pt x="5302251" y="0"/>
                </a:lnTo>
                <a:lnTo>
                  <a:pt x="5302251" y="6056313"/>
                </a:lnTo>
                <a:lnTo>
                  <a:pt x="932984" y="6056313"/>
                </a:lnTo>
                <a:lnTo>
                  <a:pt x="0" y="6056313"/>
                </a:lnTo>
                <a:close/>
              </a:path>
            </a:pathLst>
          </a:custGeom>
          <a:solidFill>
            <a:schemeClr val="tx1">
              <a:lumMod val="65000"/>
              <a:lumOff val="35000"/>
            </a:schemeClr>
          </a:solidFill>
        </p:spPr>
        <p:txBody>
          <a:bodyPr wrap="square" lIns="720000" tIns="0" rIns="720000" bIns="900000" anchor="ctr" anchorCtr="0">
            <a:noAutofit/>
          </a:bodyPr>
          <a:lstStyle>
            <a:lvl1pPr marL="0" indent="0" algn="ctr">
              <a:spcBef>
                <a:spcPts val="0"/>
              </a:spcBef>
              <a:buNone/>
              <a:defRPr sz="1399" b="0" cap="none" baseline="0">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a:t>
            </a:r>
            <a:endParaRPr lang="en-US" dirty="0"/>
          </a:p>
        </p:txBody>
      </p:sp>
      <p:sp>
        <p:nvSpPr>
          <p:cNvPr id="4" name="Title 3">
            <a:extLst>
              <a:ext uri="{FF2B5EF4-FFF2-40B4-BE49-F238E27FC236}">
                <a16:creationId xmlns:a16="http://schemas.microsoft.com/office/drawing/2014/main" id="{4CF46535-8F00-4D94-AFB4-399EC6D56131}"/>
              </a:ext>
            </a:extLst>
          </p:cNvPr>
          <p:cNvSpPr>
            <a:spLocks noGrp="1"/>
          </p:cNvSpPr>
          <p:nvPr>
            <p:ph type="title" hasCustomPrompt="1"/>
          </p:nvPr>
        </p:nvSpPr>
        <p:spPr>
          <a:xfrm>
            <a:off x="975599" y="1242001"/>
            <a:ext cx="10222652" cy="1218795"/>
          </a:xfrm>
        </p:spPr>
        <p:txBody>
          <a:bodyPr/>
          <a:lstStyle>
            <a:lvl1pPr>
              <a:defRPr sz="4397">
                <a:solidFill>
                  <a:schemeClr val="bg1"/>
                </a:solidFill>
              </a:defRPr>
            </a:lvl1pPr>
          </a:lstStyle>
          <a:p>
            <a:r>
              <a:rPr lang="en-GB" dirty="0"/>
              <a:t>Place headline here</a:t>
            </a:r>
            <a:endParaRPr lang="en-US" dirty="0"/>
          </a:p>
        </p:txBody>
      </p:sp>
      <p:sp>
        <p:nvSpPr>
          <p:cNvPr id="13" name="Data 1">
            <a:extLst>
              <a:ext uri="{FF2B5EF4-FFF2-40B4-BE49-F238E27FC236}">
                <a16:creationId xmlns:a16="http://schemas.microsoft.com/office/drawing/2014/main" id="{A7B35483-9664-4971-B461-F3FA29B379D3}"/>
              </a:ext>
            </a:extLst>
          </p:cNvPr>
          <p:cNvSpPr>
            <a:spLocks noGrp="1"/>
          </p:cNvSpPr>
          <p:nvPr>
            <p:ph type="body" sz="quarter" idx="57" hasCustomPrompt="1"/>
          </p:nvPr>
        </p:nvSpPr>
        <p:spPr>
          <a:xfrm>
            <a:off x="975599" y="4594226"/>
            <a:ext cx="2340000" cy="856645"/>
          </a:xfrm>
        </p:spPr>
        <p:txBody>
          <a:bodyPr wrap="square">
            <a:spAutoFit/>
          </a:bodyPr>
          <a:lstStyle>
            <a:lvl1pPr marL="0" indent="0">
              <a:lnSpc>
                <a:spcPct val="90000"/>
              </a:lnSpc>
              <a:spcBef>
                <a:spcPts val="0"/>
              </a:spcBef>
              <a:spcAft>
                <a:spcPts val="200"/>
              </a:spcAft>
              <a:buNone/>
              <a:defRPr sz="3997" b="1" spc="-50" baseline="0">
                <a:solidFill>
                  <a:schemeClr val="accent2"/>
                </a:solidFill>
                <a:latin typeface="+mj-lt"/>
              </a:defRPr>
            </a:lvl1pPr>
            <a:lvl2pPr marL="0" indent="0">
              <a:spcBef>
                <a:spcPts val="0"/>
              </a:spcBef>
              <a:spcAft>
                <a:spcPts val="600"/>
              </a:spcAft>
              <a:buNone/>
              <a:defRPr sz="1799">
                <a:solidFill>
                  <a:schemeClr val="tx1"/>
                </a:solidFill>
              </a:defRPr>
            </a:lvl2pPr>
          </a:lstStyle>
          <a:p>
            <a:pPr lvl="0"/>
            <a:r>
              <a:rPr lang="en-US" dirty="0"/>
              <a:t>000</a:t>
            </a:r>
          </a:p>
          <a:p>
            <a:pPr lvl="1"/>
            <a:r>
              <a:rPr lang="en-US" dirty="0"/>
              <a:t>Insert body text</a:t>
            </a:r>
          </a:p>
        </p:txBody>
      </p:sp>
      <p:sp>
        <p:nvSpPr>
          <p:cNvPr id="16" name="Data 2">
            <a:extLst>
              <a:ext uri="{FF2B5EF4-FFF2-40B4-BE49-F238E27FC236}">
                <a16:creationId xmlns:a16="http://schemas.microsoft.com/office/drawing/2014/main" id="{AF437EFF-827A-4978-ADC3-29F74E3E56D7}"/>
              </a:ext>
            </a:extLst>
          </p:cNvPr>
          <p:cNvSpPr>
            <a:spLocks noGrp="1"/>
          </p:cNvSpPr>
          <p:nvPr>
            <p:ph type="body" sz="quarter" idx="58" hasCustomPrompt="1"/>
          </p:nvPr>
        </p:nvSpPr>
        <p:spPr>
          <a:xfrm>
            <a:off x="3603150" y="4594226"/>
            <a:ext cx="2340000" cy="856645"/>
          </a:xfrm>
        </p:spPr>
        <p:txBody>
          <a:bodyPr wrap="square">
            <a:spAutoFit/>
          </a:bodyPr>
          <a:lstStyle>
            <a:lvl1pPr marL="0" indent="0">
              <a:lnSpc>
                <a:spcPct val="90000"/>
              </a:lnSpc>
              <a:spcBef>
                <a:spcPts val="0"/>
              </a:spcBef>
              <a:spcAft>
                <a:spcPts val="200"/>
              </a:spcAft>
              <a:buNone/>
              <a:defRPr sz="3997" b="1" spc="-50" baseline="0">
                <a:solidFill>
                  <a:schemeClr val="accent2"/>
                </a:solidFill>
                <a:latin typeface="+mj-lt"/>
              </a:defRPr>
            </a:lvl1pPr>
            <a:lvl2pPr marL="0" indent="0">
              <a:spcBef>
                <a:spcPts val="0"/>
              </a:spcBef>
              <a:spcAft>
                <a:spcPts val="600"/>
              </a:spcAft>
              <a:buNone/>
              <a:defRPr sz="1799">
                <a:solidFill>
                  <a:schemeClr val="tx1"/>
                </a:solidFill>
              </a:defRPr>
            </a:lvl2pPr>
          </a:lstStyle>
          <a:p>
            <a:pPr lvl="0"/>
            <a:r>
              <a:rPr lang="en-US" dirty="0"/>
              <a:t>000</a:t>
            </a:r>
          </a:p>
          <a:p>
            <a:pPr lvl="1"/>
            <a:r>
              <a:rPr lang="en-US" dirty="0"/>
              <a:t>Insert body text</a:t>
            </a:r>
          </a:p>
        </p:txBody>
      </p:sp>
      <p:sp>
        <p:nvSpPr>
          <p:cNvPr id="17" name="Data 3">
            <a:extLst>
              <a:ext uri="{FF2B5EF4-FFF2-40B4-BE49-F238E27FC236}">
                <a16:creationId xmlns:a16="http://schemas.microsoft.com/office/drawing/2014/main" id="{EED434CE-5226-4D3C-B6E1-58B6CCB825E5}"/>
              </a:ext>
            </a:extLst>
          </p:cNvPr>
          <p:cNvSpPr>
            <a:spLocks noGrp="1"/>
          </p:cNvSpPr>
          <p:nvPr>
            <p:ph type="body" sz="quarter" idx="59" hasCustomPrompt="1"/>
          </p:nvPr>
        </p:nvSpPr>
        <p:spPr>
          <a:xfrm>
            <a:off x="6230701" y="4594226"/>
            <a:ext cx="2340000" cy="856645"/>
          </a:xfrm>
        </p:spPr>
        <p:txBody>
          <a:bodyPr wrap="square">
            <a:spAutoFit/>
          </a:bodyPr>
          <a:lstStyle>
            <a:lvl1pPr marL="0" indent="0">
              <a:lnSpc>
                <a:spcPct val="90000"/>
              </a:lnSpc>
              <a:spcBef>
                <a:spcPts val="0"/>
              </a:spcBef>
              <a:spcAft>
                <a:spcPts val="200"/>
              </a:spcAft>
              <a:buNone/>
              <a:defRPr sz="3997" b="1" spc="-50" baseline="0">
                <a:solidFill>
                  <a:schemeClr val="accent2"/>
                </a:solidFill>
                <a:latin typeface="+mj-lt"/>
              </a:defRPr>
            </a:lvl1pPr>
            <a:lvl2pPr marL="0" indent="0">
              <a:spcBef>
                <a:spcPts val="0"/>
              </a:spcBef>
              <a:spcAft>
                <a:spcPts val="600"/>
              </a:spcAft>
              <a:buNone/>
              <a:defRPr sz="1799">
                <a:solidFill>
                  <a:schemeClr val="tx1"/>
                </a:solidFill>
              </a:defRPr>
            </a:lvl2pPr>
          </a:lstStyle>
          <a:p>
            <a:pPr lvl="0"/>
            <a:r>
              <a:rPr lang="en-US" dirty="0"/>
              <a:t>000</a:t>
            </a:r>
          </a:p>
          <a:p>
            <a:pPr lvl="1"/>
            <a:r>
              <a:rPr lang="en-US" dirty="0"/>
              <a:t>Insert body text</a:t>
            </a:r>
          </a:p>
        </p:txBody>
      </p:sp>
      <p:sp>
        <p:nvSpPr>
          <p:cNvPr id="18" name="Data 4">
            <a:extLst>
              <a:ext uri="{FF2B5EF4-FFF2-40B4-BE49-F238E27FC236}">
                <a16:creationId xmlns:a16="http://schemas.microsoft.com/office/drawing/2014/main" id="{B0382F0B-565B-460E-AF17-61421E74545E}"/>
              </a:ext>
            </a:extLst>
          </p:cNvPr>
          <p:cNvSpPr>
            <a:spLocks noGrp="1"/>
          </p:cNvSpPr>
          <p:nvPr>
            <p:ph type="body" sz="quarter" idx="60" hasCustomPrompt="1"/>
          </p:nvPr>
        </p:nvSpPr>
        <p:spPr>
          <a:xfrm>
            <a:off x="8858251" y="4594226"/>
            <a:ext cx="2340000" cy="856645"/>
          </a:xfrm>
        </p:spPr>
        <p:txBody>
          <a:bodyPr wrap="square">
            <a:spAutoFit/>
          </a:bodyPr>
          <a:lstStyle>
            <a:lvl1pPr marL="0" indent="0">
              <a:lnSpc>
                <a:spcPct val="90000"/>
              </a:lnSpc>
              <a:spcBef>
                <a:spcPts val="0"/>
              </a:spcBef>
              <a:spcAft>
                <a:spcPts val="200"/>
              </a:spcAft>
              <a:buNone/>
              <a:defRPr sz="3997" b="1" spc="-50" baseline="0">
                <a:solidFill>
                  <a:schemeClr val="accent2"/>
                </a:solidFill>
                <a:latin typeface="+mj-lt"/>
              </a:defRPr>
            </a:lvl1pPr>
            <a:lvl2pPr marL="0" indent="0">
              <a:spcBef>
                <a:spcPts val="0"/>
              </a:spcBef>
              <a:spcAft>
                <a:spcPts val="600"/>
              </a:spcAft>
              <a:buNone/>
              <a:defRPr sz="1799">
                <a:solidFill>
                  <a:schemeClr val="tx1"/>
                </a:solidFill>
              </a:defRPr>
            </a:lvl2pPr>
          </a:lstStyle>
          <a:p>
            <a:pPr lvl="0"/>
            <a:r>
              <a:rPr lang="en-US" dirty="0"/>
              <a:t>000</a:t>
            </a:r>
          </a:p>
          <a:p>
            <a:pPr lvl="1"/>
            <a:r>
              <a:rPr lang="en-US" dirty="0"/>
              <a:t>Insert body text</a:t>
            </a:r>
          </a:p>
        </p:txBody>
      </p:sp>
      <p:sp>
        <p:nvSpPr>
          <p:cNvPr id="12" name="Subtitle">
            <a:extLst>
              <a:ext uri="{FF2B5EF4-FFF2-40B4-BE49-F238E27FC236}">
                <a16:creationId xmlns:a16="http://schemas.microsoft.com/office/drawing/2014/main" id="{0E1B3450-9478-40D6-8CAC-55BA5D2E227D}"/>
              </a:ext>
            </a:extLst>
          </p:cNvPr>
          <p:cNvSpPr>
            <a:spLocks noGrp="1"/>
          </p:cNvSpPr>
          <p:nvPr>
            <p:ph type="body" sz="quarter" idx="63" hasCustomPrompt="1"/>
          </p:nvPr>
        </p:nvSpPr>
        <p:spPr>
          <a:xfrm>
            <a:off x="975598" y="2600096"/>
            <a:ext cx="10222651"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bg1"/>
                </a:solidFill>
                <a:latin typeface="GT Sectra Fine Rg" panose="00000500000000000000" pitchFamily="50" charset="0"/>
              </a:defRPr>
            </a:lvl1pPr>
          </a:lstStyle>
          <a:p>
            <a:pPr lvl="0"/>
            <a:r>
              <a:rPr lang="en-US" dirty="0"/>
              <a:t>Place subtitle here 20pt</a:t>
            </a:r>
          </a:p>
        </p:txBody>
      </p:sp>
      <p:sp>
        <p:nvSpPr>
          <p:cNvPr id="20" name="Slide Number Placeholder 7">
            <a:extLst>
              <a:ext uri="{FF2B5EF4-FFF2-40B4-BE49-F238E27FC236}">
                <a16:creationId xmlns:a16="http://schemas.microsoft.com/office/drawing/2014/main" id="{E22BD61B-1C44-4339-BABA-B0B90B1AFDBF}"/>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4" name="Footer Placeholder 2">
            <a:extLst>
              <a:ext uri="{FF2B5EF4-FFF2-40B4-BE49-F238E27FC236}">
                <a16:creationId xmlns:a16="http://schemas.microsoft.com/office/drawing/2014/main" id="{5BBE023A-F713-4EAD-9307-BE631E7C052A}"/>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367476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Salutation-GTS centered">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30FEBFF-3A99-43C6-BEED-ACA9B74BE057}"/>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2133"/>
            <a:ext cx="12192000" cy="6855867"/>
          </a:xfrm>
          <a:prstGeom prst="rect">
            <a:avLst/>
          </a:prstGeom>
        </p:spPr>
      </p:pic>
      <p:sp>
        <p:nvSpPr>
          <p:cNvPr id="10" name="GTS_WH" descr="Accenture Greater Than symbol in white">
            <a:extLst>
              <a:ext uri="{FF2B5EF4-FFF2-40B4-BE49-F238E27FC236}">
                <a16:creationId xmlns:a16="http://schemas.microsoft.com/office/drawing/2014/main" id="{494AA491-F1F8-4D38-B722-DB2F38B198B8}"/>
              </a:ext>
            </a:extLst>
          </p:cNvPr>
          <p:cNvSpPr>
            <a:spLocks noChangeAspect="1"/>
          </p:cNvSpPr>
          <p:nvPr/>
        </p:nvSpPr>
        <p:spPr bwMode="black">
          <a:xfrm>
            <a:off x="5779386" y="5382386"/>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3" name="Date Placeholder 10">
            <a:extLst>
              <a:ext uri="{FF2B5EF4-FFF2-40B4-BE49-F238E27FC236}">
                <a16:creationId xmlns:a16="http://schemas.microsoft.com/office/drawing/2014/main" id="{EF785500-4824-4664-863A-356C27579866}"/>
              </a:ext>
            </a:extLst>
          </p:cNvPr>
          <p:cNvSpPr>
            <a:spLocks noGrp="1"/>
          </p:cNvSpPr>
          <p:nvPr>
            <p:ph type="dt" sz="half" idx="2"/>
          </p:nvPr>
        </p:nvSpPr>
        <p:spPr>
          <a:xfrm>
            <a:off x="4276808" y="4426358"/>
            <a:ext cx="3639972" cy="245278"/>
          </a:xfrm>
          <a:prstGeom prst="rect">
            <a:avLst/>
          </a:prstGeom>
        </p:spPr>
        <p:txBody>
          <a:bodyPr vert="horz" lIns="0" tIns="0" rIns="0" bIns="0" rtlCol="0" anchor="t"/>
          <a:lstStyle>
            <a:lvl1pPr marL="0" algn="ctr" defTabSz="913851" rtl="0" eaLnBrk="1" latinLnBrk="0" hangingPunct="1">
              <a:defRPr lang="en-US" sz="1399" b="1" kern="1200" smtClean="0">
                <a:solidFill>
                  <a:schemeClr val="bg1"/>
                </a:solidFill>
                <a:latin typeface="+mn-lt"/>
                <a:ea typeface="+mn-ea"/>
                <a:cs typeface="+mn-cs"/>
              </a:defRPr>
            </a:lvl1pPr>
          </a:lstStyle>
          <a:p>
            <a:fld id="{4EB666A5-BCE9-4FF8-9211-969B9DAA5800}" type="datetimeFigureOut">
              <a:rPr lang="en-GB" smtClean="0"/>
              <a:t>19/06/2023</a:t>
            </a:fld>
            <a:endParaRPr lang="en-GB" dirty="0"/>
          </a:p>
        </p:txBody>
      </p:sp>
      <p:sp>
        <p:nvSpPr>
          <p:cNvPr id="15" name="Text Placeholder 15">
            <a:extLst>
              <a:ext uri="{FF2B5EF4-FFF2-40B4-BE49-F238E27FC236}">
                <a16:creationId xmlns:a16="http://schemas.microsoft.com/office/drawing/2014/main" id="{AE061A4D-9004-4569-A558-A71462D5ED5A}"/>
              </a:ext>
            </a:extLst>
          </p:cNvPr>
          <p:cNvSpPr>
            <a:spLocks noGrp="1"/>
          </p:cNvSpPr>
          <p:nvPr>
            <p:ph type="body" sz="quarter" idx="13" hasCustomPrompt="1"/>
          </p:nvPr>
        </p:nvSpPr>
        <p:spPr>
          <a:xfrm>
            <a:off x="2331361" y="3712440"/>
            <a:ext cx="7535631" cy="633734"/>
          </a:xfrm>
        </p:spPr>
        <p:txBody>
          <a:bodyPr vert="horz" lIns="0" tIns="0" rIns="0" bIns="0" rtlCol="0">
            <a:noAutofit/>
          </a:bodyPr>
          <a:lstStyle>
            <a:lvl1pPr marL="0" indent="0" algn="ctr">
              <a:lnSpc>
                <a:spcPct val="90000"/>
              </a:lnSpc>
              <a:buNone/>
              <a:defRPr lang="en-US" sz="2399" i="0" spc="0" dirty="0" smtClean="0">
                <a:solidFill>
                  <a:schemeClr val="bg1"/>
                </a:solidFill>
                <a:latin typeface="GT Sectra Fine Rg" panose="00000500000000000000" pitchFamily="50" charset="0"/>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228463" lvl="0" indent="-228463" defTabSz="913851">
              <a:spcAft>
                <a:spcPts val="0"/>
              </a:spcAft>
            </a:pPr>
            <a:r>
              <a:rPr lang="en-US" dirty="0"/>
              <a:t>Place subtitle here in GT Sectra Fine </a:t>
            </a:r>
            <a:r>
              <a:rPr lang="en-US" dirty="0" err="1"/>
              <a:t>Rg</a:t>
            </a:r>
            <a:r>
              <a:rPr lang="en-US" dirty="0"/>
              <a:t> 24pt</a:t>
            </a:r>
          </a:p>
        </p:txBody>
      </p:sp>
      <p:sp>
        <p:nvSpPr>
          <p:cNvPr id="16" name="Title 1">
            <a:extLst>
              <a:ext uri="{FF2B5EF4-FFF2-40B4-BE49-F238E27FC236}">
                <a16:creationId xmlns:a16="http://schemas.microsoft.com/office/drawing/2014/main" id="{A80ADBBB-8222-4A2B-96BC-6DFBDFEE5A78}"/>
              </a:ext>
            </a:extLst>
          </p:cNvPr>
          <p:cNvSpPr>
            <a:spLocks noGrp="1"/>
          </p:cNvSpPr>
          <p:nvPr>
            <p:ph type="title" hasCustomPrompt="1"/>
          </p:nvPr>
        </p:nvSpPr>
        <p:spPr>
          <a:xfrm>
            <a:off x="2331361" y="1402820"/>
            <a:ext cx="7535631" cy="2221454"/>
          </a:xfrm>
        </p:spPr>
        <p:txBody>
          <a:bodyPr anchor="ctr"/>
          <a:lstStyle>
            <a:lvl1pPr algn="ctr">
              <a:lnSpc>
                <a:spcPct val="80000"/>
              </a:lnSpc>
              <a:defRPr sz="5999" spc="0">
                <a:solidFill>
                  <a:schemeClr val="bg1"/>
                </a:solidFill>
              </a:defRPr>
            </a:lvl1pPr>
          </a:lstStyle>
          <a:p>
            <a:r>
              <a:rPr lang="en-US" dirty="0"/>
              <a:t>Place presentation title here</a:t>
            </a:r>
          </a:p>
        </p:txBody>
      </p:sp>
      <p:sp>
        <p:nvSpPr>
          <p:cNvPr id="9" name="Text Placeholder 16">
            <a:extLst>
              <a:ext uri="{FF2B5EF4-FFF2-40B4-BE49-F238E27FC236}">
                <a16:creationId xmlns:a16="http://schemas.microsoft.com/office/drawing/2014/main" id="{C3E14A69-2EFF-4122-A937-72BEAE26B0A4}"/>
              </a:ext>
            </a:extLst>
          </p:cNvPr>
          <p:cNvSpPr>
            <a:spLocks noGrp="1"/>
          </p:cNvSpPr>
          <p:nvPr>
            <p:ph type="body" sz="quarter" idx="12" hasCustomPrompt="1"/>
          </p:nvPr>
        </p:nvSpPr>
        <p:spPr>
          <a:xfrm>
            <a:off x="4276808" y="4745761"/>
            <a:ext cx="3639972" cy="245276"/>
          </a:xfrm>
        </p:spPr>
        <p:txBody>
          <a:bodyPr/>
          <a:lstStyle>
            <a:lvl1pPr marL="0" indent="0" algn="ctr" defTabSz="913851" rtl="0" eaLnBrk="1" latinLnBrk="0" hangingPunct="1">
              <a:spcAft>
                <a:spcPts val="0"/>
              </a:spcAft>
              <a:buNone/>
              <a:defRPr lang="en-US" sz="1399" b="0" kern="1200" dirty="0" smtClean="0">
                <a:solidFill>
                  <a:schemeClr val="bg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Presenter 14pt</a:t>
            </a:r>
          </a:p>
        </p:txBody>
      </p:sp>
      <p:sp>
        <p:nvSpPr>
          <p:cNvPr id="8" name="Footer Placeholder 2">
            <a:extLst>
              <a:ext uri="{FF2B5EF4-FFF2-40B4-BE49-F238E27FC236}">
                <a16:creationId xmlns:a16="http://schemas.microsoft.com/office/drawing/2014/main" id="{6879275B-8CA1-4844-B142-87D60E426060}"/>
              </a:ext>
            </a:extLst>
          </p:cNvPr>
          <p:cNvSpPr>
            <a:spLocks noGrp="1"/>
          </p:cNvSpPr>
          <p:nvPr>
            <p:ph type="ftr" sz="quarter" idx="3"/>
          </p:nvPr>
        </p:nvSpPr>
        <p:spPr>
          <a:xfrm>
            <a:off x="8639174" y="6452958"/>
            <a:ext cx="3176441" cy="132492"/>
          </a:xfrm>
          <a:prstGeom prst="rect">
            <a:avLst/>
          </a:prstGeom>
        </p:spPr>
        <p:txBody>
          <a:bodyPr lIns="0" tIns="0" rIns="0" bIns="0"/>
          <a:lstStyle>
            <a:lvl1pPr algn="r">
              <a:defRPr sz="800">
                <a:solidFill>
                  <a:schemeClr val="bg1">
                    <a:alpha val="50000"/>
                  </a:schemeClr>
                </a:solidFill>
              </a:defRPr>
            </a:lvl1pPr>
          </a:lstStyle>
          <a:p>
            <a:endParaRPr lang="en-GB" dirty="0"/>
          </a:p>
        </p:txBody>
      </p:sp>
    </p:spTree>
    <p:extLst>
      <p:ext uri="{BB962C8B-B14F-4D97-AF65-F5344CB8AC3E}">
        <p14:creationId xmlns:p14="http://schemas.microsoft.com/office/powerpoint/2010/main" val="18657073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C35EA4"/>
          </p15:clr>
        </p15:guide>
        <p15:guide id="2" pos="3840">
          <p15:clr>
            <a:srgbClr val="C35EA4"/>
          </p15:clr>
        </p15:guide>
        <p15:guide id="3" orient="horz" pos="3608">
          <p15:clr>
            <a:srgbClr val="C35E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Four Keypoints 4.8">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2707D39A-7BC0-4578-8E28-8F9273306AF4}"/>
              </a:ext>
            </a:extLst>
          </p:cNvPr>
          <p:cNvSpPr>
            <a:spLocks noGrp="1"/>
          </p:cNvSpPr>
          <p:nvPr>
            <p:ph type="pic" sz="quarter" idx="17" hasCustomPrompt="1"/>
          </p:nvPr>
        </p:nvSpPr>
        <p:spPr>
          <a:xfrm>
            <a:off x="0" y="1"/>
            <a:ext cx="5812403" cy="6311899"/>
          </a:xfrm>
          <a:custGeom>
            <a:avLst/>
            <a:gdLst>
              <a:gd name="connsiteX0" fmla="*/ 0 w 5299075"/>
              <a:gd name="connsiteY0" fmla="*/ 0 h 6874525"/>
              <a:gd name="connsiteX1" fmla="*/ 5299075 w 5299075"/>
              <a:gd name="connsiteY1" fmla="*/ 0 h 6874525"/>
              <a:gd name="connsiteX2" fmla="*/ 5299075 w 5299075"/>
              <a:gd name="connsiteY2" fmla="*/ 462776 h 6874525"/>
              <a:gd name="connsiteX3" fmla="*/ 5299075 w 5299075"/>
              <a:gd name="connsiteY3" fmla="*/ 2606040 h 6874525"/>
              <a:gd name="connsiteX4" fmla="*/ 5299075 w 5299075"/>
              <a:gd name="connsiteY4" fmla="*/ 3526971 h 6874525"/>
              <a:gd name="connsiteX5" fmla="*/ 5299075 w 5299075"/>
              <a:gd name="connsiteY5" fmla="*/ 3530827 h 6874525"/>
              <a:gd name="connsiteX6" fmla="*/ 5299075 w 5299075"/>
              <a:gd name="connsiteY6" fmla="*/ 6058582 h 6874525"/>
              <a:gd name="connsiteX7" fmla="*/ 5299075 w 5299075"/>
              <a:gd name="connsiteY7" fmla="*/ 6311900 h 6874525"/>
              <a:gd name="connsiteX8" fmla="*/ 5299075 w 5299075"/>
              <a:gd name="connsiteY8" fmla="*/ 6395224 h 6874525"/>
              <a:gd name="connsiteX9" fmla="*/ 5299075 w 5299075"/>
              <a:gd name="connsiteY9" fmla="*/ 6874525 h 6874525"/>
              <a:gd name="connsiteX10" fmla="*/ 0 w 5299075"/>
              <a:gd name="connsiteY10" fmla="*/ 6874525 h 68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9075" h="6874525">
                <a:moveTo>
                  <a:pt x="0" y="0"/>
                </a:moveTo>
                <a:lnTo>
                  <a:pt x="5299075" y="0"/>
                </a:lnTo>
                <a:lnTo>
                  <a:pt x="5299075" y="462776"/>
                </a:lnTo>
                <a:lnTo>
                  <a:pt x="5299075" y="2606040"/>
                </a:lnTo>
                <a:lnTo>
                  <a:pt x="5299075" y="3526971"/>
                </a:lnTo>
                <a:lnTo>
                  <a:pt x="5299075" y="3530827"/>
                </a:lnTo>
                <a:lnTo>
                  <a:pt x="5299075" y="6058582"/>
                </a:lnTo>
                <a:lnTo>
                  <a:pt x="5299075" y="6311900"/>
                </a:lnTo>
                <a:lnTo>
                  <a:pt x="5299075" y="6395224"/>
                </a:lnTo>
                <a:lnTo>
                  <a:pt x="5299075" y="6874525"/>
                </a:lnTo>
                <a:lnTo>
                  <a:pt x="0" y="6874525"/>
                </a:lnTo>
                <a:close/>
              </a:path>
            </a:pathLst>
          </a:custGeom>
          <a:solidFill>
            <a:schemeClr val="tx1">
              <a:lumMod val="65000"/>
              <a:lumOff val="35000"/>
            </a:schemeClr>
          </a:solidFill>
        </p:spPr>
        <p:txBody>
          <a:bodyPr wrap="square" lIns="720000" tIns="0" rIns="720000" bIns="900000" anchor="ctr" anchorCtr="0">
            <a:noAutofit/>
          </a:bodyPr>
          <a:lstStyle>
            <a:lvl1pPr marL="0" indent="0" algn="ctr">
              <a:spcBef>
                <a:spcPts val="0"/>
              </a:spcBef>
              <a:buNone/>
              <a:defRPr sz="1599" b="0" cap="none" baseline="0">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a:t>
            </a:r>
            <a:endParaRPr lang="en-US" dirty="0"/>
          </a:p>
        </p:txBody>
      </p:sp>
      <p:sp>
        <p:nvSpPr>
          <p:cNvPr id="3" name="Title 2">
            <a:extLst>
              <a:ext uri="{FF2B5EF4-FFF2-40B4-BE49-F238E27FC236}">
                <a16:creationId xmlns:a16="http://schemas.microsoft.com/office/drawing/2014/main" id="{05569AB5-623D-481D-9063-98ADEE99F171}"/>
              </a:ext>
            </a:extLst>
          </p:cNvPr>
          <p:cNvSpPr>
            <a:spLocks noGrp="1"/>
          </p:cNvSpPr>
          <p:nvPr>
            <p:ph type="title" hasCustomPrompt="1"/>
          </p:nvPr>
        </p:nvSpPr>
        <p:spPr>
          <a:xfrm>
            <a:off x="6221414" y="381000"/>
            <a:ext cx="5587999" cy="455752"/>
          </a:xfrm>
        </p:spPr>
        <p:txBody>
          <a:bodyPr wrap="square" tIns="61200">
            <a:spAutoFit/>
          </a:bodyPr>
          <a:lstStyle>
            <a:lvl1pPr>
              <a:defRPr sz="3198"/>
            </a:lvl1pPr>
          </a:lstStyle>
          <a:p>
            <a:r>
              <a:rPr lang="en-GB" dirty="0"/>
              <a:t>Place headline here</a:t>
            </a:r>
            <a:endParaRPr lang="en-CA" dirty="0"/>
          </a:p>
        </p:txBody>
      </p:sp>
      <p:sp>
        <p:nvSpPr>
          <p:cNvPr id="15" name="Heading 1">
            <a:extLst>
              <a:ext uri="{FF2B5EF4-FFF2-40B4-BE49-F238E27FC236}">
                <a16:creationId xmlns:a16="http://schemas.microsoft.com/office/drawing/2014/main" id="{D7543D0F-C1AD-4941-8941-CC906E770028}"/>
              </a:ext>
            </a:extLst>
          </p:cNvPr>
          <p:cNvSpPr>
            <a:spLocks noGrp="1"/>
          </p:cNvSpPr>
          <p:nvPr>
            <p:ph type="body" sz="quarter" idx="28" hasCustomPrompt="1"/>
          </p:nvPr>
        </p:nvSpPr>
        <p:spPr>
          <a:xfrm>
            <a:off x="6221414" y="1858140"/>
            <a:ext cx="1692275" cy="276999"/>
          </a:xfrm>
        </p:spPr>
        <p:txBody>
          <a:bodyPr wrap="square">
            <a:spAutoFit/>
          </a:bodyPr>
          <a:lstStyle>
            <a:lvl1pPr marL="0" indent="0">
              <a:buNone/>
              <a:defRPr sz="1799" b="1">
                <a:solidFill>
                  <a:schemeClr val="accent2"/>
                </a:solidFill>
              </a:defRPr>
            </a:lvl1pPr>
          </a:lstStyle>
          <a:p>
            <a:pPr lvl="0"/>
            <a:r>
              <a:rPr lang="en-US" dirty="0"/>
              <a:t>Insert heading</a:t>
            </a:r>
          </a:p>
        </p:txBody>
      </p:sp>
      <p:sp>
        <p:nvSpPr>
          <p:cNvPr id="19" name="Text Placeholder 1">
            <a:extLst>
              <a:ext uri="{FF2B5EF4-FFF2-40B4-BE49-F238E27FC236}">
                <a16:creationId xmlns:a16="http://schemas.microsoft.com/office/drawing/2014/main" id="{CA3F452B-5233-4410-B1D5-66733E1BA77A}"/>
              </a:ext>
            </a:extLst>
          </p:cNvPr>
          <p:cNvSpPr>
            <a:spLocks noGrp="1"/>
          </p:cNvSpPr>
          <p:nvPr>
            <p:ph type="body" sz="quarter" idx="18"/>
          </p:nvPr>
        </p:nvSpPr>
        <p:spPr>
          <a:xfrm>
            <a:off x="8172451" y="1858138"/>
            <a:ext cx="3636963" cy="763200"/>
          </a:xfrm>
        </p:spPr>
        <p:txBody>
          <a:bodyPr/>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a:t>Click to edit Master text styles</a:t>
            </a:r>
          </a:p>
          <a:p>
            <a:pPr lvl="1"/>
            <a:r>
              <a:rPr lang="en-US"/>
              <a:t>Second level</a:t>
            </a:r>
          </a:p>
        </p:txBody>
      </p:sp>
      <p:sp>
        <p:nvSpPr>
          <p:cNvPr id="16" name="Heading 2">
            <a:extLst>
              <a:ext uri="{FF2B5EF4-FFF2-40B4-BE49-F238E27FC236}">
                <a16:creationId xmlns:a16="http://schemas.microsoft.com/office/drawing/2014/main" id="{52B12A60-DF1B-442F-B07A-20CB89F68862}"/>
              </a:ext>
            </a:extLst>
          </p:cNvPr>
          <p:cNvSpPr>
            <a:spLocks noGrp="1"/>
          </p:cNvSpPr>
          <p:nvPr>
            <p:ph type="body" sz="quarter" idx="47" hasCustomPrompt="1"/>
          </p:nvPr>
        </p:nvSpPr>
        <p:spPr>
          <a:xfrm>
            <a:off x="6221414" y="3004736"/>
            <a:ext cx="1692275" cy="276999"/>
          </a:xfrm>
        </p:spPr>
        <p:txBody>
          <a:bodyPr wrap="square">
            <a:spAutoFit/>
          </a:bodyPr>
          <a:lstStyle>
            <a:lvl1pPr marL="0" indent="0">
              <a:buNone/>
              <a:defRPr sz="1799" b="1">
                <a:solidFill>
                  <a:schemeClr val="accent2"/>
                </a:solidFill>
              </a:defRPr>
            </a:lvl1pPr>
          </a:lstStyle>
          <a:p>
            <a:pPr lvl="0"/>
            <a:r>
              <a:rPr lang="en-US" dirty="0"/>
              <a:t>Insert heading</a:t>
            </a:r>
          </a:p>
        </p:txBody>
      </p:sp>
      <p:sp>
        <p:nvSpPr>
          <p:cNvPr id="25" name="Text Placeholder 2">
            <a:extLst>
              <a:ext uri="{FF2B5EF4-FFF2-40B4-BE49-F238E27FC236}">
                <a16:creationId xmlns:a16="http://schemas.microsoft.com/office/drawing/2014/main" id="{87315CF5-7805-443E-A3BF-9D7AB244C1FB}"/>
              </a:ext>
            </a:extLst>
          </p:cNvPr>
          <p:cNvSpPr>
            <a:spLocks noGrp="1"/>
          </p:cNvSpPr>
          <p:nvPr>
            <p:ph type="body" sz="quarter" idx="40"/>
          </p:nvPr>
        </p:nvSpPr>
        <p:spPr>
          <a:xfrm>
            <a:off x="8172451" y="3004735"/>
            <a:ext cx="3636963" cy="763200"/>
          </a:xfrm>
        </p:spPr>
        <p:txBody>
          <a:bodyPr/>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a:t>Click to edit Master text styles</a:t>
            </a:r>
          </a:p>
          <a:p>
            <a:pPr lvl="1"/>
            <a:r>
              <a:rPr lang="en-US"/>
              <a:t>Second level</a:t>
            </a:r>
          </a:p>
        </p:txBody>
      </p:sp>
      <p:sp>
        <p:nvSpPr>
          <p:cNvPr id="17" name="Heading 3">
            <a:extLst>
              <a:ext uri="{FF2B5EF4-FFF2-40B4-BE49-F238E27FC236}">
                <a16:creationId xmlns:a16="http://schemas.microsoft.com/office/drawing/2014/main" id="{9A75E915-106B-4C15-A614-C10D16E92463}"/>
              </a:ext>
            </a:extLst>
          </p:cNvPr>
          <p:cNvSpPr>
            <a:spLocks noGrp="1"/>
          </p:cNvSpPr>
          <p:nvPr>
            <p:ph type="body" sz="quarter" idx="48" hasCustomPrompt="1"/>
          </p:nvPr>
        </p:nvSpPr>
        <p:spPr>
          <a:xfrm>
            <a:off x="6221414" y="4151332"/>
            <a:ext cx="1692275" cy="276999"/>
          </a:xfrm>
        </p:spPr>
        <p:txBody>
          <a:bodyPr wrap="square">
            <a:spAutoFit/>
          </a:bodyPr>
          <a:lstStyle>
            <a:lvl1pPr marL="0" indent="0">
              <a:buNone/>
              <a:defRPr sz="1799" b="1">
                <a:solidFill>
                  <a:schemeClr val="accent2"/>
                </a:solidFill>
              </a:defRPr>
            </a:lvl1pPr>
          </a:lstStyle>
          <a:p>
            <a:pPr lvl="0"/>
            <a:r>
              <a:rPr lang="en-US" dirty="0"/>
              <a:t>Insert heading</a:t>
            </a:r>
          </a:p>
        </p:txBody>
      </p:sp>
      <p:sp>
        <p:nvSpPr>
          <p:cNvPr id="27" name="Text Placeholder 3">
            <a:extLst>
              <a:ext uri="{FF2B5EF4-FFF2-40B4-BE49-F238E27FC236}">
                <a16:creationId xmlns:a16="http://schemas.microsoft.com/office/drawing/2014/main" id="{880A5700-1B10-4241-B81C-7BC912E28C54}"/>
              </a:ext>
            </a:extLst>
          </p:cNvPr>
          <p:cNvSpPr>
            <a:spLocks noGrp="1"/>
          </p:cNvSpPr>
          <p:nvPr>
            <p:ph type="body" sz="quarter" idx="42"/>
          </p:nvPr>
        </p:nvSpPr>
        <p:spPr>
          <a:xfrm>
            <a:off x="8172451" y="4151330"/>
            <a:ext cx="3636963" cy="763200"/>
          </a:xfrm>
        </p:spPr>
        <p:txBody>
          <a:bodyPr/>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a:t>Click to edit Master text styles</a:t>
            </a:r>
          </a:p>
          <a:p>
            <a:pPr lvl="1"/>
            <a:r>
              <a:rPr lang="en-US"/>
              <a:t>Second level</a:t>
            </a:r>
          </a:p>
        </p:txBody>
      </p:sp>
      <p:sp>
        <p:nvSpPr>
          <p:cNvPr id="20" name="Heading 4">
            <a:extLst>
              <a:ext uri="{FF2B5EF4-FFF2-40B4-BE49-F238E27FC236}">
                <a16:creationId xmlns:a16="http://schemas.microsoft.com/office/drawing/2014/main" id="{26BECC10-2378-4115-8058-22FF702465C2}"/>
              </a:ext>
            </a:extLst>
          </p:cNvPr>
          <p:cNvSpPr>
            <a:spLocks noGrp="1"/>
          </p:cNvSpPr>
          <p:nvPr>
            <p:ph type="body" sz="quarter" idx="49" hasCustomPrompt="1"/>
          </p:nvPr>
        </p:nvSpPr>
        <p:spPr>
          <a:xfrm>
            <a:off x="6221414" y="5297927"/>
            <a:ext cx="1692275" cy="276999"/>
          </a:xfrm>
        </p:spPr>
        <p:txBody>
          <a:bodyPr wrap="square">
            <a:spAutoFit/>
          </a:bodyPr>
          <a:lstStyle>
            <a:lvl1pPr marL="0" indent="0">
              <a:buNone/>
              <a:defRPr sz="1799" b="1">
                <a:solidFill>
                  <a:schemeClr val="accent2"/>
                </a:solidFill>
              </a:defRPr>
            </a:lvl1pPr>
          </a:lstStyle>
          <a:p>
            <a:pPr lvl="0"/>
            <a:r>
              <a:rPr lang="en-US" dirty="0"/>
              <a:t>Insert heading</a:t>
            </a:r>
          </a:p>
        </p:txBody>
      </p:sp>
      <p:sp>
        <p:nvSpPr>
          <p:cNvPr id="29" name="Text Placeholder 4">
            <a:extLst>
              <a:ext uri="{FF2B5EF4-FFF2-40B4-BE49-F238E27FC236}">
                <a16:creationId xmlns:a16="http://schemas.microsoft.com/office/drawing/2014/main" id="{B517634B-4371-468C-A678-2F3C25A5287B}"/>
              </a:ext>
            </a:extLst>
          </p:cNvPr>
          <p:cNvSpPr>
            <a:spLocks noGrp="1"/>
          </p:cNvSpPr>
          <p:nvPr>
            <p:ph type="body" sz="quarter" idx="44"/>
          </p:nvPr>
        </p:nvSpPr>
        <p:spPr>
          <a:xfrm>
            <a:off x="8172451" y="5297926"/>
            <a:ext cx="3636963" cy="763200"/>
          </a:xfrm>
        </p:spPr>
        <p:txBody>
          <a:bodyPr/>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a:t>Click to edit Master text styles</a:t>
            </a:r>
          </a:p>
          <a:p>
            <a:pPr lvl="1"/>
            <a:r>
              <a:rPr lang="en-US"/>
              <a:t>Second level</a:t>
            </a:r>
          </a:p>
        </p:txBody>
      </p:sp>
      <p:sp>
        <p:nvSpPr>
          <p:cNvPr id="23" name="Slide Number Placeholder 7">
            <a:extLst>
              <a:ext uri="{FF2B5EF4-FFF2-40B4-BE49-F238E27FC236}">
                <a16:creationId xmlns:a16="http://schemas.microsoft.com/office/drawing/2014/main" id="{2E703880-9FE5-48AE-A8C3-4FFFD0613D36}"/>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8" name="Footer Placeholder 2">
            <a:extLst>
              <a:ext uri="{FF2B5EF4-FFF2-40B4-BE49-F238E27FC236}">
                <a16:creationId xmlns:a16="http://schemas.microsoft.com/office/drawing/2014/main" id="{A3B5F719-3760-4B7E-BA4C-C5C0C9C67BD4}"/>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4277965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Five Keypoints 5.4 – Highlight">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6F9DA7D-ABCA-4357-8352-1731E7ABCD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ltGray">
          <a:xfrm>
            <a:off x="0" y="4872447"/>
            <a:ext cx="12188952" cy="1985553"/>
          </a:xfrm>
          <a:prstGeom prst="rect">
            <a:avLst/>
          </a:prstGeom>
        </p:spPr>
      </p:pic>
      <p:sp>
        <p:nvSpPr>
          <p:cNvPr id="2" name="Title 1">
            <a:extLst>
              <a:ext uri="{FF2B5EF4-FFF2-40B4-BE49-F238E27FC236}">
                <a16:creationId xmlns:a16="http://schemas.microsoft.com/office/drawing/2014/main" id="{080C83E0-3A40-4218-894A-1614176FA684}"/>
              </a:ext>
            </a:extLst>
          </p:cNvPr>
          <p:cNvSpPr>
            <a:spLocks noGrp="1"/>
          </p:cNvSpPr>
          <p:nvPr>
            <p:ph type="title" hasCustomPrompt="1"/>
          </p:nvPr>
        </p:nvSpPr>
        <p:spPr>
          <a:xfrm>
            <a:off x="381000" y="381000"/>
            <a:ext cx="11428412" cy="609398"/>
          </a:xfrm>
        </p:spPr>
        <p:txBody>
          <a:bodyPr tIns="61200"/>
          <a:lstStyle>
            <a:lvl1pPr>
              <a:defRPr sz="3198"/>
            </a:lvl1pPr>
          </a:lstStyle>
          <a:p>
            <a:r>
              <a:rPr lang="en-GB" dirty="0"/>
              <a:t>Place headline here</a:t>
            </a:r>
            <a:endParaRPr lang="en-US" dirty="0"/>
          </a:p>
        </p:txBody>
      </p:sp>
      <p:sp>
        <p:nvSpPr>
          <p:cNvPr id="6" name="Text Placeholder 1">
            <a:extLst>
              <a:ext uri="{FF2B5EF4-FFF2-40B4-BE49-F238E27FC236}">
                <a16:creationId xmlns:a16="http://schemas.microsoft.com/office/drawing/2014/main" id="{DDAC503A-6438-4F4D-8CAA-8C78A2F5DDD4}"/>
              </a:ext>
            </a:extLst>
          </p:cNvPr>
          <p:cNvSpPr>
            <a:spLocks noGrp="1"/>
          </p:cNvSpPr>
          <p:nvPr>
            <p:ph type="body" sz="quarter" idx="12"/>
          </p:nvPr>
        </p:nvSpPr>
        <p:spPr>
          <a:xfrm>
            <a:off x="380999" y="1720111"/>
            <a:ext cx="2088000" cy="2520000"/>
          </a:xfrm>
        </p:spPr>
        <p:txBody>
          <a:bodyPr/>
          <a:lstStyle>
            <a:lvl1pPr marL="0" indent="0">
              <a:spcBef>
                <a:spcPts val="0"/>
              </a:spcBef>
              <a:spcAft>
                <a:spcPts val="2399"/>
              </a:spcAft>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Data 1">
            <a:extLst>
              <a:ext uri="{FF2B5EF4-FFF2-40B4-BE49-F238E27FC236}">
                <a16:creationId xmlns:a16="http://schemas.microsoft.com/office/drawing/2014/main" id="{59690944-0150-4A30-AE26-D83DF619D2A1}"/>
              </a:ext>
            </a:extLst>
          </p:cNvPr>
          <p:cNvSpPr>
            <a:spLocks noGrp="1"/>
          </p:cNvSpPr>
          <p:nvPr>
            <p:ph type="body" sz="quarter" idx="57" hasCustomPrompt="1"/>
          </p:nvPr>
        </p:nvSpPr>
        <p:spPr>
          <a:xfrm>
            <a:off x="381000" y="5241354"/>
            <a:ext cx="2088000" cy="770467"/>
          </a:xfrm>
        </p:spPr>
        <p:txBody>
          <a:bodyPr wrap="square">
            <a:spAutoFit/>
          </a:bodyPr>
          <a:lstStyle>
            <a:lvl1pPr marL="0" indent="0">
              <a:lnSpc>
                <a:spcPct val="90000"/>
              </a:lnSpc>
              <a:spcBef>
                <a:spcPts val="0"/>
              </a:spcBef>
              <a:spcAft>
                <a:spcPts val="200"/>
              </a:spcAft>
              <a:buNone/>
              <a:defRPr sz="3598" b="1" spc="-50" baseline="0">
                <a:solidFill>
                  <a:schemeClr val="accent6"/>
                </a:solidFill>
                <a:latin typeface="+mj-lt"/>
              </a:defRPr>
            </a:lvl1pPr>
            <a:lvl2pPr marL="0" indent="0">
              <a:spcBef>
                <a:spcPts val="0"/>
              </a:spcBef>
              <a:spcAft>
                <a:spcPts val="600"/>
              </a:spcAft>
              <a:buNone/>
              <a:defRPr sz="1599">
                <a:solidFill>
                  <a:schemeClr val="bg1"/>
                </a:solidFill>
              </a:defRPr>
            </a:lvl2pPr>
          </a:lstStyle>
          <a:p>
            <a:pPr lvl="0"/>
            <a:r>
              <a:rPr lang="en-US" dirty="0"/>
              <a:t>000</a:t>
            </a:r>
          </a:p>
          <a:p>
            <a:pPr lvl="1"/>
            <a:r>
              <a:rPr lang="en-US" dirty="0"/>
              <a:t>Insert body text</a:t>
            </a:r>
          </a:p>
        </p:txBody>
      </p:sp>
      <p:sp>
        <p:nvSpPr>
          <p:cNvPr id="14" name="Data 2">
            <a:extLst>
              <a:ext uri="{FF2B5EF4-FFF2-40B4-BE49-F238E27FC236}">
                <a16:creationId xmlns:a16="http://schemas.microsoft.com/office/drawing/2014/main" id="{365CCD82-3D1F-4F61-9A83-01F3B178CF98}"/>
              </a:ext>
            </a:extLst>
          </p:cNvPr>
          <p:cNvSpPr>
            <a:spLocks noGrp="1"/>
          </p:cNvSpPr>
          <p:nvPr>
            <p:ph type="body" sz="quarter" idx="58" hasCustomPrompt="1"/>
          </p:nvPr>
        </p:nvSpPr>
        <p:spPr>
          <a:xfrm>
            <a:off x="2716103" y="5241354"/>
            <a:ext cx="2088000" cy="770467"/>
          </a:xfrm>
        </p:spPr>
        <p:txBody>
          <a:bodyPr wrap="square">
            <a:spAutoFit/>
          </a:bodyPr>
          <a:lstStyle>
            <a:lvl1pPr marL="0" indent="0">
              <a:lnSpc>
                <a:spcPct val="90000"/>
              </a:lnSpc>
              <a:spcBef>
                <a:spcPts val="0"/>
              </a:spcBef>
              <a:spcAft>
                <a:spcPts val="200"/>
              </a:spcAft>
              <a:buNone/>
              <a:defRPr sz="3598" b="1" spc="-50" baseline="0">
                <a:solidFill>
                  <a:schemeClr val="accent6"/>
                </a:solidFill>
                <a:latin typeface="+mj-lt"/>
              </a:defRPr>
            </a:lvl1pPr>
            <a:lvl2pPr marL="0" indent="0">
              <a:spcBef>
                <a:spcPts val="0"/>
              </a:spcBef>
              <a:spcAft>
                <a:spcPts val="600"/>
              </a:spcAft>
              <a:buNone/>
              <a:defRPr sz="1599">
                <a:solidFill>
                  <a:schemeClr val="bg1"/>
                </a:solidFill>
              </a:defRPr>
            </a:lvl2pPr>
          </a:lstStyle>
          <a:p>
            <a:pPr lvl="0"/>
            <a:r>
              <a:rPr lang="en-US" dirty="0"/>
              <a:t>000</a:t>
            </a:r>
          </a:p>
          <a:p>
            <a:pPr lvl="1"/>
            <a:r>
              <a:rPr lang="en-US" dirty="0"/>
              <a:t>Insert body text</a:t>
            </a:r>
          </a:p>
        </p:txBody>
      </p:sp>
      <p:sp>
        <p:nvSpPr>
          <p:cNvPr id="15" name="Data 3">
            <a:extLst>
              <a:ext uri="{FF2B5EF4-FFF2-40B4-BE49-F238E27FC236}">
                <a16:creationId xmlns:a16="http://schemas.microsoft.com/office/drawing/2014/main" id="{A44E2364-DE42-4D87-AB12-9C0368662596}"/>
              </a:ext>
            </a:extLst>
          </p:cNvPr>
          <p:cNvSpPr>
            <a:spLocks noGrp="1"/>
          </p:cNvSpPr>
          <p:nvPr>
            <p:ph type="body" sz="quarter" idx="59" hasCustomPrompt="1"/>
          </p:nvPr>
        </p:nvSpPr>
        <p:spPr>
          <a:xfrm>
            <a:off x="5051206" y="5241354"/>
            <a:ext cx="2088000" cy="770467"/>
          </a:xfrm>
        </p:spPr>
        <p:txBody>
          <a:bodyPr wrap="square">
            <a:spAutoFit/>
          </a:bodyPr>
          <a:lstStyle>
            <a:lvl1pPr marL="0" indent="0">
              <a:lnSpc>
                <a:spcPct val="90000"/>
              </a:lnSpc>
              <a:spcBef>
                <a:spcPts val="0"/>
              </a:spcBef>
              <a:spcAft>
                <a:spcPts val="200"/>
              </a:spcAft>
              <a:buNone/>
              <a:defRPr sz="3598" b="1" spc="-50" baseline="0">
                <a:solidFill>
                  <a:schemeClr val="accent6"/>
                </a:solidFill>
                <a:latin typeface="+mj-lt"/>
              </a:defRPr>
            </a:lvl1pPr>
            <a:lvl2pPr marL="0" indent="0">
              <a:spcBef>
                <a:spcPts val="0"/>
              </a:spcBef>
              <a:spcAft>
                <a:spcPts val="600"/>
              </a:spcAft>
              <a:buNone/>
              <a:defRPr sz="1599">
                <a:solidFill>
                  <a:schemeClr val="bg1"/>
                </a:solidFill>
              </a:defRPr>
            </a:lvl2pPr>
          </a:lstStyle>
          <a:p>
            <a:pPr lvl="0"/>
            <a:r>
              <a:rPr lang="en-US" dirty="0"/>
              <a:t>000</a:t>
            </a:r>
          </a:p>
          <a:p>
            <a:pPr lvl="1"/>
            <a:r>
              <a:rPr lang="en-US" dirty="0"/>
              <a:t>Insert body text</a:t>
            </a:r>
          </a:p>
        </p:txBody>
      </p:sp>
      <p:sp>
        <p:nvSpPr>
          <p:cNvPr id="16" name="Data 4">
            <a:extLst>
              <a:ext uri="{FF2B5EF4-FFF2-40B4-BE49-F238E27FC236}">
                <a16:creationId xmlns:a16="http://schemas.microsoft.com/office/drawing/2014/main" id="{23803A28-165E-4F7B-8096-6900DDD17916}"/>
              </a:ext>
            </a:extLst>
          </p:cNvPr>
          <p:cNvSpPr>
            <a:spLocks noGrp="1"/>
          </p:cNvSpPr>
          <p:nvPr>
            <p:ph type="body" sz="quarter" idx="60" hasCustomPrompt="1"/>
          </p:nvPr>
        </p:nvSpPr>
        <p:spPr>
          <a:xfrm>
            <a:off x="7386309" y="5241354"/>
            <a:ext cx="2088000" cy="770467"/>
          </a:xfrm>
        </p:spPr>
        <p:txBody>
          <a:bodyPr wrap="square">
            <a:spAutoFit/>
          </a:bodyPr>
          <a:lstStyle>
            <a:lvl1pPr marL="0" indent="0">
              <a:lnSpc>
                <a:spcPct val="90000"/>
              </a:lnSpc>
              <a:spcBef>
                <a:spcPts val="0"/>
              </a:spcBef>
              <a:spcAft>
                <a:spcPts val="200"/>
              </a:spcAft>
              <a:buNone/>
              <a:defRPr sz="3598" b="1" spc="-50" baseline="0">
                <a:solidFill>
                  <a:schemeClr val="accent6"/>
                </a:solidFill>
                <a:latin typeface="+mj-lt"/>
              </a:defRPr>
            </a:lvl1pPr>
            <a:lvl2pPr marL="0" indent="0">
              <a:spcBef>
                <a:spcPts val="0"/>
              </a:spcBef>
              <a:spcAft>
                <a:spcPts val="600"/>
              </a:spcAft>
              <a:buNone/>
              <a:defRPr sz="1599">
                <a:solidFill>
                  <a:schemeClr val="bg1"/>
                </a:solidFill>
              </a:defRPr>
            </a:lvl2pPr>
          </a:lstStyle>
          <a:p>
            <a:pPr lvl="0"/>
            <a:r>
              <a:rPr lang="en-US" dirty="0"/>
              <a:t>000</a:t>
            </a:r>
          </a:p>
          <a:p>
            <a:pPr lvl="1"/>
            <a:r>
              <a:rPr lang="en-US" dirty="0"/>
              <a:t>Insert body text</a:t>
            </a:r>
          </a:p>
        </p:txBody>
      </p:sp>
      <p:sp>
        <p:nvSpPr>
          <p:cNvPr id="19" name="Data 5">
            <a:extLst>
              <a:ext uri="{FF2B5EF4-FFF2-40B4-BE49-F238E27FC236}">
                <a16:creationId xmlns:a16="http://schemas.microsoft.com/office/drawing/2014/main" id="{4D5906B6-4C2D-4166-80F9-A3D56BCAE05F}"/>
              </a:ext>
            </a:extLst>
          </p:cNvPr>
          <p:cNvSpPr>
            <a:spLocks noGrp="1"/>
          </p:cNvSpPr>
          <p:nvPr>
            <p:ph type="body" sz="quarter" idx="62" hasCustomPrompt="1"/>
          </p:nvPr>
        </p:nvSpPr>
        <p:spPr>
          <a:xfrm>
            <a:off x="9721412" y="5241354"/>
            <a:ext cx="2088000" cy="770467"/>
          </a:xfrm>
        </p:spPr>
        <p:txBody>
          <a:bodyPr wrap="square">
            <a:spAutoFit/>
          </a:bodyPr>
          <a:lstStyle>
            <a:lvl1pPr marL="0" indent="0">
              <a:lnSpc>
                <a:spcPct val="90000"/>
              </a:lnSpc>
              <a:spcBef>
                <a:spcPts val="0"/>
              </a:spcBef>
              <a:spcAft>
                <a:spcPts val="200"/>
              </a:spcAft>
              <a:buNone/>
              <a:defRPr sz="3598" b="1" spc="-50" baseline="0">
                <a:solidFill>
                  <a:schemeClr val="accent6"/>
                </a:solidFill>
                <a:latin typeface="+mj-lt"/>
              </a:defRPr>
            </a:lvl1pPr>
            <a:lvl2pPr marL="0" indent="0">
              <a:spcBef>
                <a:spcPts val="0"/>
              </a:spcBef>
              <a:spcAft>
                <a:spcPts val="600"/>
              </a:spcAft>
              <a:buNone/>
              <a:defRPr sz="1599">
                <a:solidFill>
                  <a:schemeClr val="bg1"/>
                </a:solidFill>
              </a:defRPr>
            </a:lvl2pPr>
          </a:lstStyle>
          <a:p>
            <a:pPr lvl="0"/>
            <a:r>
              <a:rPr lang="en-US" dirty="0"/>
              <a:t>000</a:t>
            </a:r>
          </a:p>
          <a:p>
            <a:pPr lvl="1"/>
            <a:r>
              <a:rPr lang="en-US" dirty="0"/>
              <a:t>Insert body text</a:t>
            </a:r>
          </a:p>
        </p:txBody>
      </p:sp>
      <p:sp>
        <p:nvSpPr>
          <p:cNvPr id="21" name="Text Placeholder 1">
            <a:extLst>
              <a:ext uri="{FF2B5EF4-FFF2-40B4-BE49-F238E27FC236}">
                <a16:creationId xmlns:a16="http://schemas.microsoft.com/office/drawing/2014/main" id="{41EBE121-21EA-4929-B620-D81C9F3A1E0D}"/>
              </a:ext>
            </a:extLst>
          </p:cNvPr>
          <p:cNvSpPr>
            <a:spLocks noGrp="1"/>
          </p:cNvSpPr>
          <p:nvPr>
            <p:ph type="body" sz="quarter" idx="63"/>
          </p:nvPr>
        </p:nvSpPr>
        <p:spPr>
          <a:xfrm>
            <a:off x="2716102" y="1720111"/>
            <a:ext cx="2088000" cy="2520000"/>
          </a:xfrm>
        </p:spPr>
        <p:txBody>
          <a:bodyPr/>
          <a:lstStyle>
            <a:lvl1pPr marL="0" indent="0">
              <a:spcBef>
                <a:spcPts val="0"/>
              </a:spcBef>
              <a:spcAft>
                <a:spcPts val="2399"/>
              </a:spcAft>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1">
            <a:extLst>
              <a:ext uri="{FF2B5EF4-FFF2-40B4-BE49-F238E27FC236}">
                <a16:creationId xmlns:a16="http://schemas.microsoft.com/office/drawing/2014/main" id="{93D42EDF-D6EC-40F8-AD19-BDAB39BDE3AD}"/>
              </a:ext>
            </a:extLst>
          </p:cNvPr>
          <p:cNvSpPr>
            <a:spLocks noGrp="1"/>
          </p:cNvSpPr>
          <p:nvPr>
            <p:ph type="body" sz="quarter" idx="64"/>
          </p:nvPr>
        </p:nvSpPr>
        <p:spPr>
          <a:xfrm>
            <a:off x="5051205" y="1720111"/>
            <a:ext cx="2088000" cy="2520000"/>
          </a:xfrm>
        </p:spPr>
        <p:txBody>
          <a:bodyPr/>
          <a:lstStyle>
            <a:lvl1pPr marL="0" indent="0">
              <a:spcBef>
                <a:spcPts val="0"/>
              </a:spcBef>
              <a:spcAft>
                <a:spcPts val="2399"/>
              </a:spcAft>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1">
            <a:extLst>
              <a:ext uri="{FF2B5EF4-FFF2-40B4-BE49-F238E27FC236}">
                <a16:creationId xmlns:a16="http://schemas.microsoft.com/office/drawing/2014/main" id="{1678FCBB-77A0-4D6D-8B36-597DEA8561A0}"/>
              </a:ext>
            </a:extLst>
          </p:cNvPr>
          <p:cNvSpPr>
            <a:spLocks noGrp="1"/>
          </p:cNvSpPr>
          <p:nvPr>
            <p:ph type="body" sz="quarter" idx="65"/>
          </p:nvPr>
        </p:nvSpPr>
        <p:spPr>
          <a:xfrm>
            <a:off x="7386308" y="1720111"/>
            <a:ext cx="2088000" cy="2520000"/>
          </a:xfrm>
        </p:spPr>
        <p:txBody>
          <a:bodyPr/>
          <a:lstStyle>
            <a:lvl1pPr marL="0" indent="0">
              <a:spcBef>
                <a:spcPts val="0"/>
              </a:spcBef>
              <a:spcAft>
                <a:spcPts val="2399"/>
              </a:spcAft>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1">
            <a:extLst>
              <a:ext uri="{FF2B5EF4-FFF2-40B4-BE49-F238E27FC236}">
                <a16:creationId xmlns:a16="http://schemas.microsoft.com/office/drawing/2014/main" id="{1D187674-1069-4101-B34E-621EB5DAD9BF}"/>
              </a:ext>
            </a:extLst>
          </p:cNvPr>
          <p:cNvSpPr>
            <a:spLocks noGrp="1"/>
          </p:cNvSpPr>
          <p:nvPr>
            <p:ph type="body" sz="quarter" idx="66"/>
          </p:nvPr>
        </p:nvSpPr>
        <p:spPr>
          <a:xfrm>
            <a:off x="9721412" y="1720111"/>
            <a:ext cx="2088000" cy="2520000"/>
          </a:xfrm>
        </p:spPr>
        <p:txBody>
          <a:bodyPr/>
          <a:lstStyle>
            <a:lvl1pPr marL="0" indent="0">
              <a:spcBef>
                <a:spcPts val="0"/>
              </a:spcBef>
              <a:spcAft>
                <a:spcPts val="2399"/>
              </a:spcAft>
              <a:buNone/>
              <a:defRPr sz="1799" b="1">
                <a:solidFill>
                  <a:schemeClr val="tx1"/>
                </a:solidFill>
              </a:defRPr>
            </a:lvl1pPr>
            <a:lvl2pPr marL="0" indent="0">
              <a:buNone/>
              <a:defRPr sz="1599">
                <a:solidFill>
                  <a:schemeClr val="tx1"/>
                </a:solidFill>
              </a:defRPr>
            </a:lvl2pPr>
            <a:lvl3pPr marL="182454" indent="-182454">
              <a:defRPr sz="1599">
                <a:solidFill>
                  <a:schemeClr val="tx1"/>
                </a:solidFill>
              </a:defRPr>
            </a:lvl3pPr>
            <a:lvl4pPr marL="356974" indent="-174520">
              <a:defRPr sz="1399">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Slide Number Placeholder 7">
            <a:extLst>
              <a:ext uri="{FF2B5EF4-FFF2-40B4-BE49-F238E27FC236}">
                <a16:creationId xmlns:a16="http://schemas.microsoft.com/office/drawing/2014/main" id="{3A38D22A-418C-4316-9354-127A551785B0}"/>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28" name="GTS_Purple" descr="Accenture Greater Than symbol in purple">
            <a:extLst>
              <a:ext uri="{FF2B5EF4-FFF2-40B4-BE49-F238E27FC236}">
                <a16:creationId xmlns:a16="http://schemas.microsoft.com/office/drawing/2014/main" id="{438C930B-52EC-4077-88F5-9CC20BFC4634}"/>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7" name="Footer Placeholder 2">
            <a:extLst>
              <a:ext uri="{FF2B5EF4-FFF2-40B4-BE49-F238E27FC236}">
                <a16:creationId xmlns:a16="http://schemas.microsoft.com/office/drawing/2014/main" id="{59C186E8-989A-45AE-B1EB-237FCFE5DCDB}"/>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5419573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Gradient – Five Keypoints">
    <p:bg>
      <p:bgPr>
        <a:solidFill>
          <a:schemeClr val="accent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C0C616-92CE-2140-AF4E-2202758ED79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6D90DE58-B70F-41B2-BBDB-61220C742502}"/>
              </a:ext>
            </a:extLst>
          </p:cNvPr>
          <p:cNvSpPr>
            <a:spLocks noGrp="1"/>
          </p:cNvSpPr>
          <p:nvPr>
            <p:ph type="title" hasCustomPrompt="1"/>
          </p:nvPr>
        </p:nvSpPr>
        <p:spPr>
          <a:xfrm>
            <a:off x="381000" y="381001"/>
            <a:ext cx="11430000" cy="855689"/>
          </a:xfrm>
        </p:spPr>
        <p:txBody>
          <a:bodyPr tIns="61200"/>
          <a:lstStyle>
            <a:lvl1pPr>
              <a:defRPr sz="3198">
                <a:solidFill>
                  <a:schemeClr val="tx1"/>
                </a:solidFill>
              </a:defRPr>
            </a:lvl1pPr>
          </a:lstStyle>
          <a:p>
            <a:r>
              <a:rPr lang="en-GB" dirty="0"/>
              <a:t>Place headline here</a:t>
            </a:r>
            <a:endParaRPr lang="en-US" dirty="0"/>
          </a:p>
        </p:txBody>
      </p:sp>
      <p:sp>
        <p:nvSpPr>
          <p:cNvPr id="6" name="Text Placeholder 1">
            <a:extLst>
              <a:ext uri="{FF2B5EF4-FFF2-40B4-BE49-F238E27FC236}">
                <a16:creationId xmlns:a16="http://schemas.microsoft.com/office/drawing/2014/main" id="{4A452A8E-0D6F-47EA-8498-939621079043}"/>
              </a:ext>
            </a:extLst>
          </p:cNvPr>
          <p:cNvSpPr>
            <a:spLocks noGrp="1"/>
          </p:cNvSpPr>
          <p:nvPr>
            <p:ph type="body" sz="quarter" idx="20" hasCustomPrompt="1"/>
          </p:nvPr>
        </p:nvSpPr>
        <p:spPr>
          <a:xfrm>
            <a:off x="381000" y="3309981"/>
            <a:ext cx="1924125" cy="1825768"/>
          </a:xfrm>
        </p:spPr>
        <p:txBody>
          <a:bodyPr/>
          <a:lstStyle>
            <a:lvl1pPr marL="0" indent="0">
              <a:buNone/>
              <a:defRPr sz="3997" b="1">
                <a:solidFill>
                  <a:schemeClr val="accent6"/>
                </a:solidFill>
              </a:defRPr>
            </a:lvl1pPr>
            <a:lvl2pPr marL="0" indent="0">
              <a:spcBef>
                <a:spcPts val="0"/>
              </a:spcBef>
              <a:spcAft>
                <a:spcPts val="600"/>
              </a:spcAft>
              <a:buNone/>
              <a:defRPr sz="1799">
                <a:latin typeface="+mj-lt"/>
              </a:defRPr>
            </a:lvl2pPr>
            <a:lvl3pPr marL="182454" indent="-182454">
              <a:buFont typeface="Arial" panose="020B0604020202020204" pitchFamily="34" charset="0"/>
              <a:buChar char="•"/>
              <a:defRPr sz="1599"/>
            </a:lvl3pPr>
            <a:lvl4pPr marL="356974" indent="-174520">
              <a:buFont typeface="Graphik" panose="020B0503030202060203" pitchFamily="34" charset="0"/>
              <a:buChar char="–"/>
              <a:defRPr sz="1599"/>
            </a:lvl4pPr>
            <a:lvl5pPr>
              <a:defRPr sz="1399"/>
            </a:lvl5pPr>
          </a:lstStyle>
          <a:p>
            <a:pPr lvl="0"/>
            <a:r>
              <a:rPr lang="en-US" dirty="0"/>
              <a:t>00</a:t>
            </a:r>
          </a:p>
          <a:p>
            <a:pPr lvl="1"/>
            <a:r>
              <a:rPr lang="en-US" dirty="0"/>
              <a:t>Second level</a:t>
            </a:r>
          </a:p>
          <a:p>
            <a:pPr lvl="2"/>
            <a:r>
              <a:rPr lang="en-US" dirty="0"/>
              <a:t>Third level</a:t>
            </a:r>
          </a:p>
          <a:p>
            <a:pPr lvl="3"/>
            <a:r>
              <a:rPr lang="en-US" dirty="0"/>
              <a:t>Fourth level</a:t>
            </a:r>
          </a:p>
        </p:txBody>
      </p:sp>
      <p:sp>
        <p:nvSpPr>
          <p:cNvPr id="21" name="Text Placeholder 1">
            <a:extLst>
              <a:ext uri="{FF2B5EF4-FFF2-40B4-BE49-F238E27FC236}">
                <a16:creationId xmlns:a16="http://schemas.microsoft.com/office/drawing/2014/main" id="{B25D3218-E15B-42C7-AE71-B97A177D8C94}"/>
              </a:ext>
            </a:extLst>
          </p:cNvPr>
          <p:cNvSpPr>
            <a:spLocks noGrp="1"/>
          </p:cNvSpPr>
          <p:nvPr>
            <p:ph type="body" sz="quarter" idx="21" hasCustomPrompt="1"/>
          </p:nvPr>
        </p:nvSpPr>
        <p:spPr>
          <a:xfrm>
            <a:off x="2762153" y="3309981"/>
            <a:ext cx="1924125" cy="1825768"/>
          </a:xfrm>
        </p:spPr>
        <p:txBody>
          <a:bodyPr/>
          <a:lstStyle>
            <a:lvl1pPr marL="0" indent="0">
              <a:buNone/>
              <a:defRPr sz="3997" b="1">
                <a:solidFill>
                  <a:schemeClr val="accent6"/>
                </a:solidFill>
              </a:defRPr>
            </a:lvl1pPr>
            <a:lvl2pPr marL="0" indent="0">
              <a:spcBef>
                <a:spcPts val="0"/>
              </a:spcBef>
              <a:spcAft>
                <a:spcPts val="600"/>
              </a:spcAft>
              <a:buNone/>
              <a:defRPr sz="1799">
                <a:latin typeface="+mj-lt"/>
              </a:defRPr>
            </a:lvl2pPr>
            <a:lvl3pPr marL="182454" indent="-182454">
              <a:buFont typeface="Arial" panose="020B0604020202020204" pitchFamily="34" charset="0"/>
              <a:buChar char="•"/>
              <a:defRPr sz="1599"/>
            </a:lvl3pPr>
            <a:lvl4pPr marL="356974" indent="-174520">
              <a:buFont typeface="Graphik" panose="020B0503030202060203" pitchFamily="34" charset="0"/>
              <a:buChar char="–"/>
              <a:defRPr sz="1599"/>
            </a:lvl4pPr>
            <a:lvl5pPr>
              <a:defRPr sz="1399"/>
            </a:lvl5pPr>
          </a:lstStyle>
          <a:p>
            <a:pPr lvl="0"/>
            <a:r>
              <a:rPr lang="en-US" dirty="0"/>
              <a:t>00</a:t>
            </a:r>
          </a:p>
          <a:p>
            <a:pPr lvl="1"/>
            <a:r>
              <a:rPr lang="en-US" dirty="0"/>
              <a:t>Second level</a:t>
            </a:r>
          </a:p>
          <a:p>
            <a:pPr lvl="2"/>
            <a:r>
              <a:rPr lang="en-US" dirty="0"/>
              <a:t>Third level</a:t>
            </a:r>
          </a:p>
          <a:p>
            <a:pPr lvl="3"/>
            <a:r>
              <a:rPr lang="en-US" dirty="0"/>
              <a:t>Fourth level</a:t>
            </a:r>
          </a:p>
        </p:txBody>
      </p:sp>
      <p:sp>
        <p:nvSpPr>
          <p:cNvPr id="22" name="Text Placeholder 1">
            <a:extLst>
              <a:ext uri="{FF2B5EF4-FFF2-40B4-BE49-F238E27FC236}">
                <a16:creationId xmlns:a16="http://schemas.microsoft.com/office/drawing/2014/main" id="{31FD4759-180F-4966-9190-4516164740D2}"/>
              </a:ext>
            </a:extLst>
          </p:cNvPr>
          <p:cNvSpPr>
            <a:spLocks noGrp="1"/>
          </p:cNvSpPr>
          <p:nvPr>
            <p:ph type="body" sz="quarter" idx="22" hasCustomPrompt="1"/>
          </p:nvPr>
        </p:nvSpPr>
        <p:spPr>
          <a:xfrm>
            <a:off x="5143305" y="3309981"/>
            <a:ext cx="1926000" cy="1825768"/>
          </a:xfrm>
        </p:spPr>
        <p:txBody>
          <a:bodyPr/>
          <a:lstStyle>
            <a:lvl1pPr marL="0" indent="0">
              <a:buNone/>
              <a:defRPr sz="3997" b="1">
                <a:solidFill>
                  <a:schemeClr val="accent6"/>
                </a:solidFill>
              </a:defRPr>
            </a:lvl1pPr>
            <a:lvl2pPr marL="0" indent="0">
              <a:spcBef>
                <a:spcPts val="0"/>
              </a:spcBef>
              <a:spcAft>
                <a:spcPts val="600"/>
              </a:spcAft>
              <a:buNone/>
              <a:defRPr sz="1799">
                <a:latin typeface="+mj-lt"/>
              </a:defRPr>
            </a:lvl2pPr>
            <a:lvl3pPr marL="182454" indent="-182454">
              <a:buFont typeface="Arial" panose="020B0604020202020204" pitchFamily="34" charset="0"/>
              <a:buChar char="•"/>
              <a:defRPr sz="1599"/>
            </a:lvl3pPr>
            <a:lvl4pPr marL="356974" indent="-174520">
              <a:buFont typeface="Graphik" panose="020B0503030202060203" pitchFamily="34" charset="0"/>
              <a:buChar char="–"/>
              <a:defRPr sz="1599"/>
            </a:lvl4pPr>
            <a:lvl5pPr>
              <a:defRPr sz="1399"/>
            </a:lvl5pPr>
          </a:lstStyle>
          <a:p>
            <a:pPr lvl="0"/>
            <a:r>
              <a:rPr lang="en-US" dirty="0"/>
              <a:t>00</a:t>
            </a:r>
          </a:p>
          <a:p>
            <a:pPr lvl="1"/>
            <a:r>
              <a:rPr lang="en-US" dirty="0"/>
              <a:t>Second level</a:t>
            </a:r>
          </a:p>
          <a:p>
            <a:pPr lvl="2"/>
            <a:r>
              <a:rPr lang="en-US" dirty="0"/>
              <a:t>Third level</a:t>
            </a:r>
          </a:p>
          <a:p>
            <a:pPr lvl="3"/>
            <a:r>
              <a:rPr lang="en-US" dirty="0"/>
              <a:t>Fourth level</a:t>
            </a:r>
          </a:p>
        </p:txBody>
      </p:sp>
      <p:sp>
        <p:nvSpPr>
          <p:cNvPr id="23" name="Text Placeholder 1">
            <a:extLst>
              <a:ext uri="{FF2B5EF4-FFF2-40B4-BE49-F238E27FC236}">
                <a16:creationId xmlns:a16="http://schemas.microsoft.com/office/drawing/2014/main" id="{3E179156-C991-483F-AE36-4C7AF21CAE8A}"/>
              </a:ext>
            </a:extLst>
          </p:cNvPr>
          <p:cNvSpPr>
            <a:spLocks noGrp="1"/>
          </p:cNvSpPr>
          <p:nvPr>
            <p:ph type="body" sz="quarter" idx="23" hasCustomPrompt="1"/>
          </p:nvPr>
        </p:nvSpPr>
        <p:spPr>
          <a:xfrm>
            <a:off x="7526333" y="3309981"/>
            <a:ext cx="1926000" cy="1825768"/>
          </a:xfrm>
        </p:spPr>
        <p:txBody>
          <a:bodyPr/>
          <a:lstStyle>
            <a:lvl1pPr marL="0" indent="0">
              <a:buNone/>
              <a:defRPr sz="3997" b="1">
                <a:solidFill>
                  <a:schemeClr val="accent6"/>
                </a:solidFill>
              </a:defRPr>
            </a:lvl1pPr>
            <a:lvl2pPr marL="0" indent="0">
              <a:spcBef>
                <a:spcPts val="0"/>
              </a:spcBef>
              <a:spcAft>
                <a:spcPts val="600"/>
              </a:spcAft>
              <a:buNone/>
              <a:defRPr sz="1799">
                <a:latin typeface="+mj-lt"/>
              </a:defRPr>
            </a:lvl2pPr>
            <a:lvl3pPr marL="182454" indent="-182454">
              <a:buFont typeface="Arial" panose="020B0604020202020204" pitchFamily="34" charset="0"/>
              <a:buChar char="•"/>
              <a:defRPr sz="1599"/>
            </a:lvl3pPr>
            <a:lvl4pPr marL="356974" indent="-174520">
              <a:buFont typeface="Graphik" panose="020B0503030202060203" pitchFamily="34" charset="0"/>
              <a:buChar char="–"/>
              <a:defRPr sz="1599"/>
            </a:lvl4pPr>
            <a:lvl5pPr>
              <a:defRPr sz="1399"/>
            </a:lvl5pPr>
          </a:lstStyle>
          <a:p>
            <a:pPr lvl="0"/>
            <a:r>
              <a:rPr lang="en-US" dirty="0"/>
              <a:t>00</a:t>
            </a:r>
          </a:p>
          <a:p>
            <a:pPr lvl="1"/>
            <a:r>
              <a:rPr lang="en-US" dirty="0"/>
              <a:t>Second level</a:t>
            </a:r>
          </a:p>
          <a:p>
            <a:pPr lvl="2"/>
            <a:r>
              <a:rPr lang="en-US" dirty="0"/>
              <a:t>Third level</a:t>
            </a:r>
          </a:p>
          <a:p>
            <a:pPr lvl="3"/>
            <a:r>
              <a:rPr lang="en-US" dirty="0"/>
              <a:t>Fourth level</a:t>
            </a:r>
          </a:p>
        </p:txBody>
      </p:sp>
      <p:sp>
        <p:nvSpPr>
          <p:cNvPr id="24" name="Text Placeholder 1">
            <a:extLst>
              <a:ext uri="{FF2B5EF4-FFF2-40B4-BE49-F238E27FC236}">
                <a16:creationId xmlns:a16="http://schemas.microsoft.com/office/drawing/2014/main" id="{9FE5898A-970B-4BC1-AD69-3851E2F55315}"/>
              </a:ext>
            </a:extLst>
          </p:cNvPr>
          <p:cNvSpPr>
            <a:spLocks noGrp="1"/>
          </p:cNvSpPr>
          <p:nvPr>
            <p:ph type="body" sz="quarter" idx="24" hasCustomPrompt="1"/>
          </p:nvPr>
        </p:nvSpPr>
        <p:spPr>
          <a:xfrm>
            <a:off x="9909362" y="3309981"/>
            <a:ext cx="1926000" cy="1825768"/>
          </a:xfrm>
        </p:spPr>
        <p:txBody>
          <a:bodyPr/>
          <a:lstStyle>
            <a:lvl1pPr marL="0" indent="0">
              <a:buNone/>
              <a:defRPr sz="3997" b="1">
                <a:solidFill>
                  <a:schemeClr val="accent6"/>
                </a:solidFill>
              </a:defRPr>
            </a:lvl1pPr>
            <a:lvl2pPr marL="0" indent="0">
              <a:spcBef>
                <a:spcPts val="0"/>
              </a:spcBef>
              <a:spcAft>
                <a:spcPts val="600"/>
              </a:spcAft>
              <a:buNone/>
              <a:defRPr sz="1799">
                <a:latin typeface="+mj-lt"/>
              </a:defRPr>
            </a:lvl2pPr>
            <a:lvl3pPr marL="182454" indent="-182454">
              <a:buFont typeface="Arial" panose="020B0604020202020204" pitchFamily="34" charset="0"/>
              <a:buChar char="•"/>
              <a:defRPr sz="1599"/>
            </a:lvl3pPr>
            <a:lvl4pPr marL="356974" indent="-174520">
              <a:buFont typeface="Graphik" panose="020B0503030202060203" pitchFamily="34" charset="0"/>
              <a:buChar char="–"/>
              <a:defRPr sz="1599"/>
            </a:lvl4pPr>
            <a:lvl5pPr>
              <a:defRPr sz="1399"/>
            </a:lvl5pPr>
          </a:lstStyle>
          <a:p>
            <a:pPr lvl="0"/>
            <a:r>
              <a:rPr lang="en-US" dirty="0"/>
              <a:t>00</a:t>
            </a:r>
          </a:p>
          <a:p>
            <a:pPr lvl="1"/>
            <a:r>
              <a:rPr lang="en-US" dirty="0"/>
              <a:t>Second level</a:t>
            </a:r>
          </a:p>
          <a:p>
            <a:pPr lvl="2"/>
            <a:r>
              <a:rPr lang="en-US" dirty="0"/>
              <a:t>Third level</a:t>
            </a:r>
          </a:p>
          <a:p>
            <a:pPr lvl="3"/>
            <a:r>
              <a:rPr lang="en-US" dirty="0"/>
              <a:t>Fourth level</a:t>
            </a:r>
          </a:p>
        </p:txBody>
      </p:sp>
      <p:sp>
        <p:nvSpPr>
          <p:cNvPr id="14" name="Subtitle">
            <a:extLst>
              <a:ext uri="{FF2B5EF4-FFF2-40B4-BE49-F238E27FC236}">
                <a16:creationId xmlns:a16="http://schemas.microsoft.com/office/drawing/2014/main" id="{7367EBF0-C22B-49BA-BCBB-EE2CE6AF71F3}"/>
              </a:ext>
            </a:extLst>
          </p:cNvPr>
          <p:cNvSpPr>
            <a:spLocks noGrp="1"/>
          </p:cNvSpPr>
          <p:nvPr>
            <p:ph type="body" sz="quarter" idx="37" hasCustomPrompt="1"/>
          </p:nvPr>
        </p:nvSpPr>
        <p:spPr>
          <a:xfrm>
            <a:off x="381001" y="1336383"/>
            <a:ext cx="11429999"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20" name="Slide Number Placeholder 7">
            <a:extLst>
              <a:ext uri="{FF2B5EF4-FFF2-40B4-BE49-F238E27FC236}">
                <a16:creationId xmlns:a16="http://schemas.microsoft.com/office/drawing/2014/main" id="{355012BA-A659-4565-A0A5-045614A22DB4}"/>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
        <p:nvSpPr>
          <p:cNvPr id="25" name="GTS_Purple" descr="Accenture Greater Than symbol in purple">
            <a:extLst>
              <a:ext uri="{FF2B5EF4-FFF2-40B4-BE49-F238E27FC236}">
                <a16:creationId xmlns:a16="http://schemas.microsoft.com/office/drawing/2014/main" id="{314F1092-B8E5-4C19-9C4E-BB6E83636E8A}"/>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6" name="Footer Placeholder 2">
            <a:extLst>
              <a:ext uri="{FF2B5EF4-FFF2-40B4-BE49-F238E27FC236}">
                <a16:creationId xmlns:a16="http://schemas.microsoft.com/office/drawing/2014/main" id="{2E9D12FB-06BD-42D7-9E50-9B693803FF01}"/>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273739749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ix Keypoints 6.1 – List">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F458FE9-B429-4BFD-B887-BBACC42185A1}"/>
              </a:ext>
            </a:extLst>
          </p:cNvPr>
          <p:cNvSpPr>
            <a:spLocks noGrp="1"/>
          </p:cNvSpPr>
          <p:nvPr>
            <p:ph type="pic" sz="quarter" idx="20" hasCustomPrompt="1"/>
          </p:nvPr>
        </p:nvSpPr>
        <p:spPr>
          <a:xfrm>
            <a:off x="8121650" y="0"/>
            <a:ext cx="4070350" cy="6858000"/>
          </a:xfrm>
          <a:solidFill>
            <a:schemeClr val="tx1">
              <a:lumMod val="65000"/>
              <a:lumOff val="35000"/>
            </a:schemeClr>
          </a:solidFill>
        </p:spPr>
        <p:txBody>
          <a:bodyPr bIns="1080000" anchor="ctr"/>
          <a:lstStyle>
            <a:lvl1pPr marL="0" indent="0" algn="ctr">
              <a:buNone/>
              <a:defRPr sz="1599">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then ‘send to back’ </a:t>
            </a:r>
            <a:br>
              <a:rPr lang="en-CA" dirty="0"/>
            </a:br>
            <a:r>
              <a:rPr lang="en-CA" dirty="0"/>
              <a:t>to reveal the footer </a:t>
            </a:r>
            <a:endParaRPr lang="en-US" dirty="0"/>
          </a:p>
        </p:txBody>
      </p:sp>
      <p:sp>
        <p:nvSpPr>
          <p:cNvPr id="16" name="Title 1">
            <a:extLst>
              <a:ext uri="{FF2B5EF4-FFF2-40B4-BE49-F238E27FC236}">
                <a16:creationId xmlns:a16="http://schemas.microsoft.com/office/drawing/2014/main" id="{9ABC296E-F698-4203-9D3A-E1E3C77BAE79}"/>
              </a:ext>
            </a:extLst>
          </p:cNvPr>
          <p:cNvSpPr>
            <a:spLocks noGrp="1"/>
          </p:cNvSpPr>
          <p:nvPr>
            <p:ph type="title" hasCustomPrompt="1"/>
          </p:nvPr>
        </p:nvSpPr>
        <p:spPr>
          <a:xfrm>
            <a:off x="381000" y="396386"/>
            <a:ext cx="7554913" cy="931961"/>
          </a:xfrm>
        </p:spPr>
        <p:txBody>
          <a:bodyPr tIns="61200"/>
          <a:lstStyle>
            <a:lvl1pPr>
              <a:defRPr sz="3198">
                <a:solidFill>
                  <a:schemeClr val="tx1"/>
                </a:solidFill>
              </a:defRPr>
            </a:lvl1pPr>
          </a:lstStyle>
          <a:p>
            <a:r>
              <a:rPr lang="en-GB" dirty="0"/>
              <a:t>Place headline here</a:t>
            </a:r>
            <a:endParaRPr lang="en-US" dirty="0"/>
          </a:p>
        </p:txBody>
      </p:sp>
      <p:sp>
        <p:nvSpPr>
          <p:cNvPr id="11" name="Number 1">
            <a:extLst>
              <a:ext uri="{FF2B5EF4-FFF2-40B4-BE49-F238E27FC236}">
                <a16:creationId xmlns:a16="http://schemas.microsoft.com/office/drawing/2014/main" id="{E8945380-2374-471B-A5EE-4FEA48B3B53D}"/>
              </a:ext>
            </a:extLst>
          </p:cNvPr>
          <p:cNvSpPr>
            <a:spLocks noGrp="1"/>
          </p:cNvSpPr>
          <p:nvPr>
            <p:ph type="body" sz="quarter" idx="14" hasCustomPrompt="1"/>
          </p:nvPr>
        </p:nvSpPr>
        <p:spPr>
          <a:xfrm>
            <a:off x="392591" y="2774362"/>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0" name="Text Placeholder 1">
            <a:extLst>
              <a:ext uri="{FF2B5EF4-FFF2-40B4-BE49-F238E27FC236}">
                <a16:creationId xmlns:a16="http://schemas.microsoft.com/office/drawing/2014/main" id="{1C8306D3-3442-453C-BCE5-FEE5AE7D0ABE}"/>
              </a:ext>
            </a:extLst>
          </p:cNvPr>
          <p:cNvSpPr>
            <a:spLocks noGrp="1"/>
          </p:cNvSpPr>
          <p:nvPr>
            <p:ph type="body" sz="quarter" idx="23" hasCustomPrompt="1"/>
          </p:nvPr>
        </p:nvSpPr>
        <p:spPr>
          <a:xfrm>
            <a:off x="1060136" y="2774361"/>
            <a:ext cx="2963226" cy="720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3" name="Number 2">
            <a:extLst>
              <a:ext uri="{FF2B5EF4-FFF2-40B4-BE49-F238E27FC236}">
                <a16:creationId xmlns:a16="http://schemas.microsoft.com/office/drawing/2014/main" id="{4DA68FC8-460B-43C5-A714-94941AD43AD3}"/>
              </a:ext>
            </a:extLst>
          </p:cNvPr>
          <p:cNvSpPr>
            <a:spLocks noGrp="1"/>
          </p:cNvSpPr>
          <p:nvPr>
            <p:ph type="body" sz="quarter" idx="25" hasCustomPrompt="1"/>
          </p:nvPr>
        </p:nvSpPr>
        <p:spPr>
          <a:xfrm>
            <a:off x="392591" y="3825951"/>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2" name="Text Placeholder 2">
            <a:extLst>
              <a:ext uri="{FF2B5EF4-FFF2-40B4-BE49-F238E27FC236}">
                <a16:creationId xmlns:a16="http://schemas.microsoft.com/office/drawing/2014/main" id="{CC3BFD9E-680B-46A6-BD5E-A0EC66170E62}"/>
              </a:ext>
            </a:extLst>
          </p:cNvPr>
          <p:cNvSpPr>
            <a:spLocks noGrp="1"/>
          </p:cNvSpPr>
          <p:nvPr>
            <p:ph type="body" sz="quarter" idx="24" hasCustomPrompt="1"/>
          </p:nvPr>
        </p:nvSpPr>
        <p:spPr>
          <a:xfrm>
            <a:off x="1060136" y="3827219"/>
            <a:ext cx="2963226" cy="720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5" name="Number 3">
            <a:extLst>
              <a:ext uri="{FF2B5EF4-FFF2-40B4-BE49-F238E27FC236}">
                <a16:creationId xmlns:a16="http://schemas.microsoft.com/office/drawing/2014/main" id="{2C2D83DA-F544-49E6-9178-4B4663CD989A}"/>
              </a:ext>
            </a:extLst>
          </p:cNvPr>
          <p:cNvSpPr>
            <a:spLocks noGrp="1"/>
          </p:cNvSpPr>
          <p:nvPr>
            <p:ph type="body" sz="quarter" idx="27" hasCustomPrompt="1"/>
          </p:nvPr>
        </p:nvSpPr>
        <p:spPr>
          <a:xfrm>
            <a:off x="392591" y="4880077"/>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4" name="Text Placeholder 3">
            <a:extLst>
              <a:ext uri="{FF2B5EF4-FFF2-40B4-BE49-F238E27FC236}">
                <a16:creationId xmlns:a16="http://schemas.microsoft.com/office/drawing/2014/main" id="{AF622396-22D3-42EB-ACDB-449F2389D361}"/>
              </a:ext>
            </a:extLst>
          </p:cNvPr>
          <p:cNvSpPr>
            <a:spLocks noGrp="1"/>
          </p:cNvSpPr>
          <p:nvPr>
            <p:ph type="body" sz="quarter" idx="26" hasCustomPrompt="1"/>
          </p:nvPr>
        </p:nvSpPr>
        <p:spPr>
          <a:xfrm>
            <a:off x="1060136" y="4880077"/>
            <a:ext cx="2963226" cy="720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19" name="Number 4">
            <a:extLst>
              <a:ext uri="{FF2B5EF4-FFF2-40B4-BE49-F238E27FC236}">
                <a16:creationId xmlns:a16="http://schemas.microsoft.com/office/drawing/2014/main" id="{7446724E-CD15-4A23-9E81-99305FE1FE15}"/>
              </a:ext>
            </a:extLst>
          </p:cNvPr>
          <p:cNvSpPr>
            <a:spLocks noGrp="1"/>
          </p:cNvSpPr>
          <p:nvPr>
            <p:ph type="body" sz="quarter" idx="29" hasCustomPrompt="1"/>
          </p:nvPr>
        </p:nvSpPr>
        <p:spPr>
          <a:xfrm>
            <a:off x="4288928" y="2774362"/>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18" name="Text Placeholder 4">
            <a:extLst>
              <a:ext uri="{FF2B5EF4-FFF2-40B4-BE49-F238E27FC236}">
                <a16:creationId xmlns:a16="http://schemas.microsoft.com/office/drawing/2014/main" id="{D61E283B-B9B7-4F5D-9425-712ADD3ABE2E}"/>
              </a:ext>
            </a:extLst>
          </p:cNvPr>
          <p:cNvSpPr>
            <a:spLocks noGrp="1"/>
          </p:cNvSpPr>
          <p:nvPr>
            <p:ph type="body" sz="quarter" idx="28" hasCustomPrompt="1"/>
          </p:nvPr>
        </p:nvSpPr>
        <p:spPr>
          <a:xfrm>
            <a:off x="4956472" y="2774361"/>
            <a:ext cx="2957216" cy="720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21" name="Number 5">
            <a:extLst>
              <a:ext uri="{FF2B5EF4-FFF2-40B4-BE49-F238E27FC236}">
                <a16:creationId xmlns:a16="http://schemas.microsoft.com/office/drawing/2014/main" id="{894C05DD-3069-4A99-820E-6F8A01A846CA}"/>
              </a:ext>
            </a:extLst>
          </p:cNvPr>
          <p:cNvSpPr>
            <a:spLocks noGrp="1"/>
          </p:cNvSpPr>
          <p:nvPr>
            <p:ph type="body" sz="quarter" idx="31" hasCustomPrompt="1"/>
          </p:nvPr>
        </p:nvSpPr>
        <p:spPr>
          <a:xfrm>
            <a:off x="4288928" y="3825951"/>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20" name="Text Placeholder 5">
            <a:extLst>
              <a:ext uri="{FF2B5EF4-FFF2-40B4-BE49-F238E27FC236}">
                <a16:creationId xmlns:a16="http://schemas.microsoft.com/office/drawing/2014/main" id="{48459A3A-B5F8-4A25-940B-A1C33DB10E9B}"/>
              </a:ext>
            </a:extLst>
          </p:cNvPr>
          <p:cNvSpPr>
            <a:spLocks noGrp="1"/>
          </p:cNvSpPr>
          <p:nvPr>
            <p:ph type="body" sz="quarter" idx="30" hasCustomPrompt="1"/>
          </p:nvPr>
        </p:nvSpPr>
        <p:spPr>
          <a:xfrm>
            <a:off x="4956472" y="3827219"/>
            <a:ext cx="2957216" cy="720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23" name="Number 6">
            <a:extLst>
              <a:ext uri="{FF2B5EF4-FFF2-40B4-BE49-F238E27FC236}">
                <a16:creationId xmlns:a16="http://schemas.microsoft.com/office/drawing/2014/main" id="{48902F6E-48FB-4EAD-817B-5CB5310EDB4A}"/>
              </a:ext>
            </a:extLst>
          </p:cNvPr>
          <p:cNvSpPr>
            <a:spLocks noGrp="1"/>
          </p:cNvSpPr>
          <p:nvPr>
            <p:ph type="body" sz="quarter" idx="33" hasCustomPrompt="1"/>
          </p:nvPr>
        </p:nvSpPr>
        <p:spPr>
          <a:xfrm>
            <a:off x="4288928" y="4880077"/>
            <a:ext cx="512961" cy="664797"/>
          </a:xfrm>
        </p:spPr>
        <p:txBody>
          <a:bodyPr wrap="none">
            <a:spAutoFit/>
          </a:bodyPr>
          <a:lstStyle>
            <a:lvl1pPr marL="0" indent="0" algn="ctr">
              <a:lnSpc>
                <a:spcPct val="80000"/>
              </a:lnSpc>
              <a:spcBef>
                <a:spcPts val="0"/>
              </a:spcBef>
              <a:buNone/>
              <a:defRPr sz="5397" b="1">
                <a:solidFill>
                  <a:schemeClr val="accent2"/>
                </a:solidFill>
                <a:latin typeface="+mj-lt"/>
              </a:defRPr>
            </a:lvl1pPr>
            <a:lvl2pPr>
              <a:spcBef>
                <a:spcPts val="0"/>
              </a:spcBef>
              <a:defRPr/>
            </a:lvl2pPr>
          </a:lstStyle>
          <a:p>
            <a:pPr lvl="0"/>
            <a:r>
              <a:rPr lang="en-US" dirty="0"/>
              <a:t>0</a:t>
            </a:r>
          </a:p>
        </p:txBody>
      </p:sp>
      <p:sp>
        <p:nvSpPr>
          <p:cNvPr id="22" name="Text Placeholder 6">
            <a:extLst>
              <a:ext uri="{FF2B5EF4-FFF2-40B4-BE49-F238E27FC236}">
                <a16:creationId xmlns:a16="http://schemas.microsoft.com/office/drawing/2014/main" id="{D1DC7CA6-61D5-41CD-98E8-443F84B3322B}"/>
              </a:ext>
            </a:extLst>
          </p:cNvPr>
          <p:cNvSpPr>
            <a:spLocks noGrp="1"/>
          </p:cNvSpPr>
          <p:nvPr>
            <p:ph type="body" sz="quarter" idx="32" hasCustomPrompt="1"/>
          </p:nvPr>
        </p:nvSpPr>
        <p:spPr>
          <a:xfrm>
            <a:off x="4956472" y="4880077"/>
            <a:ext cx="2957216" cy="720000"/>
          </a:xfrm>
        </p:spPr>
        <p:txBody>
          <a:bodyPr rIns="360000"/>
          <a:lstStyle>
            <a:lvl1pPr marL="0" indent="0">
              <a:buNone/>
              <a:defRPr sz="1599">
                <a:latin typeface="+mn-lt"/>
              </a:defRPr>
            </a:lvl1pPr>
            <a:lvl2pPr marL="179892" indent="-179892">
              <a:buFont typeface="Arial" panose="020B0604020202020204" pitchFamily="34" charset="0"/>
              <a:buChar char="•"/>
              <a:defRPr sz="1599"/>
            </a:lvl2pPr>
            <a:lvl3pPr marL="179892" indent="0">
              <a:buNone/>
              <a:defRPr/>
            </a:lvl3pPr>
          </a:lstStyle>
          <a:p>
            <a:pPr lvl="0"/>
            <a:r>
              <a:rPr lang="en-US" dirty="0"/>
              <a:t>Insert body text</a:t>
            </a:r>
          </a:p>
          <a:p>
            <a:pPr lvl="1"/>
            <a:r>
              <a:rPr lang="en-US" dirty="0"/>
              <a:t>Second level</a:t>
            </a:r>
          </a:p>
        </p:txBody>
      </p:sp>
      <p:sp>
        <p:nvSpPr>
          <p:cNvPr id="24" name="Subtitle">
            <a:extLst>
              <a:ext uri="{FF2B5EF4-FFF2-40B4-BE49-F238E27FC236}">
                <a16:creationId xmlns:a16="http://schemas.microsoft.com/office/drawing/2014/main" id="{C78160C1-6AAD-457C-A25A-4F7D2FA40F61}"/>
              </a:ext>
            </a:extLst>
          </p:cNvPr>
          <p:cNvSpPr>
            <a:spLocks noGrp="1"/>
          </p:cNvSpPr>
          <p:nvPr>
            <p:ph type="body" sz="quarter" idx="37" hasCustomPrompt="1"/>
          </p:nvPr>
        </p:nvSpPr>
        <p:spPr>
          <a:xfrm>
            <a:off x="381000" y="1336383"/>
            <a:ext cx="7554912"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tx1"/>
                </a:solidFill>
                <a:latin typeface="GT Sectra Fine Rg" panose="00000500000000000000" pitchFamily="50" charset="0"/>
              </a:defRPr>
            </a:lvl1pPr>
          </a:lstStyle>
          <a:p>
            <a:pPr lvl="0"/>
            <a:r>
              <a:rPr lang="en-US" dirty="0"/>
              <a:t>Place subtitle here 20pt</a:t>
            </a:r>
          </a:p>
        </p:txBody>
      </p:sp>
      <p:sp>
        <p:nvSpPr>
          <p:cNvPr id="28" name="Slide Number Placeholder 7">
            <a:extLst>
              <a:ext uri="{FF2B5EF4-FFF2-40B4-BE49-F238E27FC236}">
                <a16:creationId xmlns:a16="http://schemas.microsoft.com/office/drawing/2014/main" id="{64A71824-10E0-4D03-81B1-D761C95CD0E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25" name="Footer Placeholder 2">
            <a:extLst>
              <a:ext uri="{FF2B5EF4-FFF2-40B4-BE49-F238E27FC236}">
                <a16:creationId xmlns:a16="http://schemas.microsoft.com/office/drawing/2014/main" id="{02A2BFCA-2D10-4043-84FE-BD7E314650BC}"/>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2770542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ix Keypoints 6.4 – Gray rectangle">
    <p:spTree>
      <p:nvGrpSpPr>
        <p:cNvPr id="1" name=""/>
        <p:cNvGrpSpPr/>
        <p:nvPr/>
      </p:nvGrpSpPr>
      <p:grpSpPr>
        <a:xfrm>
          <a:off x="0" y="0"/>
          <a:ext cx="0" cy="0"/>
          <a:chOff x="0" y="0"/>
          <a:chExt cx="0" cy="0"/>
        </a:xfrm>
      </p:grpSpPr>
      <p:sp>
        <p:nvSpPr>
          <p:cNvPr id="6" name="Gray Rectangle">
            <a:extLst>
              <a:ext uri="{FF2B5EF4-FFF2-40B4-BE49-F238E27FC236}">
                <a16:creationId xmlns:a16="http://schemas.microsoft.com/office/drawing/2014/main" id="{E6F1C300-8FC2-4D6A-84CB-88052C756BB2}"/>
              </a:ext>
              <a:ext uri="{C183D7F6-B498-43B3-948B-1728B52AA6E4}">
                <adec:decorative xmlns:adec="http://schemas.microsoft.com/office/drawing/2017/decorative" val="1"/>
              </a:ext>
            </a:extLst>
          </p:cNvPr>
          <p:cNvSpPr/>
          <p:nvPr/>
        </p:nvSpPr>
        <p:spPr>
          <a:xfrm>
            <a:off x="1" y="1903615"/>
            <a:ext cx="12192000" cy="44082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a:extLst>
              <a:ext uri="{FF2B5EF4-FFF2-40B4-BE49-F238E27FC236}">
                <a16:creationId xmlns:a16="http://schemas.microsoft.com/office/drawing/2014/main" id="{548BD682-9BEE-4E9B-858B-207C0FCA6443}"/>
              </a:ext>
            </a:extLst>
          </p:cNvPr>
          <p:cNvSpPr>
            <a:spLocks noGrp="1"/>
          </p:cNvSpPr>
          <p:nvPr>
            <p:ph type="pic" sz="quarter" idx="13" hasCustomPrompt="1"/>
          </p:nvPr>
        </p:nvSpPr>
        <p:spPr>
          <a:xfrm>
            <a:off x="2" y="0"/>
            <a:ext cx="4017754" cy="6311900"/>
          </a:xfrm>
          <a:custGeom>
            <a:avLst/>
            <a:gdLst>
              <a:gd name="connsiteX0" fmla="*/ 0 w 12192000"/>
              <a:gd name="connsiteY0" fmla="*/ 0 h 6042025"/>
              <a:gd name="connsiteX1" fmla="*/ 12192000 w 12192000"/>
              <a:gd name="connsiteY1" fmla="*/ 0 h 6042025"/>
              <a:gd name="connsiteX2" fmla="*/ 12192000 w 12192000"/>
              <a:gd name="connsiteY2" fmla="*/ 2719985 h 6042025"/>
              <a:gd name="connsiteX3" fmla="*/ 12192000 w 12192000"/>
              <a:gd name="connsiteY3" fmla="*/ 4097867 h 6042025"/>
              <a:gd name="connsiteX4" fmla="*/ 12192000 w 12192000"/>
              <a:gd name="connsiteY4" fmla="*/ 6042025 h 6042025"/>
              <a:gd name="connsiteX5" fmla="*/ 6096000 w 12192000"/>
              <a:gd name="connsiteY5" fmla="*/ 6042025 h 6042025"/>
              <a:gd name="connsiteX6" fmla="*/ 3677175 w 12192000"/>
              <a:gd name="connsiteY6" fmla="*/ 6042025 h 6042025"/>
              <a:gd name="connsiteX7" fmla="*/ 0 w 12192000"/>
              <a:gd name="connsiteY7" fmla="*/ 6042025 h 604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042025">
                <a:moveTo>
                  <a:pt x="0" y="0"/>
                </a:moveTo>
                <a:lnTo>
                  <a:pt x="12192000" y="0"/>
                </a:lnTo>
                <a:lnTo>
                  <a:pt x="12192000" y="2719985"/>
                </a:lnTo>
                <a:lnTo>
                  <a:pt x="12192000" y="4097867"/>
                </a:lnTo>
                <a:lnTo>
                  <a:pt x="12192000" y="6042025"/>
                </a:lnTo>
                <a:lnTo>
                  <a:pt x="6096000" y="6042025"/>
                </a:lnTo>
                <a:lnTo>
                  <a:pt x="3677175" y="6042025"/>
                </a:lnTo>
                <a:lnTo>
                  <a:pt x="0" y="6042025"/>
                </a:lnTo>
                <a:close/>
              </a:path>
            </a:pathLst>
          </a:custGeom>
          <a:solidFill>
            <a:schemeClr val="tx1">
              <a:lumMod val="65000"/>
              <a:lumOff val="35000"/>
            </a:schemeClr>
          </a:solidFill>
        </p:spPr>
        <p:txBody>
          <a:bodyPr wrap="square" bIns="1080000" anchor="ctr">
            <a:noAutofit/>
          </a:bodyPr>
          <a:lstStyle>
            <a:lvl1pPr marL="0" indent="0" algn="ctr">
              <a:buNone/>
              <a:defRPr sz="1599">
                <a:solidFill>
                  <a:schemeClr val="bg2">
                    <a:lumMod val="75000"/>
                  </a:schemeClr>
                </a:solidFill>
                <a:latin typeface="+mn-lt"/>
              </a:defRPr>
            </a:lvl1pPr>
          </a:lstStyle>
          <a:p>
            <a:pPr lvl="0">
              <a:spcBef>
                <a:spcPts val="0"/>
              </a:spcBef>
            </a:pPr>
            <a:r>
              <a:rPr lang="en-CA" dirty="0"/>
              <a:t>Click on the icon or drag image </a:t>
            </a:r>
            <a:br>
              <a:rPr lang="en-CA" dirty="0"/>
            </a:br>
            <a:r>
              <a:rPr lang="en-CA" dirty="0"/>
              <a:t>to insert an image </a:t>
            </a:r>
            <a:endParaRPr lang="en-US" dirty="0"/>
          </a:p>
        </p:txBody>
      </p:sp>
      <p:sp>
        <p:nvSpPr>
          <p:cNvPr id="2" name="Title 1">
            <a:extLst>
              <a:ext uri="{FF2B5EF4-FFF2-40B4-BE49-F238E27FC236}">
                <a16:creationId xmlns:a16="http://schemas.microsoft.com/office/drawing/2014/main" id="{E5AFB44B-78B9-42E6-88A5-AF836F09F5B6}"/>
              </a:ext>
            </a:extLst>
          </p:cNvPr>
          <p:cNvSpPr>
            <a:spLocks noGrp="1"/>
          </p:cNvSpPr>
          <p:nvPr>
            <p:ph type="title" hasCustomPrompt="1"/>
          </p:nvPr>
        </p:nvSpPr>
        <p:spPr>
          <a:xfrm>
            <a:off x="4277339" y="381001"/>
            <a:ext cx="7533662" cy="1264920"/>
          </a:xfrm>
        </p:spPr>
        <p:txBody>
          <a:bodyPr tIns="61200"/>
          <a:lstStyle>
            <a:lvl1pPr>
              <a:defRPr sz="3198"/>
            </a:lvl1pPr>
          </a:lstStyle>
          <a:p>
            <a:r>
              <a:rPr lang="en-GB" dirty="0"/>
              <a:t>Place headline here</a:t>
            </a:r>
            <a:endParaRPr lang="en-US" dirty="0"/>
          </a:p>
        </p:txBody>
      </p:sp>
      <p:sp>
        <p:nvSpPr>
          <p:cNvPr id="8" name="Text Placeholder 1">
            <a:extLst>
              <a:ext uri="{FF2B5EF4-FFF2-40B4-BE49-F238E27FC236}">
                <a16:creationId xmlns:a16="http://schemas.microsoft.com/office/drawing/2014/main" id="{284DD9C3-F8B4-44F4-8017-7B5EE6AD5704}"/>
              </a:ext>
            </a:extLst>
          </p:cNvPr>
          <p:cNvSpPr>
            <a:spLocks noGrp="1"/>
          </p:cNvSpPr>
          <p:nvPr>
            <p:ph type="body" sz="quarter" idx="14" hasCustomPrompt="1"/>
          </p:nvPr>
        </p:nvSpPr>
        <p:spPr>
          <a:xfrm>
            <a:off x="4277339" y="2574000"/>
            <a:ext cx="2340000" cy="1404000"/>
          </a:xfrm>
        </p:spPr>
        <p:txBody>
          <a:bodyPr/>
          <a:lstStyle>
            <a:lvl1pPr marL="0" indent="0">
              <a:buNone/>
              <a:defRPr sz="1599" b="1">
                <a:solidFill>
                  <a:schemeClr val="accent2"/>
                </a:solidFill>
              </a:defRPr>
            </a:lvl1pPr>
            <a:lvl2pPr marL="0" indent="0">
              <a:buNone/>
              <a:defRPr sz="1599"/>
            </a:lvl2pPr>
            <a:lvl3pPr marL="182454" indent="-182454">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p:txBody>
      </p:sp>
      <p:sp>
        <p:nvSpPr>
          <p:cNvPr id="14" name="Text Placeholder 1">
            <a:extLst>
              <a:ext uri="{FF2B5EF4-FFF2-40B4-BE49-F238E27FC236}">
                <a16:creationId xmlns:a16="http://schemas.microsoft.com/office/drawing/2014/main" id="{379EE3D1-E2C2-4353-9496-7B8207FF10D9}"/>
              </a:ext>
            </a:extLst>
          </p:cNvPr>
          <p:cNvSpPr>
            <a:spLocks noGrp="1"/>
          </p:cNvSpPr>
          <p:nvPr>
            <p:ph type="body" sz="quarter" idx="15" hasCustomPrompt="1"/>
          </p:nvPr>
        </p:nvSpPr>
        <p:spPr>
          <a:xfrm>
            <a:off x="6876923" y="2574000"/>
            <a:ext cx="2340000" cy="1404000"/>
          </a:xfrm>
        </p:spPr>
        <p:txBody>
          <a:bodyPr/>
          <a:lstStyle>
            <a:lvl1pPr marL="0" indent="0">
              <a:buNone/>
              <a:defRPr sz="1599" b="1">
                <a:solidFill>
                  <a:schemeClr val="accent2"/>
                </a:solidFill>
              </a:defRPr>
            </a:lvl1pPr>
            <a:lvl2pPr marL="0" indent="0">
              <a:buNone/>
              <a:defRPr sz="1599"/>
            </a:lvl2pPr>
            <a:lvl3pPr marL="182454" indent="-182454">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p:txBody>
      </p:sp>
      <p:sp>
        <p:nvSpPr>
          <p:cNvPr id="15" name="Text Placeholder 1">
            <a:extLst>
              <a:ext uri="{FF2B5EF4-FFF2-40B4-BE49-F238E27FC236}">
                <a16:creationId xmlns:a16="http://schemas.microsoft.com/office/drawing/2014/main" id="{9570C957-C8C5-44E3-B6DE-579F85338ECC}"/>
              </a:ext>
            </a:extLst>
          </p:cNvPr>
          <p:cNvSpPr>
            <a:spLocks noGrp="1"/>
          </p:cNvSpPr>
          <p:nvPr>
            <p:ph type="body" sz="quarter" idx="16" hasCustomPrompt="1"/>
          </p:nvPr>
        </p:nvSpPr>
        <p:spPr>
          <a:xfrm>
            <a:off x="9476507" y="2574000"/>
            <a:ext cx="2340000" cy="1404000"/>
          </a:xfrm>
        </p:spPr>
        <p:txBody>
          <a:bodyPr/>
          <a:lstStyle>
            <a:lvl1pPr marL="0" indent="0">
              <a:buNone/>
              <a:defRPr sz="1599" b="1">
                <a:solidFill>
                  <a:schemeClr val="accent2"/>
                </a:solidFill>
              </a:defRPr>
            </a:lvl1pPr>
            <a:lvl2pPr marL="0" indent="0">
              <a:buNone/>
              <a:defRPr sz="1599"/>
            </a:lvl2pPr>
            <a:lvl3pPr marL="182454" indent="-182454">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p:txBody>
      </p:sp>
      <p:sp>
        <p:nvSpPr>
          <p:cNvPr id="19" name="Text Placeholder 1">
            <a:extLst>
              <a:ext uri="{FF2B5EF4-FFF2-40B4-BE49-F238E27FC236}">
                <a16:creationId xmlns:a16="http://schemas.microsoft.com/office/drawing/2014/main" id="{FF4AC5F3-2BBD-45D2-BBC2-646A4BC1BCCE}"/>
              </a:ext>
            </a:extLst>
          </p:cNvPr>
          <p:cNvSpPr>
            <a:spLocks noGrp="1"/>
          </p:cNvSpPr>
          <p:nvPr>
            <p:ph type="body" sz="quarter" idx="17" hasCustomPrompt="1"/>
          </p:nvPr>
        </p:nvSpPr>
        <p:spPr>
          <a:xfrm>
            <a:off x="4277339" y="4294801"/>
            <a:ext cx="2340000" cy="1404000"/>
          </a:xfrm>
        </p:spPr>
        <p:txBody>
          <a:bodyPr/>
          <a:lstStyle>
            <a:lvl1pPr marL="0" indent="0">
              <a:buNone/>
              <a:defRPr sz="1599" b="1">
                <a:solidFill>
                  <a:schemeClr val="accent2"/>
                </a:solidFill>
              </a:defRPr>
            </a:lvl1pPr>
            <a:lvl2pPr marL="0" indent="0">
              <a:buNone/>
              <a:defRPr sz="1599"/>
            </a:lvl2pPr>
            <a:lvl3pPr marL="182454" indent="-182454">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p:txBody>
      </p:sp>
      <p:sp>
        <p:nvSpPr>
          <p:cNvPr id="20" name="Text Placeholder 1">
            <a:extLst>
              <a:ext uri="{FF2B5EF4-FFF2-40B4-BE49-F238E27FC236}">
                <a16:creationId xmlns:a16="http://schemas.microsoft.com/office/drawing/2014/main" id="{08937894-A178-4946-9432-B25A3B562AE5}"/>
              </a:ext>
            </a:extLst>
          </p:cNvPr>
          <p:cNvSpPr>
            <a:spLocks noGrp="1"/>
          </p:cNvSpPr>
          <p:nvPr>
            <p:ph type="body" sz="quarter" idx="18" hasCustomPrompt="1"/>
          </p:nvPr>
        </p:nvSpPr>
        <p:spPr>
          <a:xfrm>
            <a:off x="6876923" y="4294801"/>
            <a:ext cx="2340000" cy="1404000"/>
          </a:xfrm>
        </p:spPr>
        <p:txBody>
          <a:bodyPr/>
          <a:lstStyle>
            <a:lvl1pPr marL="0" indent="0">
              <a:buNone/>
              <a:defRPr sz="1599" b="1">
                <a:solidFill>
                  <a:schemeClr val="accent2"/>
                </a:solidFill>
              </a:defRPr>
            </a:lvl1pPr>
            <a:lvl2pPr marL="0" indent="0">
              <a:buNone/>
              <a:defRPr sz="1599"/>
            </a:lvl2pPr>
            <a:lvl3pPr marL="182454" indent="-182454">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p:txBody>
      </p:sp>
      <p:sp>
        <p:nvSpPr>
          <p:cNvPr id="21" name="Text Placeholder 1">
            <a:extLst>
              <a:ext uri="{FF2B5EF4-FFF2-40B4-BE49-F238E27FC236}">
                <a16:creationId xmlns:a16="http://schemas.microsoft.com/office/drawing/2014/main" id="{54BCCF45-7BBE-4C31-8139-361ED776111C}"/>
              </a:ext>
            </a:extLst>
          </p:cNvPr>
          <p:cNvSpPr>
            <a:spLocks noGrp="1"/>
          </p:cNvSpPr>
          <p:nvPr>
            <p:ph type="body" sz="quarter" idx="19" hasCustomPrompt="1"/>
          </p:nvPr>
        </p:nvSpPr>
        <p:spPr>
          <a:xfrm>
            <a:off x="9476507" y="4294801"/>
            <a:ext cx="2340000" cy="1404000"/>
          </a:xfrm>
        </p:spPr>
        <p:txBody>
          <a:bodyPr/>
          <a:lstStyle>
            <a:lvl1pPr marL="0" indent="0">
              <a:buNone/>
              <a:defRPr sz="1599" b="1">
                <a:solidFill>
                  <a:schemeClr val="accent2"/>
                </a:solidFill>
              </a:defRPr>
            </a:lvl1pPr>
            <a:lvl2pPr marL="0" indent="0">
              <a:buNone/>
              <a:defRPr sz="1599"/>
            </a:lvl2pPr>
            <a:lvl3pPr marL="182454" indent="-182454">
              <a:defRPr sz="1599"/>
            </a:lvl3pPr>
            <a:lvl4pPr>
              <a:defRPr sz="1399"/>
            </a:lvl4pPr>
            <a:lvl5pPr>
              <a:defRPr sz="1399"/>
            </a:lvl5pPr>
          </a:lstStyle>
          <a:p>
            <a:pPr lvl="0"/>
            <a:r>
              <a:rPr lang="en-US" dirty="0"/>
              <a:t>Insert subhead</a:t>
            </a:r>
          </a:p>
          <a:p>
            <a:pPr lvl="1"/>
            <a:r>
              <a:rPr lang="en-US" dirty="0"/>
              <a:t>Second level</a:t>
            </a:r>
          </a:p>
          <a:p>
            <a:pPr lvl="2"/>
            <a:r>
              <a:rPr lang="en-US" dirty="0"/>
              <a:t>Third level</a:t>
            </a:r>
          </a:p>
        </p:txBody>
      </p:sp>
      <p:sp>
        <p:nvSpPr>
          <p:cNvPr id="18" name="Slide Number Placeholder 7">
            <a:extLst>
              <a:ext uri="{FF2B5EF4-FFF2-40B4-BE49-F238E27FC236}">
                <a16:creationId xmlns:a16="http://schemas.microsoft.com/office/drawing/2014/main" id="{3F7CEF74-5CEA-4C82-8E5B-DAFBC4CBA753}"/>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3" name="Footer Placeholder 2">
            <a:extLst>
              <a:ext uri="{FF2B5EF4-FFF2-40B4-BE49-F238E27FC236}">
                <a16:creationId xmlns:a16="http://schemas.microsoft.com/office/drawing/2014/main" id="{CF72B21B-CD11-41F8-B5FE-56ABDE67DB50}"/>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28977425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Six Keypoints 6.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7B4622-58AD-254E-9CEC-61B185A7AF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8060" y="3133362"/>
            <a:ext cx="8663940" cy="3178538"/>
          </a:xfrm>
          <a:prstGeom prst="rect">
            <a:avLst/>
          </a:prstGeom>
        </p:spPr>
      </p:pic>
      <p:sp>
        <p:nvSpPr>
          <p:cNvPr id="23" name="Picture Placeholder 12">
            <a:extLst>
              <a:ext uri="{FF2B5EF4-FFF2-40B4-BE49-F238E27FC236}">
                <a16:creationId xmlns:a16="http://schemas.microsoft.com/office/drawing/2014/main" id="{0CB9A052-5BC2-4570-8E48-9E4E1E374B2A}"/>
              </a:ext>
            </a:extLst>
          </p:cNvPr>
          <p:cNvSpPr>
            <a:spLocks noGrp="1"/>
          </p:cNvSpPr>
          <p:nvPr>
            <p:ph type="pic" sz="quarter" idx="17" hasCustomPrompt="1"/>
          </p:nvPr>
        </p:nvSpPr>
        <p:spPr>
          <a:xfrm>
            <a:off x="1" y="381000"/>
            <a:ext cx="4016375" cy="5930901"/>
          </a:xfrm>
          <a:custGeom>
            <a:avLst/>
            <a:gdLst>
              <a:gd name="connsiteX0" fmla="*/ 0 w 5299075"/>
              <a:gd name="connsiteY0" fmla="*/ 0 h 6874525"/>
              <a:gd name="connsiteX1" fmla="*/ 5299075 w 5299075"/>
              <a:gd name="connsiteY1" fmla="*/ 0 h 6874525"/>
              <a:gd name="connsiteX2" fmla="*/ 5299075 w 5299075"/>
              <a:gd name="connsiteY2" fmla="*/ 462776 h 6874525"/>
              <a:gd name="connsiteX3" fmla="*/ 5299075 w 5299075"/>
              <a:gd name="connsiteY3" fmla="*/ 2606040 h 6874525"/>
              <a:gd name="connsiteX4" fmla="*/ 5299075 w 5299075"/>
              <a:gd name="connsiteY4" fmla="*/ 3526971 h 6874525"/>
              <a:gd name="connsiteX5" fmla="*/ 5299075 w 5299075"/>
              <a:gd name="connsiteY5" fmla="*/ 3530827 h 6874525"/>
              <a:gd name="connsiteX6" fmla="*/ 5299075 w 5299075"/>
              <a:gd name="connsiteY6" fmla="*/ 6058582 h 6874525"/>
              <a:gd name="connsiteX7" fmla="*/ 5299075 w 5299075"/>
              <a:gd name="connsiteY7" fmla="*/ 6311900 h 6874525"/>
              <a:gd name="connsiteX8" fmla="*/ 5299075 w 5299075"/>
              <a:gd name="connsiteY8" fmla="*/ 6395224 h 6874525"/>
              <a:gd name="connsiteX9" fmla="*/ 5299075 w 5299075"/>
              <a:gd name="connsiteY9" fmla="*/ 6874525 h 6874525"/>
              <a:gd name="connsiteX10" fmla="*/ 0 w 5299075"/>
              <a:gd name="connsiteY10" fmla="*/ 6874525 h 68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9075" h="6874525">
                <a:moveTo>
                  <a:pt x="0" y="0"/>
                </a:moveTo>
                <a:lnTo>
                  <a:pt x="5299075" y="0"/>
                </a:lnTo>
                <a:lnTo>
                  <a:pt x="5299075" y="462776"/>
                </a:lnTo>
                <a:lnTo>
                  <a:pt x="5299075" y="2606040"/>
                </a:lnTo>
                <a:lnTo>
                  <a:pt x="5299075" y="3526971"/>
                </a:lnTo>
                <a:lnTo>
                  <a:pt x="5299075" y="3530827"/>
                </a:lnTo>
                <a:lnTo>
                  <a:pt x="5299075" y="6058582"/>
                </a:lnTo>
                <a:lnTo>
                  <a:pt x="5299075" y="6311900"/>
                </a:lnTo>
                <a:lnTo>
                  <a:pt x="5299075" y="6395224"/>
                </a:lnTo>
                <a:lnTo>
                  <a:pt x="5299075" y="6874525"/>
                </a:lnTo>
                <a:lnTo>
                  <a:pt x="0" y="6874525"/>
                </a:lnTo>
                <a:close/>
              </a:path>
            </a:pathLst>
          </a:custGeom>
          <a:solidFill>
            <a:schemeClr val="tx1">
              <a:lumMod val="65000"/>
              <a:lumOff val="35000"/>
            </a:schemeClr>
          </a:solidFill>
        </p:spPr>
        <p:txBody>
          <a:bodyPr wrap="square" lIns="720000" tIns="0" rIns="720000" bIns="900000" anchor="ctr" anchorCtr="0">
            <a:noAutofit/>
          </a:bodyPr>
          <a:lstStyle>
            <a:lvl1pPr marL="0" indent="0" algn="ctr">
              <a:spcBef>
                <a:spcPts val="0"/>
              </a:spcBef>
              <a:buNone/>
              <a:defRPr sz="1599" b="0" cap="none" baseline="0">
                <a:solidFill>
                  <a:schemeClr val="bg2"/>
                </a:solidFill>
                <a:latin typeface="+mn-lt"/>
              </a:defRPr>
            </a:lvl1pPr>
          </a:lstStyle>
          <a:p>
            <a:r>
              <a:rPr lang="en-AU" dirty="0"/>
              <a:t>Click the icon to insert image in placeholder </a:t>
            </a:r>
          </a:p>
        </p:txBody>
      </p:sp>
      <p:sp>
        <p:nvSpPr>
          <p:cNvPr id="5" name="Title 4">
            <a:extLst>
              <a:ext uri="{FF2B5EF4-FFF2-40B4-BE49-F238E27FC236}">
                <a16:creationId xmlns:a16="http://schemas.microsoft.com/office/drawing/2014/main" id="{4E82B553-5E70-422E-A74D-C564BEC1CCD5}"/>
              </a:ext>
            </a:extLst>
          </p:cNvPr>
          <p:cNvSpPr>
            <a:spLocks noGrp="1"/>
          </p:cNvSpPr>
          <p:nvPr>
            <p:ph type="title" hasCustomPrompt="1"/>
          </p:nvPr>
        </p:nvSpPr>
        <p:spPr>
          <a:xfrm>
            <a:off x="4275136" y="380999"/>
            <a:ext cx="7535862" cy="455752"/>
          </a:xfrm>
        </p:spPr>
        <p:txBody>
          <a:bodyPr wrap="square" tIns="61200" anchor="t">
            <a:spAutoFit/>
          </a:bodyPr>
          <a:lstStyle>
            <a:lvl1pPr>
              <a:defRPr sz="3198"/>
            </a:lvl1pPr>
          </a:lstStyle>
          <a:p>
            <a:r>
              <a:rPr lang="en-GB" dirty="0"/>
              <a:t>Place headline here</a:t>
            </a:r>
            <a:endParaRPr lang="en-AU" dirty="0"/>
          </a:p>
        </p:txBody>
      </p:sp>
      <p:sp>
        <p:nvSpPr>
          <p:cNvPr id="9" name="Subtitle">
            <a:extLst>
              <a:ext uri="{FF2B5EF4-FFF2-40B4-BE49-F238E27FC236}">
                <a16:creationId xmlns:a16="http://schemas.microsoft.com/office/drawing/2014/main" id="{D0818C70-A8E1-4BE4-9EF2-0E79CEB29C4A}"/>
              </a:ext>
            </a:extLst>
          </p:cNvPr>
          <p:cNvSpPr>
            <a:spLocks noGrp="1"/>
          </p:cNvSpPr>
          <p:nvPr>
            <p:ph type="body" sz="quarter" idx="37" hasCustomPrompt="1"/>
          </p:nvPr>
        </p:nvSpPr>
        <p:spPr>
          <a:xfrm>
            <a:off x="4275137" y="1418628"/>
            <a:ext cx="7535861" cy="615553"/>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accent1"/>
                </a:solidFill>
                <a:latin typeface="GT Sectra Fine Rg" panose="00000500000000000000" pitchFamily="50" charset="0"/>
              </a:defRPr>
            </a:lvl1pPr>
          </a:lstStyle>
          <a:p>
            <a:pPr marL="0" marR="0" lvl="0" indent="0" algn="l" defTabSz="1733593"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a:t>
            </a:r>
            <a:br>
              <a:rPr lang="en-US" dirty="0"/>
            </a:br>
            <a:r>
              <a:rPr lang="en-US" dirty="0"/>
              <a:t>baseline of the title</a:t>
            </a:r>
          </a:p>
        </p:txBody>
      </p:sp>
      <p:sp>
        <p:nvSpPr>
          <p:cNvPr id="11" name="Data 1">
            <a:extLst>
              <a:ext uri="{FF2B5EF4-FFF2-40B4-BE49-F238E27FC236}">
                <a16:creationId xmlns:a16="http://schemas.microsoft.com/office/drawing/2014/main" id="{965F3AB8-2F88-4B01-A22D-AAACCF0E4CD5}"/>
              </a:ext>
            </a:extLst>
          </p:cNvPr>
          <p:cNvSpPr>
            <a:spLocks noGrp="1"/>
          </p:cNvSpPr>
          <p:nvPr>
            <p:ph type="body" sz="quarter" idx="57" hasCustomPrompt="1"/>
          </p:nvPr>
        </p:nvSpPr>
        <p:spPr>
          <a:xfrm>
            <a:off x="4275137" y="3441704"/>
            <a:ext cx="2304000" cy="1008000"/>
          </a:xfrm>
        </p:spPr>
        <p:txBody>
          <a:bodyPr wrap="square">
            <a:noAutofit/>
          </a:bodyPr>
          <a:lstStyle>
            <a:lvl1pPr marL="0" indent="0">
              <a:lnSpc>
                <a:spcPct val="90000"/>
              </a:lnSpc>
              <a:spcBef>
                <a:spcPts val="0"/>
              </a:spcBef>
              <a:spcAft>
                <a:spcPts val="400"/>
              </a:spcAft>
              <a:buFont typeface="Arial" panose="020B0604020202020204" pitchFamily="34" charset="0"/>
              <a:buNone/>
              <a:defRPr sz="1799" b="1" spc="0" baseline="0">
                <a:solidFill>
                  <a:schemeClr val="bg1"/>
                </a:solidFill>
                <a:latin typeface="+mj-lt"/>
              </a:defRPr>
            </a:lvl1pPr>
            <a:lvl2pPr marL="0" indent="0">
              <a:spcBef>
                <a:spcPts val="0"/>
              </a:spcBef>
              <a:spcAft>
                <a:spcPts val="400"/>
              </a:spcAft>
              <a:buNone/>
              <a:defRPr sz="1399" spc="0">
                <a:solidFill>
                  <a:schemeClr val="bg1"/>
                </a:solidFill>
              </a:defRPr>
            </a:lvl2pPr>
          </a:lstStyle>
          <a:p>
            <a:pPr lvl="0"/>
            <a:r>
              <a:rPr lang="en-US" dirty="0"/>
              <a:t>000</a:t>
            </a:r>
          </a:p>
          <a:p>
            <a:pPr lvl="1"/>
            <a:r>
              <a:rPr lang="en-US" dirty="0"/>
              <a:t>Insert body text</a:t>
            </a:r>
          </a:p>
        </p:txBody>
      </p:sp>
      <p:sp>
        <p:nvSpPr>
          <p:cNvPr id="14" name="Data 1">
            <a:extLst>
              <a:ext uri="{FF2B5EF4-FFF2-40B4-BE49-F238E27FC236}">
                <a16:creationId xmlns:a16="http://schemas.microsoft.com/office/drawing/2014/main" id="{DC5DE57A-00F6-468B-B32B-BA3CE34A1301}"/>
              </a:ext>
            </a:extLst>
          </p:cNvPr>
          <p:cNvSpPr>
            <a:spLocks noGrp="1"/>
          </p:cNvSpPr>
          <p:nvPr>
            <p:ph type="body" sz="quarter" idx="66" hasCustomPrompt="1"/>
          </p:nvPr>
        </p:nvSpPr>
        <p:spPr>
          <a:xfrm>
            <a:off x="4275137" y="4848099"/>
            <a:ext cx="2304000" cy="1008000"/>
          </a:xfrm>
        </p:spPr>
        <p:txBody>
          <a:bodyPr wrap="square">
            <a:noAutofit/>
          </a:bodyPr>
          <a:lstStyle>
            <a:lvl1pPr marL="0" indent="0">
              <a:lnSpc>
                <a:spcPct val="90000"/>
              </a:lnSpc>
              <a:spcBef>
                <a:spcPts val="0"/>
              </a:spcBef>
              <a:spcAft>
                <a:spcPts val="400"/>
              </a:spcAft>
              <a:buFont typeface="Arial" panose="020B0604020202020204" pitchFamily="34" charset="0"/>
              <a:buNone/>
              <a:defRPr sz="1799" b="1" spc="0" baseline="0">
                <a:solidFill>
                  <a:schemeClr val="bg1"/>
                </a:solidFill>
                <a:latin typeface="+mj-lt"/>
              </a:defRPr>
            </a:lvl1pPr>
            <a:lvl2pPr marL="0" indent="0">
              <a:spcBef>
                <a:spcPts val="0"/>
              </a:spcBef>
              <a:spcAft>
                <a:spcPts val="400"/>
              </a:spcAft>
              <a:buNone/>
              <a:defRPr sz="1399" spc="0">
                <a:solidFill>
                  <a:schemeClr val="bg1"/>
                </a:solidFill>
              </a:defRPr>
            </a:lvl2pPr>
          </a:lstStyle>
          <a:p>
            <a:pPr lvl="0"/>
            <a:r>
              <a:rPr lang="en-US" dirty="0"/>
              <a:t>000</a:t>
            </a:r>
          </a:p>
          <a:p>
            <a:pPr lvl="1"/>
            <a:r>
              <a:rPr lang="en-US" dirty="0"/>
              <a:t>Insert body text</a:t>
            </a:r>
          </a:p>
        </p:txBody>
      </p:sp>
      <p:sp>
        <p:nvSpPr>
          <p:cNvPr id="15" name="Data 1">
            <a:extLst>
              <a:ext uri="{FF2B5EF4-FFF2-40B4-BE49-F238E27FC236}">
                <a16:creationId xmlns:a16="http://schemas.microsoft.com/office/drawing/2014/main" id="{5F8E08C5-F823-4E04-9411-EC6DB291B072}"/>
              </a:ext>
            </a:extLst>
          </p:cNvPr>
          <p:cNvSpPr>
            <a:spLocks noGrp="1"/>
          </p:cNvSpPr>
          <p:nvPr>
            <p:ph type="body" sz="quarter" idx="67" hasCustomPrompt="1"/>
          </p:nvPr>
        </p:nvSpPr>
        <p:spPr>
          <a:xfrm>
            <a:off x="6899137" y="3441704"/>
            <a:ext cx="2304000" cy="1008000"/>
          </a:xfrm>
        </p:spPr>
        <p:txBody>
          <a:bodyPr wrap="square">
            <a:noAutofit/>
          </a:bodyPr>
          <a:lstStyle>
            <a:lvl1pPr marL="0" indent="0">
              <a:lnSpc>
                <a:spcPct val="90000"/>
              </a:lnSpc>
              <a:spcBef>
                <a:spcPts val="0"/>
              </a:spcBef>
              <a:spcAft>
                <a:spcPts val="400"/>
              </a:spcAft>
              <a:buFont typeface="Arial" panose="020B0604020202020204" pitchFamily="34" charset="0"/>
              <a:buNone/>
              <a:defRPr sz="1799" b="1" spc="0" baseline="0">
                <a:solidFill>
                  <a:schemeClr val="bg1"/>
                </a:solidFill>
                <a:latin typeface="+mj-lt"/>
              </a:defRPr>
            </a:lvl1pPr>
            <a:lvl2pPr marL="0" indent="0">
              <a:spcBef>
                <a:spcPts val="0"/>
              </a:spcBef>
              <a:spcAft>
                <a:spcPts val="400"/>
              </a:spcAft>
              <a:buNone/>
              <a:defRPr sz="1399" spc="0">
                <a:solidFill>
                  <a:schemeClr val="bg1"/>
                </a:solidFill>
              </a:defRPr>
            </a:lvl2pPr>
          </a:lstStyle>
          <a:p>
            <a:pPr lvl="0"/>
            <a:r>
              <a:rPr lang="en-US" dirty="0"/>
              <a:t>000</a:t>
            </a:r>
          </a:p>
          <a:p>
            <a:pPr lvl="1"/>
            <a:r>
              <a:rPr lang="en-US" dirty="0"/>
              <a:t>Insert body text</a:t>
            </a:r>
          </a:p>
        </p:txBody>
      </p:sp>
      <p:sp>
        <p:nvSpPr>
          <p:cNvPr id="16" name="Data 1">
            <a:extLst>
              <a:ext uri="{FF2B5EF4-FFF2-40B4-BE49-F238E27FC236}">
                <a16:creationId xmlns:a16="http://schemas.microsoft.com/office/drawing/2014/main" id="{5BAE09CB-432D-4B2D-BF4C-AF1CAD346EBF}"/>
              </a:ext>
            </a:extLst>
          </p:cNvPr>
          <p:cNvSpPr>
            <a:spLocks noGrp="1"/>
          </p:cNvSpPr>
          <p:nvPr>
            <p:ph type="body" sz="quarter" idx="68" hasCustomPrompt="1"/>
          </p:nvPr>
        </p:nvSpPr>
        <p:spPr>
          <a:xfrm>
            <a:off x="6899137" y="4848099"/>
            <a:ext cx="2304000" cy="1008000"/>
          </a:xfrm>
        </p:spPr>
        <p:txBody>
          <a:bodyPr wrap="square">
            <a:noAutofit/>
          </a:bodyPr>
          <a:lstStyle>
            <a:lvl1pPr marL="0" indent="0">
              <a:lnSpc>
                <a:spcPct val="90000"/>
              </a:lnSpc>
              <a:spcBef>
                <a:spcPts val="0"/>
              </a:spcBef>
              <a:spcAft>
                <a:spcPts val="400"/>
              </a:spcAft>
              <a:buFont typeface="Arial" panose="020B0604020202020204" pitchFamily="34" charset="0"/>
              <a:buNone/>
              <a:defRPr sz="1799" b="1" spc="0" baseline="0">
                <a:solidFill>
                  <a:schemeClr val="bg1"/>
                </a:solidFill>
                <a:latin typeface="+mj-lt"/>
              </a:defRPr>
            </a:lvl1pPr>
            <a:lvl2pPr marL="0" indent="0">
              <a:spcBef>
                <a:spcPts val="0"/>
              </a:spcBef>
              <a:spcAft>
                <a:spcPts val="400"/>
              </a:spcAft>
              <a:buNone/>
              <a:defRPr sz="1399" spc="0">
                <a:solidFill>
                  <a:schemeClr val="bg1"/>
                </a:solidFill>
              </a:defRPr>
            </a:lvl2pPr>
          </a:lstStyle>
          <a:p>
            <a:pPr lvl="0"/>
            <a:r>
              <a:rPr lang="en-US" dirty="0"/>
              <a:t>000</a:t>
            </a:r>
          </a:p>
          <a:p>
            <a:pPr lvl="1"/>
            <a:r>
              <a:rPr lang="en-US" dirty="0"/>
              <a:t>Insert body text</a:t>
            </a:r>
          </a:p>
        </p:txBody>
      </p:sp>
      <p:sp>
        <p:nvSpPr>
          <p:cNvPr id="17" name="Data 1">
            <a:extLst>
              <a:ext uri="{FF2B5EF4-FFF2-40B4-BE49-F238E27FC236}">
                <a16:creationId xmlns:a16="http://schemas.microsoft.com/office/drawing/2014/main" id="{216053BC-3BE3-485B-A7DF-3CDCE27D032B}"/>
              </a:ext>
            </a:extLst>
          </p:cNvPr>
          <p:cNvSpPr>
            <a:spLocks noGrp="1"/>
          </p:cNvSpPr>
          <p:nvPr>
            <p:ph type="body" sz="quarter" idx="69" hasCustomPrompt="1"/>
          </p:nvPr>
        </p:nvSpPr>
        <p:spPr>
          <a:xfrm>
            <a:off x="9523137" y="3441704"/>
            <a:ext cx="2304000" cy="1008000"/>
          </a:xfrm>
        </p:spPr>
        <p:txBody>
          <a:bodyPr wrap="square">
            <a:noAutofit/>
          </a:bodyPr>
          <a:lstStyle>
            <a:lvl1pPr marL="0" indent="0">
              <a:lnSpc>
                <a:spcPct val="90000"/>
              </a:lnSpc>
              <a:spcBef>
                <a:spcPts val="0"/>
              </a:spcBef>
              <a:spcAft>
                <a:spcPts val="400"/>
              </a:spcAft>
              <a:buFont typeface="Arial" panose="020B0604020202020204" pitchFamily="34" charset="0"/>
              <a:buNone/>
              <a:defRPr sz="1799" b="1" spc="0" baseline="0">
                <a:solidFill>
                  <a:schemeClr val="bg1"/>
                </a:solidFill>
                <a:latin typeface="+mj-lt"/>
              </a:defRPr>
            </a:lvl1pPr>
            <a:lvl2pPr marL="0" indent="0">
              <a:spcBef>
                <a:spcPts val="0"/>
              </a:spcBef>
              <a:spcAft>
                <a:spcPts val="400"/>
              </a:spcAft>
              <a:buNone/>
              <a:defRPr sz="1399" spc="0">
                <a:solidFill>
                  <a:schemeClr val="bg1"/>
                </a:solidFill>
              </a:defRPr>
            </a:lvl2pPr>
          </a:lstStyle>
          <a:p>
            <a:pPr lvl="0"/>
            <a:r>
              <a:rPr lang="en-US" dirty="0"/>
              <a:t>000</a:t>
            </a:r>
          </a:p>
          <a:p>
            <a:pPr lvl="1"/>
            <a:r>
              <a:rPr lang="en-US" dirty="0"/>
              <a:t>Insert body text</a:t>
            </a:r>
          </a:p>
        </p:txBody>
      </p:sp>
      <p:sp>
        <p:nvSpPr>
          <p:cNvPr id="18" name="Data 1">
            <a:extLst>
              <a:ext uri="{FF2B5EF4-FFF2-40B4-BE49-F238E27FC236}">
                <a16:creationId xmlns:a16="http://schemas.microsoft.com/office/drawing/2014/main" id="{A4F2129A-D688-4B80-B850-C357587D8F49}"/>
              </a:ext>
            </a:extLst>
          </p:cNvPr>
          <p:cNvSpPr>
            <a:spLocks noGrp="1"/>
          </p:cNvSpPr>
          <p:nvPr>
            <p:ph type="body" sz="quarter" idx="70" hasCustomPrompt="1"/>
          </p:nvPr>
        </p:nvSpPr>
        <p:spPr>
          <a:xfrm>
            <a:off x="9523137" y="4848099"/>
            <a:ext cx="2304000" cy="1008000"/>
          </a:xfrm>
        </p:spPr>
        <p:txBody>
          <a:bodyPr wrap="square">
            <a:noAutofit/>
          </a:bodyPr>
          <a:lstStyle>
            <a:lvl1pPr marL="0" indent="0">
              <a:lnSpc>
                <a:spcPct val="90000"/>
              </a:lnSpc>
              <a:spcBef>
                <a:spcPts val="0"/>
              </a:spcBef>
              <a:spcAft>
                <a:spcPts val="400"/>
              </a:spcAft>
              <a:buFont typeface="Arial" panose="020B0604020202020204" pitchFamily="34" charset="0"/>
              <a:buNone/>
              <a:defRPr sz="1799" b="1" spc="0" baseline="0">
                <a:solidFill>
                  <a:schemeClr val="bg1"/>
                </a:solidFill>
                <a:latin typeface="+mj-lt"/>
              </a:defRPr>
            </a:lvl1pPr>
            <a:lvl2pPr marL="0" indent="0">
              <a:spcBef>
                <a:spcPts val="0"/>
              </a:spcBef>
              <a:spcAft>
                <a:spcPts val="400"/>
              </a:spcAft>
              <a:buNone/>
              <a:defRPr sz="1399" spc="0">
                <a:solidFill>
                  <a:schemeClr val="bg1"/>
                </a:solidFill>
              </a:defRPr>
            </a:lvl2pPr>
          </a:lstStyle>
          <a:p>
            <a:pPr lvl="0"/>
            <a:r>
              <a:rPr lang="en-US" dirty="0"/>
              <a:t>000</a:t>
            </a:r>
          </a:p>
          <a:p>
            <a:pPr lvl="1"/>
            <a:r>
              <a:rPr lang="en-US" dirty="0"/>
              <a:t>Insert body text</a:t>
            </a:r>
          </a:p>
        </p:txBody>
      </p:sp>
      <p:sp>
        <p:nvSpPr>
          <p:cNvPr id="22" name="Slide Number Placeholder 7">
            <a:extLst>
              <a:ext uri="{FF2B5EF4-FFF2-40B4-BE49-F238E27FC236}">
                <a16:creationId xmlns:a16="http://schemas.microsoft.com/office/drawing/2014/main" id="{DC9E2200-740F-4DB2-924A-017A28F0FD8D}"/>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9" name="Footer Placeholder 2">
            <a:extLst>
              <a:ext uri="{FF2B5EF4-FFF2-40B4-BE49-F238E27FC236}">
                <a16:creationId xmlns:a16="http://schemas.microsoft.com/office/drawing/2014/main" id="{14312135-B247-4019-8761-3C6417B4F269}"/>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41702128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Long Headline and 6 Data poin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F8314BA-BA01-47A4-BA3C-B0A47BBB68A4}"/>
              </a:ext>
            </a:extLst>
          </p:cNvPr>
          <p:cNvSpPr/>
          <p:nvPr/>
        </p:nvSpPr>
        <p:spPr>
          <a:xfrm>
            <a:off x="381000" y="2503388"/>
            <a:ext cx="3635375" cy="1432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algn="ctr"/>
            <a:endParaRPr lang="en-US" sz="1800" dirty="0" err="1"/>
          </a:p>
        </p:txBody>
      </p:sp>
      <p:sp>
        <p:nvSpPr>
          <p:cNvPr id="13" name="Rectangle 12">
            <a:extLst>
              <a:ext uri="{FF2B5EF4-FFF2-40B4-BE49-F238E27FC236}">
                <a16:creationId xmlns:a16="http://schemas.microsoft.com/office/drawing/2014/main" id="{A62EEC43-5EBE-42DF-B16B-80C23C016E04}"/>
              </a:ext>
            </a:extLst>
          </p:cNvPr>
          <p:cNvSpPr/>
          <p:nvPr/>
        </p:nvSpPr>
        <p:spPr>
          <a:xfrm>
            <a:off x="4266230" y="2508309"/>
            <a:ext cx="3647457" cy="1428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algn="ctr"/>
            <a:endParaRPr lang="en-US" sz="1800" dirty="0" err="1"/>
          </a:p>
        </p:txBody>
      </p:sp>
      <p:sp>
        <p:nvSpPr>
          <p:cNvPr id="14" name="Rectangle 13">
            <a:extLst>
              <a:ext uri="{FF2B5EF4-FFF2-40B4-BE49-F238E27FC236}">
                <a16:creationId xmlns:a16="http://schemas.microsoft.com/office/drawing/2014/main" id="{0C0CBC69-F78A-4CAD-9467-B98D111D1284}"/>
              </a:ext>
            </a:extLst>
          </p:cNvPr>
          <p:cNvSpPr/>
          <p:nvPr/>
        </p:nvSpPr>
        <p:spPr>
          <a:xfrm>
            <a:off x="8172450" y="2527262"/>
            <a:ext cx="3647456" cy="1409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algn="ctr"/>
            <a:endParaRPr lang="en-US" sz="1800" dirty="0" err="1"/>
          </a:p>
        </p:txBody>
      </p:sp>
      <p:sp>
        <p:nvSpPr>
          <p:cNvPr id="29" name="Rectangle 28">
            <a:extLst>
              <a:ext uri="{FF2B5EF4-FFF2-40B4-BE49-F238E27FC236}">
                <a16:creationId xmlns:a16="http://schemas.microsoft.com/office/drawing/2014/main" id="{AE713EBC-F59C-4C4B-85BE-0DA62892E587}"/>
              </a:ext>
            </a:extLst>
          </p:cNvPr>
          <p:cNvSpPr/>
          <p:nvPr/>
        </p:nvSpPr>
        <p:spPr>
          <a:xfrm>
            <a:off x="381000" y="4608596"/>
            <a:ext cx="3635375" cy="1432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marL="0" indent="0" algn="ctr">
              <a:buFont typeface="Arial" panose="020B0604020202020204" pitchFamily="34" charset="0"/>
              <a:buNone/>
            </a:pPr>
            <a:endParaRPr lang="en-US" sz="1800" dirty="0" err="1"/>
          </a:p>
        </p:txBody>
      </p:sp>
      <p:sp>
        <p:nvSpPr>
          <p:cNvPr id="30" name="Rectangle 29">
            <a:extLst>
              <a:ext uri="{FF2B5EF4-FFF2-40B4-BE49-F238E27FC236}">
                <a16:creationId xmlns:a16="http://schemas.microsoft.com/office/drawing/2014/main" id="{A4B9CFEF-E1E0-4237-AEFC-CE76AD3A6507}"/>
              </a:ext>
            </a:extLst>
          </p:cNvPr>
          <p:cNvSpPr/>
          <p:nvPr/>
        </p:nvSpPr>
        <p:spPr>
          <a:xfrm>
            <a:off x="4266230" y="4613518"/>
            <a:ext cx="3647457" cy="1428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marL="0" indent="0" algn="ctr">
              <a:buFont typeface="Arial" panose="020B0604020202020204" pitchFamily="34" charset="0"/>
              <a:buNone/>
            </a:pPr>
            <a:endParaRPr lang="en-US" sz="1800" dirty="0" err="1"/>
          </a:p>
        </p:txBody>
      </p:sp>
      <p:sp>
        <p:nvSpPr>
          <p:cNvPr id="31" name="Rectangle 30">
            <a:extLst>
              <a:ext uri="{FF2B5EF4-FFF2-40B4-BE49-F238E27FC236}">
                <a16:creationId xmlns:a16="http://schemas.microsoft.com/office/drawing/2014/main" id="{8FB70044-ED3A-46B3-9480-0EAA63595C2D}"/>
              </a:ext>
            </a:extLst>
          </p:cNvPr>
          <p:cNvSpPr/>
          <p:nvPr/>
        </p:nvSpPr>
        <p:spPr>
          <a:xfrm>
            <a:off x="8172450" y="4632470"/>
            <a:ext cx="3647456" cy="14091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marL="0" indent="0" algn="ctr">
              <a:buFont typeface="Arial" panose="020B0604020202020204" pitchFamily="34" charset="0"/>
              <a:buNone/>
            </a:pPr>
            <a:endParaRPr lang="en-US" sz="1800" dirty="0" err="1"/>
          </a:p>
        </p:txBody>
      </p:sp>
      <p:sp>
        <p:nvSpPr>
          <p:cNvPr id="7" name="Title 1">
            <a:extLst>
              <a:ext uri="{FF2B5EF4-FFF2-40B4-BE49-F238E27FC236}">
                <a16:creationId xmlns:a16="http://schemas.microsoft.com/office/drawing/2014/main" id="{C6DB689C-7DB3-4046-A1BF-E63F8EF78419}"/>
              </a:ext>
            </a:extLst>
          </p:cNvPr>
          <p:cNvSpPr>
            <a:spLocks noGrp="1"/>
          </p:cNvSpPr>
          <p:nvPr>
            <p:ph type="title" hasCustomPrompt="1"/>
          </p:nvPr>
        </p:nvSpPr>
        <p:spPr>
          <a:xfrm>
            <a:off x="381000" y="981075"/>
            <a:ext cx="11430000" cy="990600"/>
          </a:xfrm>
        </p:spPr>
        <p:txBody>
          <a:bodyPr/>
          <a:lstStyle>
            <a:lvl1pPr>
              <a:defRPr sz="3198"/>
            </a:lvl1pPr>
          </a:lstStyle>
          <a:p>
            <a:r>
              <a:rPr lang="en-GB" dirty="0"/>
              <a:t>Place headline here</a:t>
            </a:r>
            <a:endParaRPr lang="en-US" dirty="0"/>
          </a:p>
        </p:txBody>
      </p:sp>
      <p:sp>
        <p:nvSpPr>
          <p:cNvPr id="4" name="Text Placeholder 3">
            <a:extLst>
              <a:ext uri="{FF2B5EF4-FFF2-40B4-BE49-F238E27FC236}">
                <a16:creationId xmlns:a16="http://schemas.microsoft.com/office/drawing/2014/main" id="{3D3215D6-B1B0-4970-B228-FE2A87F94C4B}"/>
              </a:ext>
            </a:extLst>
          </p:cNvPr>
          <p:cNvSpPr>
            <a:spLocks noGrp="1"/>
          </p:cNvSpPr>
          <p:nvPr>
            <p:ph type="body" sz="quarter" idx="12" hasCustomPrompt="1"/>
          </p:nvPr>
        </p:nvSpPr>
        <p:spPr>
          <a:xfrm>
            <a:off x="381000" y="512763"/>
            <a:ext cx="11424894" cy="382587"/>
          </a:xfrm>
        </p:spPr>
        <p:txBody>
          <a:bodyPr/>
          <a:lstStyle>
            <a:lvl1pPr marL="0" indent="0">
              <a:buNone/>
              <a:defRPr lang="en-GB" sz="1599" kern="1200" spc="-54" dirty="0">
                <a:solidFill>
                  <a:schemeClr val="accent2"/>
                </a:solidFill>
                <a:latin typeface="+mn-lt"/>
                <a:ea typeface="+mn-ea"/>
                <a:cs typeface="Graphik-Light"/>
              </a:defRPr>
            </a:lvl1pPr>
          </a:lstStyle>
          <a:p>
            <a:pPr lvl="0"/>
            <a:r>
              <a:rPr lang="en-US" dirty="0"/>
              <a:t>Place secondary headline</a:t>
            </a:r>
            <a:endParaRPr lang="en-GB" dirty="0"/>
          </a:p>
        </p:txBody>
      </p:sp>
      <p:sp>
        <p:nvSpPr>
          <p:cNvPr id="33" name="Text Placeholder 5">
            <a:extLst>
              <a:ext uri="{FF2B5EF4-FFF2-40B4-BE49-F238E27FC236}">
                <a16:creationId xmlns:a16="http://schemas.microsoft.com/office/drawing/2014/main" id="{29A9D2E9-7CBD-4E80-BC12-388762E01512}"/>
              </a:ext>
            </a:extLst>
          </p:cNvPr>
          <p:cNvSpPr>
            <a:spLocks noGrp="1"/>
          </p:cNvSpPr>
          <p:nvPr>
            <p:ph type="body" sz="quarter" idx="13" hasCustomPrompt="1"/>
          </p:nvPr>
        </p:nvSpPr>
        <p:spPr>
          <a:xfrm>
            <a:off x="665342" y="3057468"/>
            <a:ext cx="3066688" cy="660616"/>
          </a:xfrm>
        </p:spPr>
        <p:txBody>
          <a:bodyPr/>
          <a:lstStyle>
            <a:lvl1pPr marL="0" indent="0">
              <a:buNone/>
              <a:defRPr sz="1999" b="1"/>
            </a:lvl1pPr>
            <a:lvl2pPr>
              <a:defRPr sz="1799"/>
            </a:lvl2pPr>
            <a:lvl3pPr>
              <a:defRPr sz="1799"/>
            </a:lvl3pPr>
            <a:lvl4pPr>
              <a:defRPr sz="1599"/>
            </a:lvl4pPr>
            <a:lvl5pPr>
              <a:defRPr sz="1599"/>
            </a:lvl5pPr>
          </a:lstStyle>
          <a:p>
            <a:pPr lvl="0"/>
            <a:r>
              <a:rPr lang="en-US" dirty="0"/>
              <a:t>Place text here</a:t>
            </a:r>
          </a:p>
        </p:txBody>
      </p:sp>
      <p:sp>
        <p:nvSpPr>
          <p:cNvPr id="34" name="Text Placeholder 5">
            <a:extLst>
              <a:ext uri="{FF2B5EF4-FFF2-40B4-BE49-F238E27FC236}">
                <a16:creationId xmlns:a16="http://schemas.microsoft.com/office/drawing/2014/main" id="{7C78AA23-F2C1-4465-82FB-7360515BFFF8}"/>
              </a:ext>
            </a:extLst>
          </p:cNvPr>
          <p:cNvSpPr>
            <a:spLocks noGrp="1"/>
          </p:cNvSpPr>
          <p:nvPr>
            <p:ph type="body" sz="quarter" idx="14" hasCustomPrompt="1"/>
          </p:nvPr>
        </p:nvSpPr>
        <p:spPr>
          <a:xfrm>
            <a:off x="4555744" y="3057468"/>
            <a:ext cx="3068431" cy="660616"/>
          </a:xfrm>
        </p:spPr>
        <p:txBody>
          <a:bodyPr/>
          <a:lstStyle>
            <a:lvl1pPr marL="0" indent="0">
              <a:buNone/>
              <a:defRPr sz="1999" b="1"/>
            </a:lvl1pPr>
            <a:lvl2pPr>
              <a:defRPr sz="1799"/>
            </a:lvl2pPr>
            <a:lvl3pPr>
              <a:defRPr sz="1799"/>
            </a:lvl3pPr>
            <a:lvl4pPr>
              <a:defRPr sz="1599"/>
            </a:lvl4pPr>
            <a:lvl5pPr>
              <a:defRPr sz="1599"/>
            </a:lvl5pPr>
          </a:lstStyle>
          <a:p>
            <a:pPr lvl="0"/>
            <a:r>
              <a:rPr lang="en-US" dirty="0"/>
              <a:t>Place text here</a:t>
            </a:r>
          </a:p>
        </p:txBody>
      </p:sp>
      <p:sp>
        <p:nvSpPr>
          <p:cNvPr id="35" name="Text Placeholder 5">
            <a:extLst>
              <a:ext uri="{FF2B5EF4-FFF2-40B4-BE49-F238E27FC236}">
                <a16:creationId xmlns:a16="http://schemas.microsoft.com/office/drawing/2014/main" id="{43B6BF4C-183F-4C0C-821F-C9439C9DE618}"/>
              </a:ext>
            </a:extLst>
          </p:cNvPr>
          <p:cNvSpPr>
            <a:spLocks noGrp="1"/>
          </p:cNvSpPr>
          <p:nvPr>
            <p:ph type="body" sz="quarter" idx="15" hasCustomPrompt="1"/>
          </p:nvPr>
        </p:nvSpPr>
        <p:spPr>
          <a:xfrm>
            <a:off x="8449072" y="3057468"/>
            <a:ext cx="3094215" cy="660616"/>
          </a:xfrm>
        </p:spPr>
        <p:txBody>
          <a:bodyPr/>
          <a:lstStyle>
            <a:lvl1pPr marL="0" indent="0">
              <a:buNone/>
              <a:defRPr sz="1999" b="1"/>
            </a:lvl1pPr>
            <a:lvl2pPr>
              <a:defRPr sz="1799"/>
            </a:lvl2pPr>
            <a:lvl3pPr>
              <a:defRPr sz="1799"/>
            </a:lvl3pPr>
            <a:lvl4pPr>
              <a:defRPr sz="1599"/>
            </a:lvl4pPr>
            <a:lvl5pPr>
              <a:defRPr sz="1599"/>
            </a:lvl5pPr>
          </a:lstStyle>
          <a:p>
            <a:pPr lvl="0"/>
            <a:r>
              <a:rPr lang="en-US" dirty="0"/>
              <a:t>Place text here</a:t>
            </a:r>
          </a:p>
        </p:txBody>
      </p:sp>
      <p:sp>
        <p:nvSpPr>
          <p:cNvPr id="36" name="Text Placeholder 5">
            <a:extLst>
              <a:ext uri="{FF2B5EF4-FFF2-40B4-BE49-F238E27FC236}">
                <a16:creationId xmlns:a16="http://schemas.microsoft.com/office/drawing/2014/main" id="{BD7118A4-1375-4371-874D-4D06FC9EA25B}"/>
              </a:ext>
            </a:extLst>
          </p:cNvPr>
          <p:cNvSpPr>
            <a:spLocks noGrp="1"/>
          </p:cNvSpPr>
          <p:nvPr>
            <p:ph type="body" sz="quarter" idx="16" hasCustomPrompt="1"/>
          </p:nvPr>
        </p:nvSpPr>
        <p:spPr>
          <a:xfrm>
            <a:off x="665342" y="5162675"/>
            <a:ext cx="3066688" cy="660616"/>
          </a:xfrm>
        </p:spPr>
        <p:txBody>
          <a:bodyPr/>
          <a:lstStyle>
            <a:lvl1pPr marL="0" indent="0">
              <a:buNone/>
              <a:defRPr sz="1999" b="1"/>
            </a:lvl1pPr>
            <a:lvl2pPr>
              <a:defRPr sz="1799"/>
            </a:lvl2pPr>
            <a:lvl3pPr>
              <a:defRPr sz="1799"/>
            </a:lvl3pPr>
            <a:lvl4pPr>
              <a:defRPr sz="1599"/>
            </a:lvl4pPr>
            <a:lvl5pPr>
              <a:defRPr sz="1599"/>
            </a:lvl5pPr>
          </a:lstStyle>
          <a:p>
            <a:pPr lvl="0"/>
            <a:r>
              <a:rPr lang="en-US" dirty="0"/>
              <a:t>Place text here</a:t>
            </a:r>
          </a:p>
        </p:txBody>
      </p:sp>
      <p:sp>
        <p:nvSpPr>
          <p:cNvPr id="37" name="Text Placeholder 5">
            <a:extLst>
              <a:ext uri="{FF2B5EF4-FFF2-40B4-BE49-F238E27FC236}">
                <a16:creationId xmlns:a16="http://schemas.microsoft.com/office/drawing/2014/main" id="{448AC6D7-A496-4EEA-8E20-998AD2F1FDFB}"/>
              </a:ext>
            </a:extLst>
          </p:cNvPr>
          <p:cNvSpPr>
            <a:spLocks noGrp="1"/>
          </p:cNvSpPr>
          <p:nvPr>
            <p:ph type="body" sz="quarter" idx="17" hasCustomPrompt="1"/>
          </p:nvPr>
        </p:nvSpPr>
        <p:spPr>
          <a:xfrm>
            <a:off x="4555744" y="5162675"/>
            <a:ext cx="3068431" cy="660616"/>
          </a:xfrm>
        </p:spPr>
        <p:txBody>
          <a:bodyPr/>
          <a:lstStyle>
            <a:lvl1pPr marL="0" indent="0">
              <a:buNone/>
              <a:defRPr sz="1999" b="1"/>
            </a:lvl1pPr>
            <a:lvl2pPr>
              <a:defRPr sz="1799"/>
            </a:lvl2pPr>
            <a:lvl3pPr>
              <a:defRPr sz="1799"/>
            </a:lvl3pPr>
            <a:lvl4pPr>
              <a:defRPr sz="1599"/>
            </a:lvl4pPr>
            <a:lvl5pPr>
              <a:defRPr sz="1599"/>
            </a:lvl5pPr>
          </a:lstStyle>
          <a:p>
            <a:pPr lvl="0"/>
            <a:r>
              <a:rPr lang="en-US" dirty="0"/>
              <a:t>Place text here</a:t>
            </a:r>
          </a:p>
        </p:txBody>
      </p:sp>
      <p:sp>
        <p:nvSpPr>
          <p:cNvPr id="38" name="Text Placeholder 5">
            <a:extLst>
              <a:ext uri="{FF2B5EF4-FFF2-40B4-BE49-F238E27FC236}">
                <a16:creationId xmlns:a16="http://schemas.microsoft.com/office/drawing/2014/main" id="{CF1FDE7D-D88B-403F-A49C-8AFEFEF9D238}"/>
              </a:ext>
            </a:extLst>
          </p:cNvPr>
          <p:cNvSpPr>
            <a:spLocks noGrp="1"/>
          </p:cNvSpPr>
          <p:nvPr>
            <p:ph type="body" sz="quarter" idx="18" hasCustomPrompt="1"/>
          </p:nvPr>
        </p:nvSpPr>
        <p:spPr>
          <a:xfrm>
            <a:off x="8449072" y="5162675"/>
            <a:ext cx="3094215" cy="660616"/>
          </a:xfrm>
        </p:spPr>
        <p:txBody>
          <a:bodyPr/>
          <a:lstStyle>
            <a:lvl1pPr marL="0" indent="0">
              <a:buNone/>
              <a:defRPr sz="1999" b="1"/>
            </a:lvl1pPr>
            <a:lvl2pPr>
              <a:defRPr sz="1799"/>
            </a:lvl2pPr>
            <a:lvl3pPr>
              <a:defRPr sz="1799"/>
            </a:lvl3pPr>
            <a:lvl4pPr>
              <a:defRPr sz="1599"/>
            </a:lvl4pPr>
            <a:lvl5pPr>
              <a:defRPr sz="1599"/>
            </a:lvl5pPr>
          </a:lstStyle>
          <a:p>
            <a:pPr lvl="0"/>
            <a:r>
              <a:rPr lang="en-US" dirty="0"/>
              <a:t>Place text here</a:t>
            </a:r>
          </a:p>
        </p:txBody>
      </p:sp>
      <p:sp>
        <p:nvSpPr>
          <p:cNvPr id="20" name="Footer Placeholder 2">
            <a:extLst>
              <a:ext uri="{FF2B5EF4-FFF2-40B4-BE49-F238E27FC236}">
                <a16:creationId xmlns:a16="http://schemas.microsoft.com/office/drawing/2014/main" id="{375C9445-F871-467B-81FA-334FD030A059}"/>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endParaRPr lang="en-GB" dirty="0"/>
          </a:p>
        </p:txBody>
      </p:sp>
      <p:sp>
        <p:nvSpPr>
          <p:cNvPr id="21" name="Slide Number Placeholder 7">
            <a:extLst>
              <a:ext uri="{FF2B5EF4-FFF2-40B4-BE49-F238E27FC236}">
                <a16:creationId xmlns:a16="http://schemas.microsoft.com/office/drawing/2014/main" id="{D9C61533-1A78-4E1D-B155-DD9C477263D8}"/>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163473858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ix key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EBB524-B86F-47FC-8BC4-524B3E5C477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49"/>
          <a:stretch/>
        </p:blipFill>
        <p:spPr>
          <a:xfrm flipH="1">
            <a:off x="1" y="0"/>
            <a:ext cx="12246708" cy="6858000"/>
          </a:xfrm>
          <a:prstGeom prst="rect">
            <a:avLst/>
          </a:prstGeom>
        </p:spPr>
      </p:pic>
      <p:sp>
        <p:nvSpPr>
          <p:cNvPr id="9" name="Rectangle 8">
            <a:extLst>
              <a:ext uri="{FF2B5EF4-FFF2-40B4-BE49-F238E27FC236}">
                <a16:creationId xmlns:a16="http://schemas.microsoft.com/office/drawing/2014/main" id="{5FE1A191-438B-4349-BF27-5596F959B2F1}"/>
              </a:ext>
            </a:extLst>
          </p:cNvPr>
          <p:cNvSpPr/>
          <p:nvPr/>
        </p:nvSpPr>
        <p:spPr>
          <a:xfrm>
            <a:off x="127000" y="127001"/>
            <a:ext cx="11945938" cy="661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383" bIns="91383" rtlCol="0" anchor="ctr"/>
          <a:lstStyle/>
          <a:p>
            <a:pPr algn="ctr"/>
            <a:endParaRPr lang="en-GB" sz="1800" err="1"/>
          </a:p>
        </p:txBody>
      </p:sp>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1000"/>
            <a:ext cx="11430000" cy="990600"/>
          </a:xfrm>
        </p:spPr>
        <p:txBody>
          <a:bodyPr/>
          <a:lstStyle>
            <a:lvl1pPr>
              <a:defRPr sz="3198"/>
            </a:lvl1pPr>
          </a:lstStyle>
          <a:p>
            <a:r>
              <a:rPr lang="en-GB" dirty="0"/>
              <a:t>Place headline here (36pt, min 30pt)</a:t>
            </a:r>
            <a:endParaRPr lang="en-US" dirty="0"/>
          </a:p>
        </p:txBody>
      </p:sp>
      <p:sp>
        <p:nvSpPr>
          <p:cNvPr id="11" name="Slide Number Placeholder 7">
            <a:extLst>
              <a:ext uri="{FF2B5EF4-FFF2-40B4-BE49-F238E27FC236}">
                <a16:creationId xmlns:a16="http://schemas.microsoft.com/office/drawing/2014/main" id="{8040BDCF-6C9A-40D0-B053-EE55898BBBD2}"/>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2" name="GTS_Purple" descr="Accenture Greater Than symbol in purple">
            <a:extLst>
              <a:ext uri="{FF2B5EF4-FFF2-40B4-BE49-F238E27FC236}">
                <a16:creationId xmlns:a16="http://schemas.microsoft.com/office/drawing/2014/main" id="{71408D5A-414D-4135-B588-74F71F2B78A5}"/>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3" name="Content Placeholder 3">
            <a:extLst>
              <a:ext uri="{FF2B5EF4-FFF2-40B4-BE49-F238E27FC236}">
                <a16:creationId xmlns:a16="http://schemas.microsoft.com/office/drawing/2014/main" id="{6BC59951-D657-42D3-BC96-068B173DB8FC}"/>
              </a:ext>
            </a:extLst>
          </p:cNvPr>
          <p:cNvSpPr>
            <a:spLocks noGrp="1"/>
          </p:cNvSpPr>
          <p:nvPr>
            <p:ph sz="half" idx="2" hasCustomPrompt="1"/>
          </p:nvPr>
        </p:nvSpPr>
        <p:spPr>
          <a:xfrm>
            <a:off x="381000" y="1659657"/>
            <a:ext cx="3635376" cy="1794397"/>
          </a:xfrm>
        </p:spPr>
        <p:txBody>
          <a:bodyPr lIns="144000" rIns="144000"/>
          <a:lstStyle>
            <a:lvl1pPr marL="0" indent="0">
              <a:spcAft>
                <a:spcPts val="600"/>
              </a:spcAft>
              <a:buNone/>
              <a:defRPr kumimoji="0" lang="en-US" sz="2399" b="1"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1pPr>
            <a:lvl2pPr marL="0" indent="0">
              <a:spcAft>
                <a:spcPts val="600"/>
              </a:spcAft>
              <a:buNone/>
              <a:defRPr kumimoji="0" lang="en-US" sz="1399" b="1" i="0" u="none" strike="noStrike" kern="1200" cap="none" spc="0" normalizeH="0" baseline="0" dirty="0">
                <a:ln>
                  <a:noFill/>
                </a:ln>
                <a:solidFill>
                  <a:srgbClr val="000000"/>
                </a:solidFill>
                <a:effectLst/>
                <a:uLnTx/>
                <a:uFillTx/>
                <a:latin typeface="Graphik Semibold" panose="020B0703030202060203" pitchFamily="34" charset="-18"/>
                <a:ea typeface="Roboto Light" panose="02000000000000000000" pitchFamily="2" charset="0"/>
                <a:cs typeface="Gotham Book" pitchFamily="2" charset="0"/>
              </a:defRPr>
            </a:lvl2pPr>
            <a:lvl3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3pPr>
            <a:lvl4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4pPr>
            <a:lvl5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5pPr>
            <a:lvl6pPr marL="0" indent="11107">
              <a:buFont typeface="Arial" panose="020B0604020202020204" pitchFamily="34" charset="0"/>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6pPr>
          </a:lstStyle>
          <a:p>
            <a:pPr lvl="0"/>
            <a:r>
              <a:rPr lang="en-US" dirty="0"/>
              <a:t>Place text here 18pt</a:t>
            </a:r>
          </a:p>
          <a:p>
            <a:pPr lvl="1"/>
            <a:r>
              <a:rPr lang="en-US" dirty="0"/>
              <a:t>Second level 18pt</a:t>
            </a:r>
          </a:p>
          <a:p>
            <a:pPr lvl="2"/>
            <a:r>
              <a:rPr lang="en-US" dirty="0"/>
              <a:t>Third level 18pt</a:t>
            </a:r>
          </a:p>
          <a:p>
            <a:pPr lvl="3"/>
            <a:r>
              <a:rPr lang="en-US" dirty="0"/>
              <a:t>Fourth level 16pt</a:t>
            </a:r>
          </a:p>
        </p:txBody>
      </p:sp>
      <p:sp>
        <p:nvSpPr>
          <p:cNvPr id="14" name="Content Placeholder 3">
            <a:extLst>
              <a:ext uri="{FF2B5EF4-FFF2-40B4-BE49-F238E27FC236}">
                <a16:creationId xmlns:a16="http://schemas.microsoft.com/office/drawing/2014/main" id="{C660D627-468A-460B-9147-AA1A1D02327D}"/>
              </a:ext>
            </a:extLst>
          </p:cNvPr>
          <p:cNvSpPr>
            <a:spLocks noGrp="1"/>
          </p:cNvSpPr>
          <p:nvPr>
            <p:ph sz="half" idx="10" hasCustomPrompt="1"/>
          </p:nvPr>
        </p:nvSpPr>
        <p:spPr>
          <a:xfrm>
            <a:off x="4275139" y="1649460"/>
            <a:ext cx="3638550" cy="1794397"/>
          </a:xfrm>
        </p:spPr>
        <p:txBody>
          <a:bodyPr lIns="144000" rIns="144000"/>
          <a:lstStyle>
            <a:lvl1pPr marL="0" indent="0">
              <a:spcAft>
                <a:spcPts val="600"/>
              </a:spcAft>
              <a:buNone/>
              <a:defRPr kumimoji="0" lang="en-US" sz="2399" b="1"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1pPr>
            <a:lvl2pPr marL="0" indent="0">
              <a:spcAft>
                <a:spcPts val="600"/>
              </a:spcAft>
              <a:buNone/>
              <a:defRPr kumimoji="0" lang="en-US" sz="1399" b="1" i="0" u="none" strike="noStrike" kern="1200" cap="none" spc="0" normalizeH="0" baseline="0" dirty="0">
                <a:ln>
                  <a:noFill/>
                </a:ln>
                <a:solidFill>
                  <a:srgbClr val="000000"/>
                </a:solidFill>
                <a:effectLst/>
                <a:uLnTx/>
                <a:uFillTx/>
                <a:latin typeface="Graphik Semibold" panose="020B0703030202060203" pitchFamily="34" charset="-18"/>
                <a:ea typeface="Roboto Light" panose="02000000000000000000" pitchFamily="2" charset="0"/>
                <a:cs typeface="Gotham Book" pitchFamily="2" charset="0"/>
              </a:defRPr>
            </a:lvl2pPr>
            <a:lvl3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3pPr>
            <a:lvl4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4pPr>
            <a:lvl5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5pPr>
            <a:lvl6pPr marL="0" indent="11107">
              <a:buFont typeface="Arial" panose="020B0604020202020204" pitchFamily="34" charset="0"/>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6pPr>
          </a:lstStyle>
          <a:p>
            <a:pPr lvl="0"/>
            <a:r>
              <a:rPr lang="en-US" dirty="0"/>
              <a:t>Place text here 18pt</a:t>
            </a:r>
          </a:p>
          <a:p>
            <a:pPr lvl="1"/>
            <a:r>
              <a:rPr lang="en-US" dirty="0"/>
              <a:t>Second level 18pt</a:t>
            </a:r>
          </a:p>
          <a:p>
            <a:pPr lvl="2"/>
            <a:r>
              <a:rPr lang="en-US" dirty="0"/>
              <a:t>Third level 18pt</a:t>
            </a:r>
          </a:p>
          <a:p>
            <a:pPr lvl="3"/>
            <a:r>
              <a:rPr lang="en-US" dirty="0"/>
              <a:t>Fourth level 16pt</a:t>
            </a:r>
          </a:p>
        </p:txBody>
      </p:sp>
      <p:sp>
        <p:nvSpPr>
          <p:cNvPr id="15" name="Content Placeholder 3">
            <a:extLst>
              <a:ext uri="{FF2B5EF4-FFF2-40B4-BE49-F238E27FC236}">
                <a16:creationId xmlns:a16="http://schemas.microsoft.com/office/drawing/2014/main" id="{A5CAE452-C23F-44FA-98F2-B27498653C13}"/>
              </a:ext>
            </a:extLst>
          </p:cNvPr>
          <p:cNvSpPr>
            <a:spLocks noGrp="1"/>
          </p:cNvSpPr>
          <p:nvPr>
            <p:ph sz="half" idx="11" hasCustomPrompt="1"/>
          </p:nvPr>
        </p:nvSpPr>
        <p:spPr>
          <a:xfrm>
            <a:off x="8164516" y="1659657"/>
            <a:ext cx="3638550" cy="1794397"/>
          </a:xfrm>
        </p:spPr>
        <p:txBody>
          <a:bodyPr lIns="144000" rIns="144000"/>
          <a:lstStyle>
            <a:lvl1pPr marL="0" indent="0">
              <a:spcAft>
                <a:spcPts val="600"/>
              </a:spcAft>
              <a:buNone/>
              <a:defRPr kumimoji="0" lang="en-US" sz="2399" b="1"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1pPr>
            <a:lvl2pPr marL="0" indent="0">
              <a:spcAft>
                <a:spcPts val="600"/>
              </a:spcAft>
              <a:buNone/>
              <a:defRPr kumimoji="0" lang="en-US" sz="1399" b="1" i="0" u="none" strike="noStrike" kern="1200" cap="none" spc="0" normalizeH="0" baseline="0" dirty="0">
                <a:ln>
                  <a:noFill/>
                </a:ln>
                <a:solidFill>
                  <a:srgbClr val="000000"/>
                </a:solidFill>
                <a:effectLst/>
                <a:uLnTx/>
                <a:uFillTx/>
                <a:latin typeface="Graphik Semibold" panose="020B0703030202060203" pitchFamily="34" charset="-18"/>
                <a:ea typeface="Roboto Light" panose="02000000000000000000" pitchFamily="2" charset="0"/>
                <a:cs typeface="Gotham Book" pitchFamily="2" charset="0"/>
              </a:defRPr>
            </a:lvl2pPr>
            <a:lvl3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3pPr>
            <a:lvl4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4pPr>
            <a:lvl5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5pPr>
            <a:lvl6pPr marL="0" indent="11107">
              <a:buFont typeface="Arial" panose="020B0604020202020204" pitchFamily="34" charset="0"/>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6pPr>
          </a:lstStyle>
          <a:p>
            <a:pPr lvl="0"/>
            <a:r>
              <a:rPr lang="en-US" dirty="0"/>
              <a:t>Place text here 18pt</a:t>
            </a:r>
          </a:p>
          <a:p>
            <a:pPr lvl="1"/>
            <a:r>
              <a:rPr lang="en-US" dirty="0"/>
              <a:t>Second level 18pt</a:t>
            </a:r>
          </a:p>
          <a:p>
            <a:pPr lvl="2"/>
            <a:r>
              <a:rPr lang="en-US" dirty="0"/>
              <a:t>Third level 18pt</a:t>
            </a:r>
          </a:p>
          <a:p>
            <a:pPr lvl="3"/>
            <a:r>
              <a:rPr lang="en-US" dirty="0"/>
              <a:t>Fourth level 16pt</a:t>
            </a:r>
          </a:p>
        </p:txBody>
      </p:sp>
      <p:sp>
        <p:nvSpPr>
          <p:cNvPr id="16" name="Content Placeholder 3">
            <a:extLst>
              <a:ext uri="{FF2B5EF4-FFF2-40B4-BE49-F238E27FC236}">
                <a16:creationId xmlns:a16="http://schemas.microsoft.com/office/drawing/2014/main" id="{269B7E94-82ED-4692-A82A-571434FEDBFD}"/>
              </a:ext>
            </a:extLst>
          </p:cNvPr>
          <p:cNvSpPr>
            <a:spLocks noGrp="1"/>
          </p:cNvSpPr>
          <p:nvPr>
            <p:ph sz="half" idx="12" hasCustomPrompt="1"/>
          </p:nvPr>
        </p:nvSpPr>
        <p:spPr>
          <a:xfrm>
            <a:off x="388935" y="3742574"/>
            <a:ext cx="3635376" cy="1794397"/>
          </a:xfrm>
        </p:spPr>
        <p:txBody>
          <a:bodyPr lIns="144000" rIns="144000"/>
          <a:lstStyle>
            <a:lvl1pPr marL="0" indent="0">
              <a:spcAft>
                <a:spcPts val="600"/>
              </a:spcAft>
              <a:buNone/>
              <a:defRPr kumimoji="0" lang="en-US" sz="2399" b="1"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1pPr>
            <a:lvl2pPr marL="0" indent="0">
              <a:spcAft>
                <a:spcPts val="600"/>
              </a:spcAft>
              <a:buNone/>
              <a:defRPr kumimoji="0" lang="en-US" sz="1399" b="1" i="0" u="none" strike="noStrike" kern="1200" cap="none" spc="0" normalizeH="0" baseline="0" dirty="0">
                <a:ln>
                  <a:noFill/>
                </a:ln>
                <a:solidFill>
                  <a:srgbClr val="000000"/>
                </a:solidFill>
                <a:effectLst/>
                <a:uLnTx/>
                <a:uFillTx/>
                <a:latin typeface="Graphik Semibold" panose="020B0703030202060203" pitchFamily="34" charset="-18"/>
                <a:ea typeface="Roboto Light" panose="02000000000000000000" pitchFamily="2" charset="0"/>
                <a:cs typeface="Gotham Book" pitchFamily="2" charset="0"/>
              </a:defRPr>
            </a:lvl2pPr>
            <a:lvl3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3pPr>
            <a:lvl4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4pPr>
            <a:lvl5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5pPr>
            <a:lvl6pPr marL="0" indent="11107">
              <a:buFont typeface="Arial" panose="020B0604020202020204" pitchFamily="34" charset="0"/>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6pPr>
          </a:lstStyle>
          <a:p>
            <a:pPr lvl="0"/>
            <a:r>
              <a:rPr lang="en-US" dirty="0"/>
              <a:t>Place text here 18pt</a:t>
            </a:r>
          </a:p>
          <a:p>
            <a:pPr lvl="1"/>
            <a:r>
              <a:rPr lang="en-US" dirty="0"/>
              <a:t>Second level 18pt</a:t>
            </a:r>
          </a:p>
          <a:p>
            <a:pPr lvl="2"/>
            <a:r>
              <a:rPr lang="en-US" dirty="0"/>
              <a:t>Third level 18pt</a:t>
            </a:r>
          </a:p>
          <a:p>
            <a:pPr lvl="3"/>
            <a:r>
              <a:rPr lang="en-US" dirty="0"/>
              <a:t>Fourth level 16pt</a:t>
            </a:r>
          </a:p>
        </p:txBody>
      </p:sp>
      <p:sp>
        <p:nvSpPr>
          <p:cNvPr id="17" name="Content Placeholder 3">
            <a:extLst>
              <a:ext uri="{FF2B5EF4-FFF2-40B4-BE49-F238E27FC236}">
                <a16:creationId xmlns:a16="http://schemas.microsoft.com/office/drawing/2014/main" id="{D2104815-A768-4686-A57D-0603733BD128}"/>
              </a:ext>
            </a:extLst>
          </p:cNvPr>
          <p:cNvSpPr>
            <a:spLocks noGrp="1"/>
          </p:cNvSpPr>
          <p:nvPr>
            <p:ph sz="half" idx="13" hasCustomPrompt="1"/>
          </p:nvPr>
        </p:nvSpPr>
        <p:spPr>
          <a:xfrm>
            <a:off x="4283074" y="3732377"/>
            <a:ext cx="3638550" cy="1794397"/>
          </a:xfrm>
        </p:spPr>
        <p:txBody>
          <a:bodyPr lIns="144000" rIns="144000"/>
          <a:lstStyle>
            <a:lvl1pPr marL="0" indent="0">
              <a:spcAft>
                <a:spcPts val="600"/>
              </a:spcAft>
              <a:buNone/>
              <a:defRPr kumimoji="0" lang="en-US" sz="2399" b="1"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1pPr>
            <a:lvl2pPr marL="0" indent="0">
              <a:spcAft>
                <a:spcPts val="600"/>
              </a:spcAft>
              <a:buNone/>
              <a:defRPr kumimoji="0" lang="en-US" sz="1399" b="1" i="0" u="none" strike="noStrike" kern="1200" cap="none" spc="0" normalizeH="0" baseline="0" dirty="0">
                <a:ln>
                  <a:noFill/>
                </a:ln>
                <a:solidFill>
                  <a:srgbClr val="000000"/>
                </a:solidFill>
                <a:effectLst/>
                <a:uLnTx/>
                <a:uFillTx/>
                <a:latin typeface="Graphik Semibold" panose="020B0703030202060203" pitchFamily="34" charset="-18"/>
                <a:ea typeface="Roboto Light" panose="02000000000000000000" pitchFamily="2" charset="0"/>
                <a:cs typeface="Gotham Book" pitchFamily="2" charset="0"/>
              </a:defRPr>
            </a:lvl2pPr>
            <a:lvl3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3pPr>
            <a:lvl4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4pPr>
            <a:lvl5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5pPr>
            <a:lvl6pPr marL="0" indent="11107">
              <a:buFont typeface="Arial" panose="020B0604020202020204" pitchFamily="34" charset="0"/>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6pPr>
          </a:lstStyle>
          <a:p>
            <a:pPr lvl="0"/>
            <a:r>
              <a:rPr lang="en-US" dirty="0"/>
              <a:t>Place text here 18pt</a:t>
            </a:r>
          </a:p>
          <a:p>
            <a:pPr lvl="1"/>
            <a:r>
              <a:rPr lang="en-US" dirty="0"/>
              <a:t>Second level 18pt</a:t>
            </a:r>
          </a:p>
          <a:p>
            <a:pPr lvl="2"/>
            <a:r>
              <a:rPr lang="en-US" dirty="0"/>
              <a:t>Third level 18pt</a:t>
            </a:r>
          </a:p>
          <a:p>
            <a:pPr lvl="3"/>
            <a:r>
              <a:rPr lang="en-US" dirty="0"/>
              <a:t>Fourth level 16pt</a:t>
            </a:r>
          </a:p>
        </p:txBody>
      </p:sp>
      <p:sp>
        <p:nvSpPr>
          <p:cNvPr id="18" name="Content Placeholder 3">
            <a:extLst>
              <a:ext uri="{FF2B5EF4-FFF2-40B4-BE49-F238E27FC236}">
                <a16:creationId xmlns:a16="http://schemas.microsoft.com/office/drawing/2014/main" id="{490EF209-EFBF-4A72-8DE6-BF56F42B5EFE}"/>
              </a:ext>
            </a:extLst>
          </p:cNvPr>
          <p:cNvSpPr>
            <a:spLocks noGrp="1"/>
          </p:cNvSpPr>
          <p:nvPr>
            <p:ph sz="half" idx="14" hasCustomPrompt="1"/>
          </p:nvPr>
        </p:nvSpPr>
        <p:spPr>
          <a:xfrm>
            <a:off x="8172451" y="3742574"/>
            <a:ext cx="3638550" cy="1794397"/>
          </a:xfrm>
        </p:spPr>
        <p:txBody>
          <a:bodyPr lIns="144000" rIns="144000"/>
          <a:lstStyle>
            <a:lvl1pPr marL="0" indent="0">
              <a:spcAft>
                <a:spcPts val="600"/>
              </a:spcAft>
              <a:buNone/>
              <a:defRPr kumimoji="0" lang="en-US" sz="2399" b="1"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1pPr>
            <a:lvl2pPr marL="0" indent="0">
              <a:spcAft>
                <a:spcPts val="600"/>
              </a:spcAft>
              <a:buNone/>
              <a:defRPr kumimoji="0" lang="en-US" sz="1399" b="1" i="0" u="none" strike="noStrike" kern="1200" cap="none" spc="0" normalizeH="0" baseline="0" dirty="0">
                <a:ln>
                  <a:noFill/>
                </a:ln>
                <a:solidFill>
                  <a:srgbClr val="000000"/>
                </a:solidFill>
                <a:effectLst/>
                <a:uLnTx/>
                <a:uFillTx/>
                <a:latin typeface="Graphik Semibold" panose="020B0703030202060203" pitchFamily="34" charset="-18"/>
                <a:ea typeface="Roboto Light" panose="02000000000000000000" pitchFamily="2" charset="0"/>
                <a:cs typeface="Gotham Book" pitchFamily="2" charset="0"/>
              </a:defRPr>
            </a:lvl2pPr>
            <a:lvl3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3pPr>
            <a:lvl4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4pPr>
            <a:lvl5pPr marL="0" indent="11107">
              <a:spcAft>
                <a:spcPts val="600"/>
              </a:spcAft>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5pPr>
            <a:lvl6pPr marL="0" indent="11107">
              <a:buFont typeface="Arial" panose="020B0604020202020204" pitchFamily="34" charset="0"/>
              <a:buNone/>
              <a:defRPr kumimoji="0" lang="en-US" sz="1399" b="0" i="0" u="none" strike="noStrike" kern="1200" cap="none" spc="0" normalizeH="0" baseline="0" dirty="0">
                <a:ln>
                  <a:noFill/>
                </a:ln>
                <a:solidFill>
                  <a:srgbClr val="000000"/>
                </a:solidFill>
                <a:effectLst/>
                <a:uLnTx/>
                <a:uFillTx/>
                <a:latin typeface="Graphik"/>
                <a:ea typeface="Roboto Light" panose="02000000000000000000" pitchFamily="2" charset="0"/>
                <a:cs typeface="Gotham Book" pitchFamily="2" charset="0"/>
              </a:defRPr>
            </a:lvl6pPr>
          </a:lstStyle>
          <a:p>
            <a:pPr lvl="0"/>
            <a:r>
              <a:rPr lang="en-US" dirty="0"/>
              <a:t>Place text here 18pt</a:t>
            </a:r>
          </a:p>
          <a:p>
            <a:pPr lvl="1"/>
            <a:r>
              <a:rPr lang="en-US" dirty="0"/>
              <a:t>Second level 18pt</a:t>
            </a:r>
          </a:p>
          <a:p>
            <a:pPr lvl="2"/>
            <a:r>
              <a:rPr lang="en-US" dirty="0"/>
              <a:t>Third level 18pt</a:t>
            </a:r>
          </a:p>
          <a:p>
            <a:pPr lvl="3"/>
            <a:r>
              <a:rPr lang="en-US" dirty="0"/>
              <a:t>Fourth level 16pt</a:t>
            </a:r>
          </a:p>
        </p:txBody>
      </p:sp>
      <p:sp>
        <p:nvSpPr>
          <p:cNvPr id="19" name="Footer Placeholder 2">
            <a:extLst>
              <a:ext uri="{FF2B5EF4-FFF2-40B4-BE49-F238E27FC236}">
                <a16:creationId xmlns:a16="http://schemas.microsoft.com/office/drawing/2014/main" id="{A2828C42-3E68-4048-82BC-66E68076647B}"/>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404495963"/>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Long Headline and 6 Columns + gradien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331C600-4C94-4972-94CD-97342D06D9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49"/>
          <a:stretch/>
        </p:blipFill>
        <p:spPr>
          <a:xfrm flipH="1">
            <a:off x="1" y="0"/>
            <a:ext cx="12246708" cy="6858000"/>
          </a:xfrm>
          <a:prstGeom prst="rect">
            <a:avLst/>
          </a:prstGeom>
        </p:spPr>
      </p:pic>
      <p:sp>
        <p:nvSpPr>
          <p:cNvPr id="16" name="object 2">
            <a:extLst>
              <a:ext uri="{FF2B5EF4-FFF2-40B4-BE49-F238E27FC236}">
                <a16:creationId xmlns:a16="http://schemas.microsoft.com/office/drawing/2014/main" id="{8835847A-DA94-44AF-98BB-6EAEC65B91E2}"/>
              </a:ext>
            </a:extLst>
          </p:cNvPr>
          <p:cNvSpPr/>
          <p:nvPr/>
        </p:nvSpPr>
        <p:spPr>
          <a:xfrm>
            <a:off x="127001" y="2364738"/>
            <a:ext cx="11934825" cy="3947163"/>
          </a:xfrm>
          <a:custGeom>
            <a:avLst/>
            <a:gdLst/>
            <a:ahLst/>
            <a:cxnLst/>
            <a:rect l="l" t="t" r="r" b="b"/>
            <a:pathLst>
              <a:path w="13716000" h="7315200">
                <a:moveTo>
                  <a:pt x="13716000" y="0"/>
                </a:moveTo>
                <a:lnTo>
                  <a:pt x="0" y="0"/>
                </a:lnTo>
                <a:lnTo>
                  <a:pt x="0" y="7315200"/>
                </a:lnTo>
                <a:lnTo>
                  <a:pt x="13716000" y="7315200"/>
                </a:lnTo>
                <a:lnTo>
                  <a:pt x="13716000" y="0"/>
                </a:lnTo>
                <a:close/>
              </a:path>
            </a:pathLst>
          </a:custGeom>
          <a:solidFill>
            <a:srgbClr val="FFFFFF"/>
          </a:solidFill>
        </p:spPr>
        <p:txBody>
          <a:bodyPr wrap="square" lIns="0" tIns="0" rIns="0" bIns="0" rtlCol="0"/>
          <a:lstStyle/>
          <a:p>
            <a:pPr defTabSz="761513"/>
            <a:endParaRPr sz="1499" dirty="0">
              <a:solidFill>
                <a:srgbClr val="000000"/>
              </a:solidFill>
              <a:latin typeface="Graphik"/>
            </a:endParaRPr>
          </a:p>
        </p:txBody>
      </p:sp>
      <p:sp>
        <p:nvSpPr>
          <p:cNvPr id="7" name="Title 1">
            <a:extLst>
              <a:ext uri="{FF2B5EF4-FFF2-40B4-BE49-F238E27FC236}">
                <a16:creationId xmlns:a16="http://schemas.microsoft.com/office/drawing/2014/main" id="{C6DB689C-7DB3-4046-A1BF-E63F8EF78419}"/>
              </a:ext>
            </a:extLst>
          </p:cNvPr>
          <p:cNvSpPr>
            <a:spLocks noGrp="1"/>
          </p:cNvSpPr>
          <p:nvPr>
            <p:ph type="title" hasCustomPrompt="1"/>
          </p:nvPr>
        </p:nvSpPr>
        <p:spPr>
          <a:xfrm>
            <a:off x="381000" y="981075"/>
            <a:ext cx="10663238" cy="990600"/>
          </a:xfrm>
        </p:spPr>
        <p:txBody>
          <a:bodyPr/>
          <a:lstStyle>
            <a:lvl1pPr>
              <a:defRPr sz="3198">
                <a:solidFill>
                  <a:schemeClr val="bg1"/>
                </a:solidFill>
              </a:defRPr>
            </a:lvl1pPr>
          </a:lstStyle>
          <a:p>
            <a:r>
              <a:rPr lang="en-GB" dirty="0"/>
              <a:t>Place headline here (32pt, min 28pt)</a:t>
            </a:r>
            <a:endParaRPr lang="en-US" dirty="0"/>
          </a:p>
        </p:txBody>
      </p:sp>
      <p:sp>
        <p:nvSpPr>
          <p:cNvPr id="4" name="Text Placeholder 3">
            <a:extLst>
              <a:ext uri="{FF2B5EF4-FFF2-40B4-BE49-F238E27FC236}">
                <a16:creationId xmlns:a16="http://schemas.microsoft.com/office/drawing/2014/main" id="{3D3215D6-B1B0-4970-B228-FE2A87F94C4B}"/>
              </a:ext>
            </a:extLst>
          </p:cNvPr>
          <p:cNvSpPr>
            <a:spLocks noGrp="1"/>
          </p:cNvSpPr>
          <p:nvPr>
            <p:ph type="body" sz="quarter" idx="12" hasCustomPrompt="1"/>
          </p:nvPr>
        </p:nvSpPr>
        <p:spPr>
          <a:xfrm>
            <a:off x="381000" y="512763"/>
            <a:ext cx="10658474" cy="382587"/>
          </a:xfrm>
        </p:spPr>
        <p:txBody>
          <a:bodyPr/>
          <a:lstStyle>
            <a:lvl1pPr marL="0" indent="0">
              <a:buNone/>
              <a:defRPr lang="en-GB" sz="1599" kern="1200" spc="0" dirty="0">
                <a:solidFill>
                  <a:schemeClr val="bg1"/>
                </a:solidFill>
                <a:latin typeface="+mn-lt"/>
                <a:ea typeface="+mn-ea"/>
                <a:cs typeface="Graphik-Light"/>
              </a:defRPr>
            </a:lvl1pPr>
          </a:lstStyle>
          <a:p>
            <a:pPr lvl="0"/>
            <a:r>
              <a:rPr lang="en-US" dirty="0"/>
              <a:t>Place secondary headline</a:t>
            </a:r>
            <a:endParaRPr lang="en-GB" dirty="0"/>
          </a:p>
        </p:txBody>
      </p:sp>
      <p:sp>
        <p:nvSpPr>
          <p:cNvPr id="6" name="Text Placeholder 5">
            <a:extLst>
              <a:ext uri="{FF2B5EF4-FFF2-40B4-BE49-F238E27FC236}">
                <a16:creationId xmlns:a16="http://schemas.microsoft.com/office/drawing/2014/main" id="{75019FFF-F845-4814-8836-0DDC1CE07D5C}"/>
              </a:ext>
            </a:extLst>
          </p:cNvPr>
          <p:cNvSpPr>
            <a:spLocks noGrp="1"/>
          </p:cNvSpPr>
          <p:nvPr>
            <p:ph type="body" sz="quarter" idx="13" hasCustomPrompt="1"/>
          </p:nvPr>
        </p:nvSpPr>
        <p:spPr>
          <a:xfrm>
            <a:off x="380209" y="3493946"/>
            <a:ext cx="1691479" cy="2557231"/>
          </a:xfrm>
        </p:spPr>
        <p:txBody>
          <a:bodyPr/>
          <a:lstStyle>
            <a:lvl1pPr marL="0" indent="0">
              <a:buNone/>
              <a:defRPr sz="1399" b="1"/>
            </a:lvl1pPr>
            <a:lvl2pPr marL="0" indent="0">
              <a:buNone/>
              <a:defRPr sz="1200" b="0"/>
            </a:lvl2pPr>
            <a:lvl3pPr marL="177693" indent="-177693">
              <a:defRPr sz="1200"/>
            </a:lvl3pPr>
            <a:lvl4pPr marL="360147" indent="-182454">
              <a:defRPr sz="1200"/>
            </a:lvl4pPr>
            <a:lvl5pPr marL="445821" indent="-85674">
              <a:defRPr sz="1200"/>
            </a:lvl5pPr>
          </a:lstStyle>
          <a:p>
            <a:pPr lvl="0"/>
            <a:r>
              <a:rPr lang="en-US" dirty="0"/>
              <a:t>Place text here</a:t>
            </a:r>
          </a:p>
          <a:p>
            <a:pPr lvl="1"/>
            <a:r>
              <a:rPr lang="en-US" dirty="0"/>
              <a:t>Second level</a:t>
            </a:r>
          </a:p>
          <a:p>
            <a:pPr lvl="2"/>
            <a:r>
              <a:rPr lang="en-US" dirty="0"/>
              <a:t>Third level</a:t>
            </a:r>
          </a:p>
        </p:txBody>
      </p:sp>
      <p:sp>
        <p:nvSpPr>
          <p:cNvPr id="12" name="Text Placeholder 5">
            <a:extLst>
              <a:ext uri="{FF2B5EF4-FFF2-40B4-BE49-F238E27FC236}">
                <a16:creationId xmlns:a16="http://schemas.microsoft.com/office/drawing/2014/main" id="{66B77070-E1FF-407A-A0AC-E3FF87BDD666}"/>
              </a:ext>
            </a:extLst>
          </p:cNvPr>
          <p:cNvSpPr>
            <a:spLocks noGrp="1"/>
          </p:cNvSpPr>
          <p:nvPr>
            <p:ph type="body" sz="quarter" idx="14" hasCustomPrompt="1"/>
          </p:nvPr>
        </p:nvSpPr>
        <p:spPr>
          <a:xfrm>
            <a:off x="2317179" y="3493946"/>
            <a:ext cx="1709148" cy="2557231"/>
          </a:xfrm>
        </p:spPr>
        <p:txBody>
          <a:bodyPr/>
          <a:lstStyle>
            <a:lvl1pPr marL="0" indent="0">
              <a:buNone/>
              <a:defRPr sz="1399" b="1"/>
            </a:lvl1pPr>
            <a:lvl2pPr marL="0" indent="0">
              <a:buNone/>
              <a:defRPr sz="1200" b="0"/>
            </a:lvl2pPr>
            <a:lvl3pPr marL="177693" indent="-177693">
              <a:defRPr sz="1200"/>
            </a:lvl3pPr>
            <a:lvl4pPr marL="360147" indent="-182454">
              <a:defRPr sz="1200"/>
            </a:lvl4pPr>
            <a:lvl5pPr marL="445821" indent="-85674">
              <a:defRPr sz="1200"/>
            </a:lvl5pPr>
          </a:lstStyle>
          <a:p>
            <a:pPr lvl="0"/>
            <a:r>
              <a:rPr lang="en-US" dirty="0"/>
              <a:t>Place text here</a:t>
            </a:r>
          </a:p>
          <a:p>
            <a:pPr lvl="1"/>
            <a:r>
              <a:rPr lang="en-US" dirty="0"/>
              <a:t>Second level</a:t>
            </a:r>
          </a:p>
          <a:p>
            <a:pPr lvl="2"/>
            <a:r>
              <a:rPr lang="en-US" dirty="0"/>
              <a:t>Third level</a:t>
            </a:r>
          </a:p>
        </p:txBody>
      </p:sp>
      <p:sp>
        <p:nvSpPr>
          <p:cNvPr id="13" name="Text Placeholder 5">
            <a:extLst>
              <a:ext uri="{FF2B5EF4-FFF2-40B4-BE49-F238E27FC236}">
                <a16:creationId xmlns:a16="http://schemas.microsoft.com/office/drawing/2014/main" id="{F78A8100-0195-4023-9F42-8BC7CC4A8ED9}"/>
              </a:ext>
            </a:extLst>
          </p:cNvPr>
          <p:cNvSpPr>
            <a:spLocks noGrp="1"/>
          </p:cNvSpPr>
          <p:nvPr>
            <p:ph type="body" sz="quarter" idx="15" hasCustomPrompt="1"/>
          </p:nvPr>
        </p:nvSpPr>
        <p:spPr>
          <a:xfrm>
            <a:off x="4271818" y="3493946"/>
            <a:ext cx="1697286" cy="2557231"/>
          </a:xfrm>
        </p:spPr>
        <p:txBody>
          <a:bodyPr/>
          <a:lstStyle>
            <a:lvl1pPr marL="0" indent="0">
              <a:buNone/>
              <a:defRPr sz="1399" b="1"/>
            </a:lvl1pPr>
            <a:lvl2pPr marL="0" indent="0">
              <a:buNone/>
              <a:defRPr sz="1200" b="0"/>
            </a:lvl2pPr>
            <a:lvl3pPr marL="177693" indent="-177693">
              <a:defRPr sz="1200"/>
            </a:lvl3pPr>
            <a:lvl4pPr marL="360147" indent="-182454">
              <a:defRPr sz="1200"/>
            </a:lvl4pPr>
            <a:lvl5pPr marL="445821" indent="-85674">
              <a:defRPr sz="1200"/>
            </a:lvl5pPr>
          </a:lstStyle>
          <a:p>
            <a:pPr lvl="0"/>
            <a:r>
              <a:rPr lang="en-US" dirty="0"/>
              <a:t>Place text here</a:t>
            </a:r>
          </a:p>
          <a:p>
            <a:pPr lvl="1"/>
            <a:r>
              <a:rPr lang="en-US" dirty="0"/>
              <a:t>Second level</a:t>
            </a:r>
          </a:p>
          <a:p>
            <a:pPr lvl="2"/>
            <a:r>
              <a:rPr lang="en-US" dirty="0"/>
              <a:t>Third level</a:t>
            </a:r>
          </a:p>
        </p:txBody>
      </p:sp>
      <p:sp>
        <p:nvSpPr>
          <p:cNvPr id="17" name="Text Placeholder 5">
            <a:extLst>
              <a:ext uri="{FF2B5EF4-FFF2-40B4-BE49-F238E27FC236}">
                <a16:creationId xmlns:a16="http://schemas.microsoft.com/office/drawing/2014/main" id="{8190046A-3436-4030-AFE1-2969D464F19C}"/>
              </a:ext>
            </a:extLst>
          </p:cNvPr>
          <p:cNvSpPr>
            <a:spLocks noGrp="1"/>
          </p:cNvSpPr>
          <p:nvPr>
            <p:ph type="body" sz="quarter" idx="16" hasCustomPrompt="1"/>
          </p:nvPr>
        </p:nvSpPr>
        <p:spPr>
          <a:xfrm>
            <a:off x="6219576" y="3493946"/>
            <a:ext cx="1689129" cy="2557231"/>
          </a:xfrm>
        </p:spPr>
        <p:txBody>
          <a:bodyPr/>
          <a:lstStyle>
            <a:lvl1pPr marL="0" indent="0">
              <a:buNone/>
              <a:defRPr sz="1399" b="1"/>
            </a:lvl1pPr>
            <a:lvl2pPr marL="0" indent="0">
              <a:buNone/>
              <a:defRPr sz="1200" b="0"/>
            </a:lvl2pPr>
            <a:lvl3pPr marL="177693" indent="-177693">
              <a:defRPr sz="1200"/>
            </a:lvl3pPr>
            <a:lvl4pPr marL="360147" indent="-182454">
              <a:defRPr sz="1200"/>
            </a:lvl4pPr>
            <a:lvl5pPr marL="445821" indent="-85674">
              <a:defRPr sz="1200"/>
            </a:lvl5pPr>
          </a:lstStyle>
          <a:p>
            <a:pPr lvl="0"/>
            <a:r>
              <a:rPr lang="en-US" dirty="0"/>
              <a:t>Place text here</a:t>
            </a:r>
          </a:p>
          <a:p>
            <a:pPr lvl="1"/>
            <a:r>
              <a:rPr lang="en-US" dirty="0"/>
              <a:t>Second level</a:t>
            </a:r>
          </a:p>
          <a:p>
            <a:pPr lvl="2"/>
            <a:r>
              <a:rPr lang="en-US" dirty="0"/>
              <a:t>Third level</a:t>
            </a:r>
          </a:p>
        </p:txBody>
      </p:sp>
      <p:sp>
        <p:nvSpPr>
          <p:cNvPr id="18" name="Text Placeholder 5">
            <a:extLst>
              <a:ext uri="{FF2B5EF4-FFF2-40B4-BE49-F238E27FC236}">
                <a16:creationId xmlns:a16="http://schemas.microsoft.com/office/drawing/2014/main" id="{3EB6D117-09E4-4699-8F0E-823991389568}"/>
              </a:ext>
            </a:extLst>
          </p:cNvPr>
          <p:cNvSpPr>
            <a:spLocks noGrp="1"/>
          </p:cNvSpPr>
          <p:nvPr>
            <p:ph type="body" sz="quarter" idx="17" hasCustomPrompt="1"/>
          </p:nvPr>
        </p:nvSpPr>
        <p:spPr>
          <a:xfrm>
            <a:off x="8190550" y="3493946"/>
            <a:ext cx="1665945" cy="2557231"/>
          </a:xfrm>
        </p:spPr>
        <p:txBody>
          <a:bodyPr/>
          <a:lstStyle>
            <a:lvl1pPr marL="0" indent="0">
              <a:buNone/>
              <a:defRPr sz="1399" b="1"/>
            </a:lvl1pPr>
            <a:lvl2pPr marL="0" indent="0">
              <a:buNone/>
              <a:defRPr sz="1200" b="0"/>
            </a:lvl2pPr>
            <a:lvl3pPr marL="177693" indent="-177693">
              <a:defRPr sz="1200"/>
            </a:lvl3pPr>
            <a:lvl4pPr marL="360147" indent="-182454">
              <a:defRPr sz="1200"/>
            </a:lvl4pPr>
            <a:lvl5pPr marL="445821" indent="-85674">
              <a:defRPr sz="1200"/>
            </a:lvl5pPr>
          </a:lstStyle>
          <a:p>
            <a:pPr lvl="0"/>
            <a:r>
              <a:rPr lang="en-US" dirty="0"/>
              <a:t>Place text here</a:t>
            </a:r>
          </a:p>
          <a:p>
            <a:pPr lvl="1"/>
            <a:r>
              <a:rPr lang="en-US" dirty="0"/>
              <a:t>Second level</a:t>
            </a:r>
          </a:p>
          <a:p>
            <a:pPr lvl="2"/>
            <a:r>
              <a:rPr lang="en-US" dirty="0"/>
              <a:t>Third level</a:t>
            </a:r>
          </a:p>
        </p:txBody>
      </p:sp>
      <p:sp>
        <p:nvSpPr>
          <p:cNvPr id="19" name="Text Placeholder 5">
            <a:extLst>
              <a:ext uri="{FF2B5EF4-FFF2-40B4-BE49-F238E27FC236}">
                <a16:creationId xmlns:a16="http://schemas.microsoft.com/office/drawing/2014/main" id="{F85FD653-B3FF-42BC-A0B9-2755DEB929E4}"/>
              </a:ext>
            </a:extLst>
          </p:cNvPr>
          <p:cNvSpPr>
            <a:spLocks noGrp="1"/>
          </p:cNvSpPr>
          <p:nvPr>
            <p:ph type="body" sz="quarter" idx="18" hasCustomPrompt="1"/>
          </p:nvPr>
        </p:nvSpPr>
        <p:spPr>
          <a:xfrm>
            <a:off x="10108584" y="3493946"/>
            <a:ext cx="1702415" cy="2557231"/>
          </a:xfrm>
        </p:spPr>
        <p:txBody>
          <a:bodyPr/>
          <a:lstStyle>
            <a:lvl1pPr marL="0" indent="0">
              <a:buNone/>
              <a:defRPr sz="1399" b="1"/>
            </a:lvl1pPr>
            <a:lvl2pPr marL="0" indent="0">
              <a:buNone/>
              <a:defRPr sz="1200" b="0"/>
            </a:lvl2pPr>
            <a:lvl3pPr marL="177693" indent="-177693">
              <a:defRPr sz="1200"/>
            </a:lvl3pPr>
            <a:lvl4pPr marL="360147" indent="-182454">
              <a:defRPr sz="1200"/>
            </a:lvl4pPr>
            <a:lvl5pPr marL="445821" indent="-85674">
              <a:defRPr sz="1200"/>
            </a:lvl5pPr>
          </a:lstStyle>
          <a:p>
            <a:pPr lvl="0"/>
            <a:r>
              <a:rPr lang="en-US" dirty="0"/>
              <a:t>Place text here</a:t>
            </a:r>
          </a:p>
          <a:p>
            <a:pPr lvl="1"/>
            <a:r>
              <a:rPr lang="en-US" dirty="0"/>
              <a:t>Second level</a:t>
            </a:r>
          </a:p>
          <a:p>
            <a:pPr lvl="2"/>
            <a:r>
              <a:rPr lang="en-US" dirty="0"/>
              <a:t>Third level</a:t>
            </a:r>
          </a:p>
        </p:txBody>
      </p:sp>
      <p:sp>
        <p:nvSpPr>
          <p:cNvPr id="20" name="Text Placeholder 5">
            <a:extLst>
              <a:ext uri="{FF2B5EF4-FFF2-40B4-BE49-F238E27FC236}">
                <a16:creationId xmlns:a16="http://schemas.microsoft.com/office/drawing/2014/main" id="{996FB947-E318-47C6-8FE0-97DDD7323BC7}"/>
              </a:ext>
            </a:extLst>
          </p:cNvPr>
          <p:cNvSpPr>
            <a:spLocks noGrp="1"/>
          </p:cNvSpPr>
          <p:nvPr>
            <p:ph type="body" sz="quarter" idx="19" hasCustomPrompt="1"/>
          </p:nvPr>
        </p:nvSpPr>
        <p:spPr>
          <a:xfrm>
            <a:off x="380209" y="2738810"/>
            <a:ext cx="1691479" cy="678873"/>
          </a:xfrm>
        </p:spPr>
        <p:txBody>
          <a:bodyPr anchor="ctr"/>
          <a:lstStyle>
            <a:lvl1pPr marL="0" indent="0">
              <a:buNone/>
              <a:defRPr lang="en-US" sz="2399" b="1" kern="1200" spc="-112" dirty="0" smtClean="0">
                <a:solidFill>
                  <a:schemeClr val="accent4"/>
                </a:solidFill>
                <a:latin typeface="+mj-lt"/>
                <a:ea typeface="+mn-ea"/>
                <a:cs typeface="Graphik-Semibold"/>
              </a:defRPr>
            </a:lvl1pPr>
          </a:lstStyle>
          <a:p>
            <a:pPr lvl="0"/>
            <a:r>
              <a:rPr lang="en-US" dirty="0"/>
              <a:t>##</a:t>
            </a:r>
          </a:p>
        </p:txBody>
      </p:sp>
      <p:sp>
        <p:nvSpPr>
          <p:cNvPr id="21" name="Text Placeholder 5">
            <a:extLst>
              <a:ext uri="{FF2B5EF4-FFF2-40B4-BE49-F238E27FC236}">
                <a16:creationId xmlns:a16="http://schemas.microsoft.com/office/drawing/2014/main" id="{21178759-A7B7-40DD-BF4A-B8FFFE001EFF}"/>
              </a:ext>
            </a:extLst>
          </p:cNvPr>
          <p:cNvSpPr>
            <a:spLocks noGrp="1"/>
          </p:cNvSpPr>
          <p:nvPr>
            <p:ph type="body" sz="quarter" idx="20" hasCustomPrompt="1"/>
          </p:nvPr>
        </p:nvSpPr>
        <p:spPr>
          <a:xfrm>
            <a:off x="2330451" y="2738810"/>
            <a:ext cx="1685925" cy="678873"/>
          </a:xfrm>
        </p:spPr>
        <p:txBody>
          <a:bodyPr anchor="ctr"/>
          <a:lstStyle>
            <a:lvl1pPr marL="0" indent="0">
              <a:buNone/>
              <a:defRPr lang="en-US" sz="2399" b="1" kern="1200" spc="-112" dirty="0" smtClean="0">
                <a:solidFill>
                  <a:schemeClr val="accent4"/>
                </a:solidFill>
                <a:latin typeface="+mj-lt"/>
                <a:ea typeface="+mn-ea"/>
                <a:cs typeface="Graphik-Semibold"/>
              </a:defRPr>
            </a:lvl1pPr>
          </a:lstStyle>
          <a:p>
            <a:pPr lvl="0"/>
            <a:r>
              <a:rPr lang="en-US" dirty="0"/>
              <a:t>##</a:t>
            </a:r>
          </a:p>
        </p:txBody>
      </p:sp>
      <p:sp>
        <p:nvSpPr>
          <p:cNvPr id="24" name="Text Placeholder 5">
            <a:extLst>
              <a:ext uri="{FF2B5EF4-FFF2-40B4-BE49-F238E27FC236}">
                <a16:creationId xmlns:a16="http://schemas.microsoft.com/office/drawing/2014/main" id="{FF71605F-5B54-4AB8-8F28-98EBE3E87514}"/>
              </a:ext>
            </a:extLst>
          </p:cNvPr>
          <p:cNvSpPr>
            <a:spLocks noGrp="1"/>
          </p:cNvSpPr>
          <p:nvPr>
            <p:ph type="body" sz="quarter" idx="21" hasCustomPrompt="1"/>
          </p:nvPr>
        </p:nvSpPr>
        <p:spPr>
          <a:xfrm>
            <a:off x="4275139" y="2738810"/>
            <a:ext cx="1697286" cy="678873"/>
          </a:xfrm>
        </p:spPr>
        <p:txBody>
          <a:bodyPr anchor="ctr"/>
          <a:lstStyle>
            <a:lvl1pPr marL="0" indent="0">
              <a:buNone/>
              <a:defRPr lang="en-US" sz="2399" b="1" kern="1200" spc="-112" dirty="0" smtClean="0">
                <a:solidFill>
                  <a:schemeClr val="accent4"/>
                </a:solidFill>
                <a:latin typeface="+mj-lt"/>
                <a:ea typeface="+mn-ea"/>
                <a:cs typeface="Graphik-Semibold"/>
              </a:defRPr>
            </a:lvl1pPr>
          </a:lstStyle>
          <a:p>
            <a:pPr lvl="0"/>
            <a:r>
              <a:rPr lang="en-US" dirty="0"/>
              <a:t>##</a:t>
            </a:r>
          </a:p>
        </p:txBody>
      </p:sp>
      <p:sp>
        <p:nvSpPr>
          <p:cNvPr id="25" name="Text Placeholder 5">
            <a:extLst>
              <a:ext uri="{FF2B5EF4-FFF2-40B4-BE49-F238E27FC236}">
                <a16:creationId xmlns:a16="http://schemas.microsoft.com/office/drawing/2014/main" id="{8B823D0D-34F5-40EF-B762-1B935CAAA116}"/>
              </a:ext>
            </a:extLst>
          </p:cNvPr>
          <p:cNvSpPr>
            <a:spLocks noGrp="1"/>
          </p:cNvSpPr>
          <p:nvPr>
            <p:ph type="body" sz="quarter" idx="22" hasCustomPrompt="1"/>
          </p:nvPr>
        </p:nvSpPr>
        <p:spPr>
          <a:xfrm>
            <a:off x="6219576" y="2738810"/>
            <a:ext cx="1694112" cy="678873"/>
          </a:xfrm>
        </p:spPr>
        <p:txBody>
          <a:bodyPr anchor="ctr"/>
          <a:lstStyle>
            <a:lvl1pPr marL="0" indent="0">
              <a:buNone/>
              <a:defRPr lang="en-US" sz="2399" b="1" kern="1200" spc="-112" dirty="0" smtClean="0">
                <a:solidFill>
                  <a:schemeClr val="accent4"/>
                </a:solidFill>
                <a:latin typeface="+mj-lt"/>
                <a:ea typeface="+mn-ea"/>
                <a:cs typeface="Graphik-Semibold"/>
              </a:defRPr>
            </a:lvl1pPr>
          </a:lstStyle>
          <a:p>
            <a:pPr lvl="0"/>
            <a:r>
              <a:rPr lang="en-US" dirty="0"/>
              <a:t>##</a:t>
            </a:r>
          </a:p>
        </p:txBody>
      </p:sp>
      <p:sp>
        <p:nvSpPr>
          <p:cNvPr id="26" name="Text Placeholder 5">
            <a:extLst>
              <a:ext uri="{FF2B5EF4-FFF2-40B4-BE49-F238E27FC236}">
                <a16:creationId xmlns:a16="http://schemas.microsoft.com/office/drawing/2014/main" id="{173CC0DA-43D2-49B9-BAE0-2A14804D9631}"/>
              </a:ext>
            </a:extLst>
          </p:cNvPr>
          <p:cNvSpPr>
            <a:spLocks noGrp="1"/>
          </p:cNvSpPr>
          <p:nvPr>
            <p:ph type="body" sz="quarter" idx="23" hasCustomPrompt="1"/>
          </p:nvPr>
        </p:nvSpPr>
        <p:spPr>
          <a:xfrm>
            <a:off x="8160839" y="2750127"/>
            <a:ext cx="1702299" cy="678873"/>
          </a:xfrm>
        </p:spPr>
        <p:txBody>
          <a:bodyPr anchor="ctr"/>
          <a:lstStyle>
            <a:lvl1pPr marL="0" indent="0">
              <a:buNone/>
              <a:defRPr lang="en-US" sz="2399" b="1" kern="1200" spc="-112" dirty="0" smtClean="0">
                <a:solidFill>
                  <a:schemeClr val="accent4"/>
                </a:solidFill>
                <a:latin typeface="+mj-lt"/>
                <a:ea typeface="+mn-ea"/>
                <a:cs typeface="Graphik-Semibold"/>
              </a:defRPr>
            </a:lvl1pPr>
          </a:lstStyle>
          <a:p>
            <a:pPr lvl="0"/>
            <a:r>
              <a:rPr lang="en-US" dirty="0"/>
              <a:t>##</a:t>
            </a:r>
          </a:p>
        </p:txBody>
      </p:sp>
      <p:sp>
        <p:nvSpPr>
          <p:cNvPr id="27" name="Text Placeholder 5">
            <a:extLst>
              <a:ext uri="{FF2B5EF4-FFF2-40B4-BE49-F238E27FC236}">
                <a16:creationId xmlns:a16="http://schemas.microsoft.com/office/drawing/2014/main" id="{E26927D4-24C1-4106-90E2-B7DD949F6A86}"/>
              </a:ext>
            </a:extLst>
          </p:cNvPr>
          <p:cNvSpPr>
            <a:spLocks noGrp="1"/>
          </p:cNvSpPr>
          <p:nvPr>
            <p:ph type="body" sz="quarter" idx="24" hasCustomPrompt="1"/>
          </p:nvPr>
        </p:nvSpPr>
        <p:spPr>
          <a:xfrm>
            <a:off x="10116889" y="2750127"/>
            <a:ext cx="1694112" cy="678873"/>
          </a:xfrm>
        </p:spPr>
        <p:txBody>
          <a:bodyPr anchor="ctr"/>
          <a:lstStyle>
            <a:lvl1pPr marL="0" indent="0">
              <a:buNone/>
              <a:defRPr lang="en-US" sz="2399" b="1" kern="1200" spc="-112" dirty="0" smtClean="0">
                <a:solidFill>
                  <a:schemeClr val="accent4"/>
                </a:solidFill>
                <a:latin typeface="+mj-lt"/>
                <a:ea typeface="+mn-ea"/>
                <a:cs typeface="Graphik-Semibold"/>
              </a:defRPr>
            </a:lvl1pPr>
          </a:lstStyle>
          <a:p>
            <a:pPr lvl="0"/>
            <a:r>
              <a:rPr lang="en-US" dirty="0"/>
              <a:t>##</a:t>
            </a:r>
          </a:p>
        </p:txBody>
      </p:sp>
      <p:sp>
        <p:nvSpPr>
          <p:cNvPr id="23" name="Slide Number Placeholder 7">
            <a:extLst>
              <a:ext uri="{FF2B5EF4-FFF2-40B4-BE49-F238E27FC236}">
                <a16:creationId xmlns:a16="http://schemas.microsoft.com/office/drawing/2014/main" id="{E159C51F-1C21-4D4E-9B02-FEE34335C323}"/>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28" name="GTS_Purple" descr="Accenture Greater Than symbol in purple">
            <a:extLst>
              <a:ext uri="{FF2B5EF4-FFF2-40B4-BE49-F238E27FC236}">
                <a16:creationId xmlns:a16="http://schemas.microsoft.com/office/drawing/2014/main" id="{658C5B50-A09A-490F-80D8-75E64A831FE2}"/>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30" name="Footer Placeholder 2">
            <a:extLst>
              <a:ext uri="{FF2B5EF4-FFF2-40B4-BE49-F238E27FC236}">
                <a16:creationId xmlns:a16="http://schemas.microsoft.com/office/drawing/2014/main" id="{54CBD6B7-0F71-4780-AF78-6384B7372558}"/>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389485180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Six Keypoints 6.2 – Top black">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A452A8E-0D6F-47EA-8498-939621079043}"/>
              </a:ext>
            </a:extLst>
          </p:cNvPr>
          <p:cNvSpPr>
            <a:spLocks noGrp="1"/>
          </p:cNvSpPr>
          <p:nvPr>
            <p:ph type="body" sz="quarter" idx="20" hasCustomPrompt="1"/>
          </p:nvPr>
        </p:nvSpPr>
        <p:spPr>
          <a:xfrm>
            <a:off x="392151" y="3004740"/>
            <a:ext cx="3624225" cy="1296000"/>
          </a:xfrm>
        </p:spPr>
        <p:txBody>
          <a:bodyPr/>
          <a:lstStyle>
            <a:lvl1pPr marL="0" indent="0">
              <a:buNone/>
              <a:defRPr sz="1799" b="1"/>
            </a:lvl1pPr>
            <a:lvl2pPr marL="0" indent="0">
              <a:buNone/>
              <a:defRPr sz="1599"/>
            </a:lvl2pPr>
            <a:lvl3pPr marL="182454" indent="-182454">
              <a:defRPr sz="1599"/>
            </a:lvl3pPr>
            <a:lvl4pPr marL="356974" indent="-174520">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pic>
        <p:nvPicPr>
          <p:cNvPr id="18" name="Picture 17">
            <a:extLst>
              <a:ext uri="{FF2B5EF4-FFF2-40B4-BE49-F238E27FC236}">
                <a16:creationId xmlns:a16="http://schemas.microsoft.com/office/drawing/2014/main" id="{0B488628-3589-4268-9906-3713415EBE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62" y="0"/>
            <a:ext cx="12195562" cy="2520000"/>
          </a:xfrm>
          <a:prstGeom prst="rect">
            <a:avLst/>
          </a:prstGeom>
        </p:spPr>
      </p:pic>
      <p:sp>
        <p:nvSpPr>
          <p:cNvPr id="19" name="Title 1">
            <a:extLst>
              <a:ext uri="{FF2B5EF4-FFF2-40B4-BE49-F238E27FC236}">
                <a16:creationId xmlns:a16="http://schemas.microsoft.com/office/drawing/2014/main" id="{E97B7B2D-7029-47F9-B22D-AB962A40BC23}"/>
              </a:ext>
            </a:extLst>
          </p:cNvPr>
          <p:cNvSpPr>
            <a:spLocks noGrp="1"/>
          </p:cNvSpPr>
          <p:nvPr>
            <p:ph type="title" hasCustomPrompt="1"/>
          </p:nvPr>
        </p:nvSpPr>
        <p:spPr>
          <a:xfrm>
            <a:off x="381001" y="383737"/>
            <a:ext cx="9498014" cy="609398"/>
          </a:xfrm>
        </p:spPr>
        <p:txBody>
          <a:bodyPr tIns="61200"/>
          <a:lstStyle>
            <a:lvl1pPr>
              <a:defRPr sz="3198">
                <a:solidFill>
                  <a:schemeClr val="bg1"/>
                </a:solidFill>
              </a:defRPr>
            </a:lvl1pPr>
          </a:lstStyle>
          <a:p>
            <a:r>
              <a:rPr lang="en-GB" dirty="0"/>
              <a:t>Place headline here</a:t>
            </a:r>
            <a:endParaRPr lang="en-US" dirty="0"/>
          </a:p>
        </p:txBody>
      </p:sp>
      <p:sp>
        <p:nvSpPr>
          <p:cNvPr id="23" name="Text Placeholder 1">
            <a:extLst>
              <a:ext uri="{FF2B5EF4-FFF2-40B4-BE49-F238E27FC236}">
                <a16:creationId xmlns:a16="http://schemas.microsoft.com/office/drawing/2014/main" id="{5AF45FB3-D7A9-42AD-AADD-86D5E5865B68}"/>
              </a:ext>
            </a:extLst>
          </p:cNvPr>
          <p:cNvSpPr>
            <a:spLocks noGrp="1"/>
          </p:cNvSpPr>
          <p:nvPr>
            <p:ph type="body" sz="quarter" idx="21" hasCustomPrompt="1"/>
          </p:nvPr>
        </p:nvSpPr>
        <p:spPr>
          <a:xfrm>
            <a:off x="4262476" y="3004740"/>
            <a:ext cx="3651213" cy="1296000"/>
          </a:xfrm>
        </p:spPr>
        <p:txBody>
          <a:bodyPr/>
          <a:lstStyle>
            <a:lvl1pPr marL="0" indent="0">
              <a:buNone/>
              <a:defRPr sz="1799" b="1"/>
            </a:lvl1pPr>
            <a:lvl2pPr marL="0" indent="0">
              <a:buNone/>
              <a:defRPr sz="1599"/>
            </a:lvl2pPr>
            <a:lvl3pPr marL="182454" indent="-182454">
              <a:defRPr sz="1599"/>
            </a:lvl3pPr>
            <a:lvl4pPr marL="356974" indent="-174520">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24" name="Text Placeholder 1">
            <a:extLst>
              <a:ext uri="{FF2B5EF4-FFF2-40B4-BE49-F238E27FC236}">
                <a16:creationId xmlns:a16="http://schemas.microsoft.com/office/drawing/2014/main" id="{8929946A-86C2-4766-941E-BD9EED7043A2}"/>
              </a:ext>
            </a:extLst>
          </p:cNvPr>
          <p:cNvSpPr>
            <a:spLocks noGrp="1"/>
          </p:cNvSpPr>
          <p:nvPr>
            <p:ph type="body" sz="quarter" idx="22" hasCustomPrompt="1"/>
          </p:nvPr>
        </p:nvSpPr>
        <p:spPr>
          <a:xfrm>
            <a:off x="8186775" y="3004740"/>
            <a:ext cx="3624225" cy="1296000"/>
          </a:xfrm>
        </p:spPr>
        <p:txBody>
          <a:bodyPr/>
          <a:lstStyle>
            <a:lvl1pPr marL="0" indent="0">
              <a:buNone/>
              <a:defRPr sz="1799" b="1"/>
            </a:lvl1pPr>
            <a:lvl2pPr marL="0" indent="0">
              <a:buNone/>
              <a:defRPr sz="1599"/>
            </a:lvl2pPr>
            <a:lvl3pPr marL="182454" indent="-182454">
              <a:defRPr sz="1599"/>
            </a:lvl3pPr>
            <a:lvl4pPr marL="356974" indent="-174520">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25" name="Text Placeholder 1">
            <a:extLst>
              <a:ext uri="{FF2B5EF4-FFF2-40B4-BE49-F238E27FC236}">
                <a16:creationId xmlns:a16="http://schemas.microsoft.com/office/drawing/2014/main" id="{3FF1A365-11CB-462C-8185-85B5C04F6FA2}"/>
              </a:ext>
            </a:extLst>
          </p:cNvPr>
          <p:cNvSpPr>
            <a:spLocks noGrp="1"/>
          </p:cNvSpPr>
          <p:nvPr>
            <p:ph type="body" sz="quarter" idx="23" hasCustomPrompt="1"/>
          </p:nvPr>
        </p:nvSpPr>
        <p:spPr>
          <a:xfrm>
            <a:off x="392151" y="4582803"/>
            <a:ext cx="3624225" cy="1296000"/>
          </a:xfrm>
        </p:spPr>
        <p:txBody>
          <a:bodyPr/>
          <a:lstStyle>
            <a:lvl1pPr marL="0" indent="0">
              <a:buNone/>
              <a:defRPr sz="1799" b="1"/>
            </a:lvl1pPr>
            <a:lvl2pPr marL="0" indent="0">
              <a:buNone/>
              <a:defRPr sz="1599"/>
            </a:lvl2pPr>
            <a:lvl3pPr marL="182454" indent="-182454">
              <a:defRPr sz="1599"/>
            </a:lvl3pPr>
            <a:lvl4pPr marL="356974" indent="-174520">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26" name="Text Placeholder 1">
            <a:extLst>
              <a:ext uri="{FF2B5EF4-FFF2-40B4-BE49-F238E27FC236}">
                <a16:creationId xmlns:a16="http://schemas.microsoft.com/office/drawing/2014/main" id="{CC37A7D1-A4B7-4200-A244-D6854DA50337}"/>
              </a:ext>
            </a:extLst>
          </p:cNvPr>
          <p:cNvSpPr>
            <a:spLocks noGrp="1"/>
          </p:cNvSpPr>
          <p:nvPr>
            <p:ph type="body" sz="quarter" idx="24" hasCustomPrompt="1"/>
          </p:nvPr>
        </p:nvSpPr>
        <p:spPr>
          <a:xfrm>
            <a:off x="4262476" y="4582803"/>
            <a:ext cx="3651213" cy="1296000"/>
          </a:xfrm>
        </p:spPr>
        <p:txBody>
          <a:bodyPr/>
          <a:lstStyle>
            <a:lvl1pPr marL="0" indent="0">
              <a:buNone/>
              <a:defRPr sz="1799" b="1"/>
            </a:lvl1pPr>
            <a:lvl2pPr marL="0" indent="0">
              <a:buNone/>
              <a:defRPr sz="1599"/>
            </a:lvl2pPr>
            <a:lvl3pPr marL="182454" indent="-182454">
              <a:defRPr sz="1599"/>
            </a:lvl3pPr>
            <a:lvl4pPr marL="356974" indent="-174520">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27" name="Text Placeholder 1">
            <a:extLst>
              <a:ext uri="{FF2B5EF4-FFF2-40B4-BE49-F238E27FC236}">
                <a16:creationId xmlns:a16="http://schemas.microsoft.com/office/drawing/2014/main" id="{8FF0B086-0B35-495E-B287-92A8F93F3B05}"/>
              </a:ext>
            </a:extLst>
          </p:cNvPr>
          <p:cNvSpPr>
            <a:spLocks noGrp="1"/>
          </p:cNvSpPr>
          <p:nvPr>
            <p:ph type="body" sz="quarter" idx="25" hasCustomPrompt="1"/>
          </p:nvPr>
        </p:nvSpPr>
        <p:spPr>
          <a:xfrm>
            <a:off x="8186775" y="4582803"/>
            <a:ext cx="3624225" cy="1296000"/>
          </a:xfrm>
        </p:spPr>
        <p:txBody>
          <a:bodyPr/>
          <a:lstStyle>
            <a:lvl1pPr marL="0" indent="0">
              <a:buNone/>
              <a:defRPr sz="1799" b="1"/>
            </a:lvl1pPr>
            <a:lvl2pPr marL="0" indent="0">
              <a:buNone/>
              <a:defRPr sz="1599"/>
            </a:lvl2pPr>
            <a:lvl3pPr marL="182454" indent="-182454">
              <a:defRPr sz="1599"/>
            </a:lvl3pPr>
            <a:lvl4pPr marL="356974" indent="-174520">
              <a:defRPr sz="1399"/>
            </a:lvl4pPr>
            <a:lvl5pPr>
              <a:defRPr sz="1399"/>
            </a:lvl5pPr>
          </a:lstStyle>
          <a:p>
            <a:pPr lvl="0"/>
            <a:r>
              <a:rPr lang="en-US" dirty="0"/>
              <a:t>Insert subhead</a:t>
            </a:r>
          </a:p>
          <a:p>
            <a:pPr lvl="1"/>
            <a:r>
              <a:rPr lang="en-US" dirty="0"/>
              <a:t>Second level</a:t>
            </a:r>
          </a:p>
          <a:p>
            <a:pPr lvl="2"/>
            <a:r>
              <a:rPr lang="en-US" dirty="0"/>
              <a:t>Third level</a:t>
            </a:r>
          </a:p>
          <a:p>
            <a:pPr lvl="3"/>
            <a:r>
              <a:rPr lang="en-US" dirty="0"/>
              <a:t>Fourth level</a:t>
            </a:r>
          </a:p>
        </p:txBody>
      </p:sp>
      <p:sp>
        <p:nvSpPr>
          <p:cNvPr id="13" name="Subtitle">
            <a:extLst>
              <a:ext uri="{FF2B5EF4-FFF2-40B4-BE49-F238E27FC236}">
                <a16:creationId xmlns:a16="http://schemas.microsoft.com/office/drawing/2014/main" id="{A30089DC-E32F-46AB-89FD-FBBA18AF3926}"/>
              </a:ext>
            </a:extLst>
          </p:cNvPr>
          <p:cNvSpPr>
            <a:spLocks noGrp="1"/>
          </p:cNvSpPr>
          <p:nvPr>
            <p:ph type="body" sz="quarter" idx="37" hasCustomPrompt="1"/>
          </p:nvPr>
        </p:nvSpPr>
        <p:spPr>
          <a:xfrm>
            <a:off x="381000" y="1336383"/>
            <a:ext cx="9498013" cy="307777"/>
          </a:xfrm>
          <a:prstGeom prst="rect">
            <a:avLst/>
          </a:prstGeom>
        </p:spPr>
        <p:txBody>
          <a:bodyPr wrap="square" lIns="0" tIns="0" rIns="0" bIns="0">
            <a:spAutoFit/>
          </a:bodyPr>
          <a:lstStyle>
            <a:lvl1pPr marL="0" marR="0" indent="0" algn="l" defTabSz="1733593" rtl="0" eaLnBrk="1" fontAlgn="auto" latinLnBrk="0" hangingPunct="1">
              <a:lnSpc>
                <a:spcPct val="100000"/>
              </a:lnSpc>
              <a:spcBef>
                <a:spcPts val="0"/>
              </a:spcBef>
              <a:spcAft>
                <a:spcPts val="0"/>
              </a:spcAft>
              <a:buClrTx/>
              <a:buSzTx/>
              <a:buFont typeface="Arial" charset="0"/>
              <a:buNone/>
              <a:tabLst/>
              <a:defRPr sz="1999">
                <a:solidFill>
                  <a:schemeClr val="bg1"/>
                </a:solidFill>
                <a:latin typeface="GT Sectra Fine Rg" panose="00000500000000000000" pitchFamily="50" charset="0"/>
              </a:defRPr>
            </a:lvl1pPr>
          </a:lstStyle>
          <a:p>
            <a:pPr lvl="0"/>
            <a:r>
              <a:rPr lang="en-US" dirty="0"/>
              <a:t>Place subtitle here 20pt</a:t>
            </a:r>
          </a:p>
        </p:txBody>
      </p:sp>
      <p:sp>
        <p:nvSpPr>
          <p:cNvPr id="17" name="Slide Number Placeholder 7">
            <a:extLst>
              <a:ext uri="{FF2B5EF4-FFF2-40B4-BE49-F238E27FC236}">
                <a16:creationId xmlns:a16="http://schemas.microsoft.com/office/drawing/2014/main" id="{7D6BB52E-F258-482F-97D1-67147AF2B048}"/>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4" name="Footer Placeholder 2">
            <a:extLst>
              <a:ext uri="{FF2B5EF4-FFF2-40B4-BE49-F238E27FC236}">
                <a16:creationId xmlns:a16="http://schemas.microsoft.com/office/drawing/2014/main" id="{970F5BF0-547A-4695-AF12-F9D506816B67}"/>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168036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Salutation-Logo centered">
    <p:bg>
      <p:bgPr>
        <a:solidFill>
          <a:schemeClr val="accent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56F95B8-D247-4458-ABFF-8726ADC85C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D5E7C075-1067-4F9A-85E2-98026A9D48D7}"/>
              </a:ext>
            </a:extLst>
          </p:cNvPr>
          <p:cNvSpPr>
            <a:spLocks noGrp="1"/>
          </p:cNvSpPr>
          <p:nvPr>
            <p:ph type="body" sz="quarter" idx="13" hasCustomPrompt="1"/>
          </p:nvPr>
        </p:nvSpPr>
        <p:spPr>
          <a:xfrm>
            <a:off x="2331361" y="3712440"/>
            <a:ext cx="7535631" cy="633734"/>
          </a:xfrm>
        </p:spPr>
        <p:txBody>
          <a:bodyPr vert="horz" lIns="0" tIns="0" rIns="0" bIns="0" rtlCol="0">
            <a:noAutofit/>
          </a:bodyPr>
          <a:lstStyle>
            <a:lvl1pPr marL="0" indent="0" algn="ctr">
              <a:lnSpc>
                <a:spcPct val="90000"/>
              </a:lnSpc>
              <a:buNone/>
              <a:defRPr lang="en-US" sz="2399" i="0" spc="0" dirty="0" smtClean="0">
                <a:solidFill>
                  <a:schemeClr val="tx1"/>
                </a:solidFill>
                <a:latin typeface="GT Sectra Fine Rg" panose="00000500000000000000" pitchFamily="50" charset="0"/>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228463" lvl="0" indent="-228463" defTabSz="913851">
              <a:spcAft>
                <a:spcPts val="0"/>
              </a:spcAft>
            </a:pPr>
            <a:r>
              <a:rPr lang="en-US" dirty="0"/>
              <a:t>Place subtitle here in GT Sectra Fine </a:t>
            </a:r>
            <a:r>
              <a:rPr lang="en-US" dirty="0" err="1"/>
              <a:t>Rg</a:t>
            </a:r>
            <a:r>
              <a:rPr lang="en-US" dirty="0"/>
              <a:t> 24pt</a:t>
            </a:r>
          </a:p>
        </p:txBody>
      </p:sp>
      <p:sp>
        <p:nvSpPr>
          <p:cNvPr id="17" name="Title 1">
            <a:extLst>
              <a:ext uri="{FF2B5EF4-FFF2-40B4-BE49-F238E27FC236}">
                <a16:creationId xmlns:a16="http://schemas.microsoft.com/office/drawing/2014/main" id="{DB491DBB-645A-4656-8FEF-95ADDCABAA5E}"/>
              </a:ext>
            </a:extLst>
          </p:cNvPr>
          <p:cNvSpPr>
            <a:spLocks noGrp="1"/>
          </p:cNvSpPr>
          <p:nvPr>
            <p:ph type="title" hasCustomPrompt="1"/>
          </p:nvPr>
        </p:nvSpPr>
        <p:spPr>
          <a:xfrm>
            <a:off x="2331361" y="1402820"/>
            <a:ext cx="7535631" cy="2221454"/>
          </a:xfrm>
        </p:spPr>
        <p:txBody>
          <a:bodyPr anchor="ctr"/>
          <a:lstStyle>
            <a:lvl1pPr algn="ctr">
              <a:lnSpc>
                <a:spcPct val="80000"/>
              </a:lnSpc>
              <a:defRPr sz="5999" spc="0">
                <a:solidFill>
                  <a:schemeClr val="tx1"/>
                </a:solidFill>
              </a:defRPr>
            </a:lvl1pPr>
          </a:lstStyle>
          <a:p>
            <a:r>
              <a:rPr lang="en-US" dirty="0"/>
              <a:t>Place presentation title here</a:t>
            </a:r>
          </a:p>
        </p:txBody>
      </p:sp>
      <p:sp>
        <p:nvSpPr>
          <p:cNvPr id="8" name="GTS_WH" descr="Accenture Greater Than symbol in white">
            <a:extLst>
              <a:ext uri="{FF2B5EF4-FFF2-40B4-BE49-F238E27FC236}">
                <a16:creationId xmlns:a16="http://schemas.microsoft.com/office/drawing/2014/main" id="{84EDA8B5-70A4-4607-982C-8157EAB073AA}"/>
              </a:ext>
            </a:extLst>
          </p:cNvPr>
          <p:cNvSpPr>
            <a:spLocks noChangeAspect="1"/>
          </p:cNvSpPr>
          <p:nvPr/>
        </p:nvSpPr>
        <p:spPr bwMode="black">
          <a:xfrm>
            <a:off x="5779386" y="5382386"/>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9" name="Footer Placeholder 2">
            <a:extLst>
              <a:ext uri="{FF2B5EF4-FFF2-40B4-BE49-F238E27FC236}">
                <a16:creationId xmlns:a16="http://schemas.microsoft.com/office/drawing/2014/main" id="{0F548198-87AA-46B4-BD27-60887BB3BB09}"/>
              </a:ext>
            </a:extLst>
          </p:cNvPr>
          <p:cNvSpPr>
            <a:spLocks noGrp="1"/>
          </p:cNvSpPr>
          <p:nvPr>
            <p:ph type="ftr" sz="quarter" idx="3"/>
          </p:nvPr>
        </p:nvSpPr>
        <p:spPr>
          <a:xfrm>
            <a:off x="8639174" y="6452958"/>
            <a:ext cx="3176441" cy="132492"/>
          </a:xfrm>
          <a:prstGeom prst="rect">
            <a:avLst/>
          </a:prstGeom>
        </p:spPr>
        <p:txBody>
          <a:bodyPr lIns="0" tIns="0" rIns="0" bIns="0"/>
          <a:lstStyle>
            <a:lvl1pPr algn="r">
              <a:defRPr sz="800">
                <a:solidFill>
                  <a:schemeClr val="tx1">
                    <a:alpha val="50000"/>
                  </a:schemeClr>
                </a:solidFill>
              </a:defRPr>
            </a:lvl1pPr>
          </a:lstStyle>
          <a:p>
            <a:endParaRPr lang="en-GB" dirty="0"/>
          </a:p>
        </p:txBody>
      </p:sp>
      <p:sp>
        <p:nvSpPr>
          <p:cNvPr id="11" name="Date Placeholder 10">
            <a:extLst>
              <a:ext uri="{FF2B5EF4-FFF2-40B4-BE49-F238E27FC236}">
                <a16:creationId xmlns:a16="http://schemas.microsoft.com/office/drawing/2014/main" id="{20C00E77-2C15-44A1-9F91-AA788F9F77DC}"/>
              </a:ext>
            </a:extLst>
          </p:cNvPr>
          <p:cNvSpPr>
            <a:spLocks noGrp="1"/>
          </p:cNvSpPr>
          <p:nvPr>
            <p:ph type="dt" sz="half" idx="2"/>
          </p:nvPr>
        </p:nvSpPr>
        <p:spPr>
          <a:xfrm>
            <a:off x="4276808" y="4426358"/>
            <a:ext cx="3639972" cy="245278"/>
          </a:xfrm>
          <a:prstGeom prst="rect">
            <a:avLst/>
          </a:prstGeom>
        </p:spPr>
        <p:txBody>
          <a:bodyPr vert="horz" lIns="0" tIns="0" rIns="0" bIns="0" rtlCol="0" anchor="t"/>
          <a:lstStyle>
            <a:lvl1pPr marL="0" algn="ctr" defTabSz="913851" rtl="0" eaLnBrk="1" latinLnBrk="0" hangingPunct="1">
              <a:defRPr lang="en-US" sz="1399" b="1" kern="1200" smtClean="0">
                <a:solidFill>
                  <a:schemeClr val="tx1"/>
                </a:solidFill>
                <a:latin typeface="+mn-lt"/>
                <a:ea typeface="+mn-ea"/>
                <a:cs typeface="+mn-cs"/>
              </a:defRPr>
            </a:lvl1pPr>
          </a:lstStyle>
          <a:p>
            <a:fld id="{4EB666A5-BCE9-4FF8-9211-969B9DAA5800}" type="datetimeFigureOut">
              <a:rPr lang="en-GB" smtClean="0"/>
              <a:t>19/06/2023</a:t>
            </a:fld>
            <a:endParaRPr lang="en-GB" dirty="0"/>
          </a:p>
        </p:txBody>
      </p:sp>
      <p:sp>
        <p:nvSpPr>
          <p:cNvPr id="12" name="Text Placeholder 16">
            <a:extLst>
              <a:ext uri="{FF2B5EF4-FFF2-40B4-BE49-F238E27FC236}">
                <a16:creationId xmlns:a16="http://schemas.microsoft.com/office/drawing/2014/main" id="{18F73095-7709-40B8-AA1B-AAE842F3E469}"/>
              </a:ext>
            </a:extLst>
          </p:cNvPr>
          <p:cNvSpPr>
            <a:spLocks noGrp="1"/>
          </p:cNvSpPr>
          <p:nvPr>
            <p:ph type="body" sz="quarter" idx="12" hasCustomPrompt="1"/>
          </p:nvPr>
        </p:nvSpPr>
        <p:spPr>
          <a:xfrm>
            <a:off x="4276808" y="4745761"/>
            <a:ext cx="3639972" cy="245276"/>
          </a:xfrm>
        </p:spPr>
        <p:txBody>
          <a:bodyPr/>
          <a:lstStyle>
            <a:lvl1pPr marL="0" indent="0" algn="ctr" defTabSz="913851" rtl="0" eaLnBrk="1" latinLnBrk="0" hangingPunct="1">
              <a:spcAft>
                <a:spcPts val="0"/>
              </a:spcAft>
              <a:buNone/>
              <a:defRPr lang="en-US" sz="1399" b="0" kern="1200" dirty="0" smtClean="0">
                <a:solidFill>
                  <a:schemeClr val="tx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Presenter 14pt</a:t>
            </a:r>
          </a:p>
        </p:txBody>
      </p:sp>
    </p:spTree>
    <p:extLst>
      <p:ext uri="{BB962C8B-B14F-4D97-AF65-F5344CB8AC3E}">
        <p14:creationId xmlns:p14="http://schemas.microsoft.com/office/powerpoint/2010/main" val="8829178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98">
          <p15:clr>
            <a:srgbClr val="C35EA4"/>
          </p15:clr>
        </p15:guide>
        <p15:guide id="2" pos="3840">
          <p15:clr>
            <a:srgbClr val="C35EA4"/>
          </p15:clr>
        </p15:guide>
        <p15:guide id="3" orient="horz" pos="2160">
          <p15:clr>
            <a:srgbClr val="C35E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eople 1.1">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4EFB02A-654B-4E29-B9A3-AE46D6978A4B}"/>
              </a:ext>
            </a:extLst>
          </p:cNvPr>
          <p:cNvSpPr>
            <a:spLocks noGrp="1" noChangeAspect="1"/>
          </p:cNvSpPr>
          <p:nvPr>
            <p:ph type="pic" sz="quarter" idx="23" hasCustomPrompt="1"/>
          </p:nvPr>
        </p:nvSpPr>
        <p:spPr>
          <a:xfrm>
            <a:off x="381149" y="2091511"/>
            <a:ext cx="2341779" cy="2340322"/>
          </a:xfrm>
          <a:prstGeom prst="ellipse">
            <a:avLst/>
          </a:prstGeom>
          <a:solidFill>
            <a:schemeClr val="bg1">
              <a:lumMod val="95000"/>
            </a:schemeClr>
          </a:solidFill>
        </p:spPr>
        <p:txBody>
          <a:bodyPr lIns="108000" tIns="108000" rIns="0" anchor="ctr">
            <a:normAutofit/>
          </a:bodyPr>
          <a:lstStyle>
            <a:lvl1pPr algn="ctr">
              <a:defRPr sz="1100" b="0" i="0">
                <a:latin typeface="+mn-lt"/>
              </a:defRPr>
            </a:lvl1pPr>
          </a:lstStyle>
          <a:p>
            <a:r>
              <a:rPr lang="en-AU" dirty="0"/>
              <a:t>Insert picture here</a:t>
            </a:r>
          </a:p>
        </p:txBody>
      </p:sp>
      <p:sp>
        <p:nvSpPr>
          <p:cNvPr id="7" name="Text Placeholder 41">
            <a:extLst>
              <a:ext uri="{FF2B5EF4-FFF2-40B4-BE49-F238E27FC236}">
                <a16:creationId xmlns:a16="http://schemas.microsoft.com/office/drawing/2014/main" id="{177E48E2-2013-4BC4-A6E0-ED65C0E47706}"/>
              </a:ext>
            </a:extLst>
          </p:cNvPr>
          <p:cNvSpPr>
            <a:spLocks noGrp="1"/>
          </p:cNvSpPr>
          <p:nvPr>
            <p:ph type="body" sz="quarter" idx="22"/>
          </p:nvPr>
        </p:nvSpPr>
        <p:spPr>
          <a:xfrm>
            <a:off x="391177" y="4646143"/>
            <a:ext cx="1681321" cy="1660525"/>
          </a:xfrm>
        </p:spPr>
        <p:txBody>
          <a:bodyPr wrap="square">
            <a:noAutofit/>
          </a:bodyPr>
          <a:lstStyle>
            <a:lvl1pPr>
              <a:lnSpc>
                <a:spcPct val="110000"/>
              </a:lnSpc>
              <a:spcAft>
                <a:spcPts val="200"/>
              </a:spcAft>
              <a:defRPr sz="1100" b="0" i="0">
                <a:solidFill>
                  <a:schemeClr val="accent1"/>
                </a:solidFill>
                <a:latin typeface="Graphik" panose="020B0503030202060203" pitchFamily="34" charset="77"/>
              </a:defRPr>
            </a:lvl1pPr>
            <a:lvl2pPr>
              <a:lnSpc>
                <a:spcPct val="110000"/>
              </a:lnSpc>
              <a:spcAft>
                <a:spcPts val="200"/>
              </a:spcAft>
              <a:defRPr sz="1100" b="0" i="0">
                <a:solidFill>
                  <a:schemeClr val="accent1"/>
                </a:solidFill>
                <a:latin typeface="Graphik" panose="020B0503030202060203" pitchFamily="34" charset="77"/>
              </a:defRPr>
            </a:lvl2pPr>
          </a:lstStyle>
          <a:p>
            <a:pPr lvl="0"/>
            <a:r>
              <a:rPr lang="en-US"/>
              <a:t>Click to edit Master text styles</a:t>
            </a:r>
          </a:p>
          <a:p>
            <a:pPr lvl="1"/>
            <a:r>
              <a:rPr lang="en-US"/>
              <a:t>Second level</a:t>
            </a:r>
          </a:p>
        </p:txBody>
      </p:sp>
      <p:sp>
        <p:nvSpPr>
          <p:cNvPr id="8" name="Text Placeholder 41">
            <a:extLst>
              <a:ext uri="{FF2B5EF4-FFF2-40B4-BE49-F238E27FC236}">
                <a16:creationId xmlns:a16="http://schemas.microsoft.com/office/drawing/2014/main" id="{3411D5B4-838F-41BF-8351-90594902ADE2}"/>
              </a:ext>
            </a:extLst>
          </p:cNvPr>
          <p:cNvSpPr>
            <a:spLocks noGrp="1"/>
          </p:cNvSpPr>
          <p:nvPr>
            <p:ph type="body" sz="quarter" idx="17" hasCustomPrompt="1"/>
          </p:nvPr>
        </p:nvSpPr>
        <p:spPr>
          <a:xfrm>
            <a:off x="3260062" y="2105803"/>
            <a:ext cx="2289401" cy="4200866"/>
          </a:xfrm>
        </p:spPr>
        <p:txBody>
          <a:bodyPr wrap="square">
            <a:noAutofit/>
          </a:bodyPr>
          <a:lstStyle>
            <a:lvl1pPr>
              <a:lnSpc>
                <a:spcPct val="110000"/>
              </a:lnSpc>
              <a:spcBef>
                <a:spcPts val="800"/>
              </a:spcBef>
              <a:spcAft>
                <a:spcPts val="1200"/>
              </a:spcAft>
              <a:defRPr sz="1100" b="0" i="0">
                <a:solidFill>
                  <a:schemeClr val="tx1"/>
                </a:solidFill>
                <a:latin typeface="Graphik" panose="020B0503030202060203" pitchFamily="34" charset="77"/>
              </a:defRPr>
            </a:lvl1pPr>
            <a:lvl2pPr marL="0" indent="0">
              <a:lnSpc>
                <a:spcPct val="110000"/>
              </a:lnSpc>
              <a:spcAft>
                <a:spcPts val="1200"/>
              </a:spcAft>
              <a:buNone/>
              <a:defRPr sz="1100" b="0" i="0">
                <a:solidFill>
                  <a:schemeClr val="tx1"/>
                </a:solidFill>
                <a:latin typeface="Graphik" panose="020B0503030202060203" pitchFamily="34" charset="77"/>
              </a:defRPr>
            </a:lvl2pPr>
            <a:lvl3pPr>
              <a:defRPr sz="1100" b="1">
                <a:solidFill>
                  <a:schemeClr val="tx1"/>
                </a:solidFill>
                <a:latin typeface="Graphik" panose="020B0503030202060203" pitchFamily="34" charset="77"/>
              </a:defRPr>
            </a:lvl3pPr>
          </a:lstStyle>
          <a:p>
            <a:pPr lvl="0"/>
            <a:r>
              <a:rPr lang="en-US" dirty="0"/>
              <a:t>About here</a:t>
            </a:r>
          </a:p>
          <a:p>
            <a:pPr lvl="1"/>
            <a:r>
              <a:rPr lang="en-US" dirty="0"/>
              <a:t>Second level</a:t>
            </a:r>
          </a:p>
        </p:txBody>
      </p:sp>
      <p:sp>
        <p:nvSpPr>
          <p:cNvPr id="10" name="Text Placeholder 41">
            <a:extLst>
              <a:ext uri="{FF2B5EF4-FFF2-40B4-BE49-F238E27FC236}">
                <a16:creationId xmlns:a16="http://schemas.microsoft.com/office/drawing/2014/main" id="{1A4486B8-69BA-4564-A60F-B7B2AFE9878D}"/>
              </a:ext>
            </a:extLst>
          </p:cNvPr>
          <p:cNvSpPr>
            <a:spLocks noGrp="1"/>
          </p:cNvSpPr>
          <p:nvPr>
            <p:ph type="body" sz="quarter" idx="24" hasCustomPrompt="1"/>
          </p:nvPr>
        </p:nvSpPr>
        <p:spPr>
          <a:xfrm>
            <a:off x="6060496" y="2105802"/>
            <a:ext cx="2335768" cy="629083"/>
          </a:xfrm>
        </p:spPr>
        <p:txBody>
          <a:bodyPr wrap="square">
            <a:spAutoFit/>
          </a:bodyPr>
          <a:lstStyle>
            <a:lvl1pPr>
              <a:lnSpc>
                <a:spcPct val="110000"/>
              </a:lnSpc>
              <a:spcBef>
                <a:spcPts val="1200"/>
              </a:spcBef>
              <a:spcAft>
                <a:spcPts val="200"/>
              </a:spcAft>
              <a:defRPr sz="1100" b="0" i="0">
                <a:solidFill>
                  <a:schemeClr val="tx1"/>
                </a:solidFill>
                <a:latin typeface="Graphik" panose="020B0503030202060203" pitchFamily="34" charset="77"/>
              </a:defRPr>
            </a:lvl1pPr>
            <a:lvl2pPr marL="0" indent="0">
              <a:lnSpc>
                <a:spcPct val="100000"/>
              </a:lnSpc>
              <a:spcAft>
                <a:spcPts val="600"/>
              </a:spcAft>
              <a:buNone/>
              <a:defRPr sz="1100" b="0" i="0">
                <a:solidFill>
                  <a:schemeClr val="accent1"/>
                </a:solidFill>
                <a:latin typeface="Graphik" panose="020B0503030202060203" pitchFamily="34" charset="77"/>
              </a:defRPr>
            </a:lvl2pPr>
            <a:lvl3pPr marL="0" indent="0">
              <a:lnSpc>
                <a:spcPct val="110000"/>
              </a:lnSpc>
              <a:buNone/>
              <a:defRPr sz="1100" b="0" i="0">
                <a:solidFill>
                  <a:schemeClr val="tx1"/>
                </a:solidFill>
                <a:latin typeface="Graphik" panose="020B0503030202060203" pitchFamily="34" charset="77"/>
              </a:defRPr>
            </a:lvl3pPr>
          </a:lstStyle>
          <a:p>
            <a:pPr lvl="0"/>
            <a:r>
              <a:rPr lang="en-US" dirty="0"/>
              <a:t>Project name</a:t>
            </a:r>
          </a:p>
          <a:p>
            <a:pPr lvl="1"/>
            <a:r>
              <a:rPr lang="en-US" dirty="0"/>
              <a:t>Client name</a:t>
            </a:r>
          </a:p>
          <a:p>
            <a:pPr lvl="2"/>
            <a:r>
              <a:rPr lang="en-US" dirty="0"/>
              <a:t>Third level</a:t>
            </a:r>
          </a:p>
        </p:txBody>
      </p:sp>
      <p:sp>
        <p:nvSpPr>
          <p:cNvPr id="15" name="Text Placeholder 41">
            <a:extLst>
              <a:ext uri="{FF2B5EF4-FFF2-40B4-BE49-F238E27FC236}">
                <a16:creationId xmlns:a16="http://schemas.microsoft.com/office/drawing/2014/main" id="{5EB2EFD1-3790-4B8B-9737-49D19852164F}"/>
              </a:ext>
            </a:extLst>
          </p:cNvPr>
          <p:cNvSpPr>
            <a:spLocks noGrp="1"/>
          </p:cNvSpPr>
          <p:nvPr>
            <p:ph type="body" sz="quarter" idx="26" hasCustomPrompt="1"/>
          </p:nvPr>
        </p:nvSpPr>
        <p:spPr>
          <a:xfrm>
            <a:off x="8872539" y="2105802"/>
            <a:ext cx="2335768" cy="629083"/>
          </a:xfrm>
        </p:spPr>
        <p:txBody>
          <a:bodyPr wrap="square">
            <a:spAutoFit/>
          </a:bodyPr>
          <a:lstStyle>
            <a:lvl1pPr>
              <a:lnSpc>
                <a:spcPct val="110000"/>
              </a:lnSpc>
              <a:spcBef>
                <a:spcPts val="1200"/>
              </a:spcBef>
              <a:spcAft>
                <a:spcPts val="200"/>
              </a:spcAft>
              <a:defRPr sz="1100" b="0" i="0">
                <a:solidFill>
                  <a:schemeClr val="tx1"/>
                </a:solidFill>
                <a:latin typeface="Graphik" panose="020B0503030202060203" pitchFamily="34" charset="77"/>
              </a:defRPr>
            </a:lvl1pPr>
            <a:lvl2pPr marL="0" indent="0">
              <a:lnSpc>
                <a:spcPct val="100000"/>
              </a:lnSpc>
              <a:spcAft>
                <a:spcPts val="600"/>
              </a:spcAft>
              <a:buNone/>
              <a:defRPr sz="1100" b="0" i="0">
                <a:solidFill>
                  <a:schemeClr val="accent1"/>
                </a:solidFill>
                <a:latin typeface="Graphik" panose="020B0503030202060203" pitchFamily="34" charset="77"/>
              </a:defRPr>
            </a:lvl2pPr>
            <a:lvl3pPr marL="0" indent="0">
              <a:lnSpc>
                <a:spcPct val="110000"/>
              </a:lnSpc>
              <a:buNone/>
              <a:defRPr sz="1100" b="0" i="0">
                <a:solidFill>
                  <a:schemeClr val="tx1"/>
                </a:solidFill>
                <a:latin typeface="Graphik" panose="020B0503030202060203" pitchFamily="34" charset="77"/>
              </a:defRPr>
            </a:lvl3pPr>
          </a:lstStyle>
          <a:p>
            <a:pPr lvl="0"/>
            <a:r>
              <a:rPr lang="en-US" dirty="0"/>
              <a:t>Project name</a:t>
            </a:r>
          </a:p>
          <a:p>
            <a:pPr lvl="1"/>
            <a:r>
              <a:rPr lang="en-US" dirty="0"/>
              <a:t>Client name</a:t>
            </a:r>
          </a:p>
          <a:p>
            <a:pPr lvl="2"/>
            <a:r>
              <a:rPr lang="en-US" dirty="0"/>
              <a:t>Third level</a:t>
            </a:r>
          </a:p>
        </p:txBody>
      </p:sp>
      <p:sp>
        <p:nvSpPr>
          <p:cNvPr id="16" name="Title 1">
            <a:extLst>
              <a:ext uri="{FF2B5EF4-FFF2-40B4-BE49-F238E27FC236}">
                <a16:creationId xmlns:a16="http://schemas.microsoft.com/office/drawing/2014/main" id="{E0A9A4DA-829A-4036-BF1D-DCA1EE1883F0}"/>
              </a:ext>
            </a:extLst>
          </p:cNvPr>
          <p:cNvSpPr>
            <a:spLocks noGrp="1"/>
          </p:cNvSpPr>
          <p:nvPr>
            <p:ph type="title" hasCustomPrompt="1"/>
          </p:nvPr>
        </p:nvSpPr>
        <p:spPr>
          <a:xfrm>
            <a:off x="381000" y="381000"/>
            <a:ext cx="11430000" cy="611795"/>
          </a:xfrm>
        </p:spPr>
        <p:txBody>
          <a:bodyPr/>
          <a:lstStyle>
            <a:lvl1pPr>
              <a:defRPr sz="3198"/>
            </a:lvl1pPr>
          </a:lstStyle>
          <a:p>
            <a:r>
              <a:rPr lang="en-GB" dirty="0"/>
              <a:t>Place headline here</a:t>
            </a:r>
            <a:endParaRPr lang="en-US" dirty="0"/>
          </a:p>
        </p:txBody>
      </p:sp>
      <p:sp>
        <p:nvSpPr>
          <p:cNvPr id="17" name="Footer Placeholder 2">
            <a:extLst>
              <a:ext uri="{FF2B5EF4-FFF2-40B4-BE49-F238E27FC236}">
                <a16:creationId xmlns:a16="http://schemas.microsoft.com/office/drawing/2014/main" id="{FD653CE8-B1C8-4562-A219-EEA5FBAB4D1A}"/>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endParaRPr lang="en-GB" dirty="0"/>
          </a:p>
        </p:txBody>
      </p:sp>
      <p:sp>
        <p:nvSpPr>
          <p:cNvPr id="18" name="Slide Number Placeholder 7">
            <a:extLst>
              <a:ext uri="{FF2B5EF4-FFF2-40B4-BE49-F238E27FC236}">
                <a16:creationId xmlns:a16="http://schemas.microsoft.com/office/drawing/2014/main" id="{2A69C07C-4A31-4095-90D7-4C1BBC4EE52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30951908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am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8FE578D-2E06-4FF2-8037-DF29E54A894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49"/>
          <a:stretch/>
        </p:blipFill>
        <p:spPr>
          <a:xfrm flipH="1">
            <a:off x="1" y="0"/>
            <a:ext cx="12246708" cy="2149686"/>
          </a:xfrm>
          <a:prstGeom prst="rect">
            <a:avLst/>
          </a:prstGeom>
        </p:spPr>
      </p:pic>
      <p:sp>
        <p:nvSpPr>
          <p:cNvPr id="6" name="Title 1">
            <a:extLst>
              <a:ext uri="{FF2B5EF4-FFF2-40B4-BE49-F238E27FC236}">
                <a16:creationId xmlns:a16="http://schemas.microsoft.com/office/drawing/2014/main" id="{38546ADE-103C-4652-A344-9C0C8C49EC1E}"/>
              </a:ext>
            </a:extLst>
          </p:cNvPr>
          <p:cNvSpPr>
            <a:spLocks noGrp="1"/>
          </p:cNvSpPr>
          <p:nvPr>
            <p:ph type="title" hasCustomPrompt="1"/>
          </p:nvPr>
        </p:nvSpPr>
        <p:spPr>
          <a:xfrm>
            <a:off x="381000" y="381000"/>
            <a:ext cx="11430000" cy="1262062"/>
          </a:xfrm>
        </p:spPr>
        <p:txBody>
          <a:bodyPr anchor="b"/>
          <a:lstStyle>
            <a:lvl1pPr>
              <a:defRPr sz="3198" b="1">
                <a:solidFill>
                  <a:schemeClr val="bg1"/>
                </a:solidFill>
                <a:latin typeface="+mj-lt"/>
              </a:defRPr>
            </a:lvl1pPr>
          </a:lstStyle>
          <a:p>
            <a:r>
              <a:rPr lang="en-GB" dirty="0"/>
              <a:t>Place headline here</a:t>
            </a:r>
            <a:endParaRPr lang="en-US" dirty="0"/>
          </a:p>
        </p:txBody>
      </p:sp>
      <p:sp>
        <p:nvSpPr>
          <p:cNvPr id="5" name="Slide Number Placeholder 7">
            <a:extLst>
              <a:ext uri="{FF2B5EF4-FFF2-40B4-BE49-F238E27FC236}">
                <a16:creationId xmlns:a16="http://schemas.microsoft.com/office/drawing/2014/main" id="{2D411DA9-9FB4-46A7-B2E5-D06FE5E27348}"/>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24" name="Picture Placeholder 13">
            <a:extLst>
              <a:ext uri="{FF2B5EF4-FFF2-40B4-BE49-F238E27FC236}">
                <a16:creationId xmlns:a16="http://schemas.microsoft.com/office/drawing/2014/main" id="{ACFEF260-3F5E-47EC-BC86-A3F0D1BBFFD4}"/>
              </a:ext>
            </a:extLst>
          </p:cNvPr>
          <p:cNvSpPr>
            <a:spLocks noGrp="1"/>
          </p:cNvSpPr>
          <p:nvPr>
            <p:ph type="pic" sz="quarter" idx="14" hasCustomPrompt="1"/>
          </p:nvPr>
        </p:nvSpPr>
        <p:spPr>
          <a:xfrm>
            <a:off x="381001" y="2780223"/>
            <a:ext cx="1187217" cy="1187217"/>
          </a:xfrm>
          <a:solidFill>
            <a:schemeClr val="tx2">
              <a:lumMod val="75000"/>
            </a:schemeClr>
          </a:solidFill>
          <a:effectLst>
            <a:outerShdw dist="101600" dir="2700000" algn="tl" rotWithShape="0">
              <a:schemeClr val="bg2"/>
            </a:outerShdw>
          </a:effectLst>
        </p:spPr>
        <p:txBody>
          <a:bodyPr lIns="91440" tIns="0" anchor="ctr"/>
          <a:lstStyle>
            <a:lvl1pPr marL="0" indent="0" algn="ctr">
              <a:buNone/>
              <a:defRPr sz="1399" b="0">
                <a:solidFill>
                  <a:schemeClr val="bg1"/>
                </a:solidFill>
              </a:defRPr>
            </a:lvl1pPr>
          </a:lstStyle>
          <a:p>
            <a:r>
              <a:rPr lang="en-GB" dirty="0"/>
              <a:t>Add profile photo</a:t>
            </a:r>
            <a:endParaRPr lang="en-US" dirty="0"/>
          </a:p>
        </p:txBody>
      </p:sp>
      <p:sp>
        <p:nvSpPr>
          <p:cNvPr id="25" name="Picture Placeholder 13">
            <a:extLst>
              <a:ext uri="{FF2B5EF4-FFF2-40B4-BE49-F238E27FC236}">
                <a16:creationId xmlns:a16="http://schemas.microsoft.com/office/drawing/2014/main" id="{ECD3F6C4-B084-47E5-9F71-C345908E2AF2}"/>
              </a:ext>
            </a:extLst>
          </p:cNvPr>
          <p:cNvSpPr>
            <a:spLocks noGrp="1"/>
          </p:cNvSpPr>
          <p:nvPr>
            <p:ph type="pic" sz="quarter" idx="15" hasCustomPrompt="1"/>
          </p:nvPr>
        </p:nvSpPr>
        <p:spPr>
          <a:xfrm>
            <a:off x="381001" y="4591791"/>
            <a:ext cx="1187217" cy="1187217"/>
          </a:xfrm>
          <a:solidFill>
            <a:schemeClr val="tx2">
              <a:lumMod val="75000"/>
            </a:schemeClr>
          </a:solidFill>
          <a:effectLst>
            <a:outerShdw dist="101600" dir="2700000" algn="tl" rotWithShape="0">
              <a:schemeClr val="bg2"/>
            </a:outerShdw>
          </a:effectLst>
        </p:spPr>
        <p:txBody>
          <a:bodyPr lIns="91440" tIns="0" anchor="ctr"/>
          <a:lstStyle>
            <a:lvl1pPr marL="0" indent="0" algn="ctr">
              <a:buNone/>
              <a:defRPr sz="1399" b="0">
                <a:solidFill>
                  <a:schemeClr val="bg1"/>
                </a:solidFill>
              </a:defRPr>
            </a:lvl1pPr>
          </a:lstStyle>
          <a:p>
            <a:r>
              <a:rPr lang="en-GB" dirty="0"/>
              <a:t>Add profile photo</a:t>
            </a:r>
            <a:endParaRPr lang="en-US" dirty="0"/>
          </a:p>
        </p:txBody>
      </p:sp>
      <p:sp>
        <p:nvSpPr>
          <p:cNvPr id="26" name="Picture Placeholder 13">
            <a:extLst>
              <a:ext uri="{FF2B5EF4-FFF2-40B4-BE49-F238E27FC236}">
                <a16:creationId xmlns:a16="http://schemas.microsoft.com/office/drawing/2014/main" id="{206EB52A-1400-42AD-907D-24E84A157378}"/>
              </a:ext>
            </a:extLst>
          </p:cNvPr>
          <p:cNvSpPr>
            <a:spLocks noGrp="1"/>
          </p:cNvSpPr>
          <p:nvPr>
            <p:ph type="pic" sz="quarter" idx="16" hasCustomPrompt="1"/>
          </p:nvPr>
        </p:nvSpPr>
        <p:spPr>
          <a:xfrm>
            <a:off x="4279999" y="2780223"/>
            <a:ext cx="1187217" cy="1187217"/>
          </a:xfrm>
          <a:solidFill>
            <a:schemeClr val="tx2">
              <a:lumMod val="75000"/>
            </a:schemeClr>
          </a:solidFill>
          <a:effectLst>
            <a:outerShdw dist="101600" dir="2700000" algn="tl" rotWithShape="0">
              <a:schemeClr val="bg2"/>
            </a:outerShdw>
          </a:effectLst>
        </p:spPr>
        <p:txBody>
          <a:bodyPr lIns="91440" tIns="0" anchor="ctr"/>
          <a:lstStyle>
            <a:lvl1pPr marL="0" indent="0" algn="ctr">
              <a:buNone/>
              <a:defRPr sz="1399" b="0">
                <a:solidFill>
                  <a:schemeClr val="bg1"/>
                </a:solidFill>
              </a:defRPr>
            </a:lvl1pPr>
          </a:lstStyle>
          <a:p>
            <a:r>
              <a:rPr lang="en-GB" dirty="0"/>
              <a:t>Add profile photo</a:t>
            </a:r>
            <a:endParaRPr lang="en-US" dirty="0"/>
          </a:p>
        </p:txBody>
      </p:sp>
      <p:sp>
        <p:nvSpPr>
          <p:cNvPr id="27" name="Picture Placeholder 13">
            <a:extLst>
              <a:ext uri="{FF2B5EF4-FFF2-40B4-BE49-F238E27FC236}">
                <a16:creationId xmlns:a16="http://schemas.microsoft.com/office/drawing/2014/main" id="{7951D9DF-F0BE-48EE-93BE-AAD11AF5915F}"/>
              </a:ext>
            </a:extLst>
          </p:cNvPr>
          <p:cNvSpPr>
            <a:spLocks noGrp="1"/>
          </p:cNvSpPr>
          <p:nvPr>
            <p:ph type="pic" sz="quarter" idx="17" hasCustomPrompt="1"/>
          </p:nvPr>
        </p:nvSpPr>
        <p:spPr>
          <a:xfrm>
            <a:off x="4279999" y="4591791"/>
            <a:ext cx="1187217" cy="1187217"/>
          </a:xfrm>
          <a:solidFill>
            <a:schemeClr val="tx2">
              <a:lumMod val="75000"/>
            </a:schemeClr>
          </a:solidFill>
          <a:effectLst>
            <a:outerShdw dist="101600" dir="2700000" algn="tl" rotWithShape="0">
              <a:schemeClr val="bg2"/>
            </a:outerShdw>
          </a:effectLst>
        </p:spPr>
        <p:txBody>
          <a:bodyPr lIns="91440" tIns="0" anchor="ctr"/>
          <a:lstStyle>
            <a:lvl1pPr marL="0" indent="0" algn="ctr">
              <a:buNone/>
              <a:defRPr sz="1399" b="0">
                <a:solidFill>
                  <a:schemeClr val="bg1"/>
                </a:solidFill>
              </a:defRPr>
            </a:lvl1pPr>
          </a:lstStyle>
          <a:p>
            <a:r>
              <a:rPr lang="en-GB" dirty="0"/>
              <a:t>Add profile photo</a:t>
            </a:r>
            <a:endParaRPr lang="en-US" dirty="0"/>
          </a:p>
        </p:txBody>
      </p:sp>
      <p:sp>
        <p:nvSpPr>
          <p:cNvPr id="28" name="Picture Placeholder 13">
            <a:extLst>
              <a:ext uri="{FF2B5EF4-FFF2-40B4-BE49-F238E27FC236}">
                <a16:creationId xmlns:a16="http://schemas.microsoft.com/office/drawing/2014/main" id="{65F1B85B-262D-471A-8F79-A02D8D04978C}"/>
              </a:ext>
            </a:extLst>
          </p:cNvPr>
          <p:cNvSpPr>
            <a:spLocks noGrp="1"/>
          </p:cNvSpPr>
          <p:nvPr>
            <p:ph type="pic" sz="quarter" idx="18" hasCustomPrompt="1"/>
          </p:nvPr>
        </p:nvSpPr>
        <p:spPr>
          <a:xfrm>
            <a:off x="8157757" y="2780223"/>
            <a:ext cx="1187217" cy="1187217"/>
          </a:xfrm>
          <a:solidFill>
            <a:schemeClr val="tx2">
              <a:lumMod val="75000"/>
            </a:schemeClr>
          </a:solidFill>
          <a:effectLst>
            <a:outerShdw dist="101600" dir="2700000" algn="tl" rotWithShape="0">
              <a:schemeClr val="bg2"/>
            </a:outerShdw>
          </a:effectLst>
        </p:spPr>
        <p:txBody>
          <a:bodyPr lIns="91440" tIns="0" anchor="ctr"/>
          <a:lstStyle>
            <a:lvl1pPr marL="0" indent="0" algn="ctr">
              <a:buNone/>
              <a:defRPr sz="1399" b="0">
                <a:solidFill>
                  <a:schemeClr val="bg1"/>
                </a:solidFill>
              </a:defRPr>
            </a:lvl1pPr>
          </a:lstStyle>
          <a:p>
            <a:r>
              <a:rPr lang="en-GB" dirty="0"/>
              <a:t>Add profile photo</a:t>
            </a:r>
            <a:endParaRPr lang="en-US" dirty="0"/>
          </a:p>
        </p:txBody>
      </p:sp>
      <p:sp>
        <p:nvSpPr>
          <p:cNvPr id="29" name="Picture Placeholder 13">
            <a:extLst>
              <a:ext uri="{FF2B5EF4-FFF2-40B4-BE49-F238E27FC236}">
                <a16:creationId xmlns:a16="http://schemas.microsoft.com/office/drawing/2014/main" id="{F3F34CDE-C45A-41D6-8AA0-54DB4F341642}"/>
              </a:ext>
            </a:extLst>
          </p:cNvPr>
          <p:cNvSpPr>
            <a:spLocks noGrp="1"/>
          </p:cNvSpPr>
          <p:nvPr>
            <p:ph type="pic" sz="quarter" idx="19" hasCustomPrompt="1"/>
          </p:nvPr>
        </p:nvSpPr>
        <p:spPr>
          <a:xfrm>
            <a:off x="8157757" y="4591791"/>
            <a:ext cx="1187217" cy="1187217"/>
          </a:xfrm>
          <a:solidFill>
            <a:schemeClr val="tx2">
              <a:lumMod val="75000"/>
            </a:schemeClr>
          </a:solidFill>
          <a:effectLst>
            <a:outerShdw dist="101600" dir="2700000" algn="tl" rotWithShape="0">
              <a:schemeClr val="bg2"/>
            </a:outerShdw>
          </a:effectLst>
        </p:spPr>
        <p:txBody>
          <a:bodyPr lIns="91440" tIns="0" anchor="ctr"/>
          <a:lstStyle>
            <a:lvl1pPr marL="0" indent="0" algn="ctr">
              <a:buNone/>
              <a:defRPr sz="1399" b="0">
                <a:solidFill>
                  <a:schemeClr val="bg1"/>
                </a:solidFill>
              </a:defRPr>
            </a:lvl1pPr>
          </a:lstStyle>
          <a:p>
            <a:r>
              <a:rPr lang="en-GB" dirty="0"/>
              <a:t>Add profile photo</a:t>
            </a:r>
            <a:endParaRPr lang="en-US" dirty="0"/>
          </a:p>
        </p:txBody>
      </p:sp>
      <p:sp>
        <p:nvSpPr>
          <p:cNvPr id="37" name="Text Placeholder 21">
            <a:extLst>
              <a:ext uri="{FF2B5EF4-FFF2-40B4-BE49-F238E27FC236}">
                <a16:creationId xmlns:a16="http://schemas.microsoft.com/office/drawing/2014/main" id="{BF42D903-A06E-4484-A097-A034AD3CD6C7}"/>
              </a:ext>
            </a:extLst>
          </p:cNvPr>
          <p:cNvSpPr>
            <a:spLocks noGrp="1"/>
          </p:cNvSpPr>
          <p:nvPr>
            <p:ph type="body" sz="quarter" idx="20" hasCustomPrompt="1"/>
          </p:nvPr>
        </p:nvSpPr>
        <p:spPr>
          <a:xfrm>
            <a:off x="1816758" y="2876681"/>
            <a:ext cx="1748450" cy="1104639"/>
          </a:xfrm>
        </p:spPr>
        <p:txBody>
          <a:bodyPr anchor="b"/>
          <a:lstStyle>
            <a:lvl1pPr marL="0" indent="0">
              <a:lnSpc>
                <a:spcPct val="100000"/>
              </a:lnSpc>
              <a:spcAft>
                <a:spcPts val="600"/>
              </a:spcAft>
              <a:buFont typeface="Graphik" panose="020B0604020202020204" pitchFamily="34" charset="0"/>
              <a:buNone/>
              <a:defRPr kumimoji="0" lang="en-US" sz="1799" b="1" i="0" u="none" strike="noStrike" kern="1200" cap="none" spc="0" normalizeH="0" baseline="0" dirty="0">
                <a:ln>
                  <a:noFill/>
                </a:ln>
                <a:solidFill>
                  <a:prstClr val="black"/>
                </a:solidFill>
                <a:effectLst/>
                <a:uLnTx/>
                <a:uFillTx/>
                <a:latin typeface="Graphik Semibold" panose="020B0703030202060203" pitchFamily="34" charset="0"/>
                <a:ea typeface="+mn-ea"/>
                <a:cs typeface="+mn-cs"/>
              </a:defRPr>
            </a:lvl1pPr>
            <a:lvl2pPr marL="0" indent="0">
              <a:lnSpc>
                <a:spcPct val="100000"/>
              </a:lnSpc>
              <a:spcAft>
                <a:spcPts val="600"/>
              </a:spcAft>
              <a:buNone/>
              <a:defRPr kumimoji="0" lang="pl-PL" sz="1399" b="0" i="0" u="none" strike="noStrike" kern="1200" cap="none" spc="0" normalizeH="0" baseline="0" dirty="0" smtClean="0">
                <a:ln>
                  <a:noFill/>
                </a:ln>
                <a:solidFill>
                  <a:srgbClr val="A100FF"/>
                </a:solidFill>
                <a:effectLst/>
                <a:uLnTx/>
                <a:uFillTx/>
                <a:latin typeface="Graphik Light" panose="020B0403030202060203" pitchFamily="34" charset="0"/>
                <a:ea typeface="+mn-ea"/>
                <a:cs typeface="+mn-cs"/>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marL="0" marR="0" lvl="1" indent="0" algn="l" defTabSz="228463" rtl="0" eaLnBrk="1" fontAlgn="auto" latinLnBrk="0" hangingPunct="1">
              <a:lnSpc>
                <a:spcPct val="80000"/>
              </a:lnSpc>
              <a:spcBef>
                <a:spcPts val="0"/>
              </a:spcBef>
              <a:spcAft>
                <a:spcPts val="600"/>
              </a:spcAft>
              <a:buClrTx/>
              <a:buSzTx/>
              <a:buFont typeface="Graphik" panose="020B0604020202020204" pitchFamily="34" charset="0"/>
              <a:buNone/>
              <a:tabLst/>
              <a:defRPr/>
            </a:pPr>
            <a:r>
              <a:rPr lang="en-US" dirty="0"/>
              <a:t>Role </a:t>
            </a:r>
            <a:endParaRPr lang="pl-PL" dirty="0"/>
          </a:p>
          <a:p>
            <a:pPr lvl="0"/>
            <a:r>
              <a:rPr lang="en-US" dirty="0"/>
              <a:t>First name</a:t>
            </a:r>
            <a:br>
              <a:rPr lang="en-US" dirty="0"/>
            </a:br>
            <a:r>
              <a:rPr lang="en-US" dirty="0"/>
              <a:t>Last name</a:t>
            </a:r>
          </a:p>
        </p:txBody>
      </p:sp>
      <p:sp>
        <p:nvSpPr>
          <p:cNvPr id="38" name="Text Placeholder 21">
            <a:extLst>
              <a:ext uri="{FF2B5EF4-FFF2-40B4-BE49-F238E27FC236}">
                <a16:creationId xmlns:a16="http://schemas.microsoft.com/office/drawing/2014/main" id="{EC2BBF0A-D859-4F85-83F1-6A175789C2BC}"/>
              </a:ext>
            </a:extLst>
          </p:cNvPr>
          <p:cNvSpPr>
            <a:spLocks noGrp="1"/>
          </p:cNvSpPr>
          <p:nvPr>
            <p:ph type="body" sz="quarter" idx="21" hasCustomPrompt="1"/>
          </p:nvPr>
        </p:nvSpPr>
        <p:spPr>
          <a:xfrm>
            <a:off x="5724253" y="2876681"/>
            <a:ext cx="1748450" cy="1104639"/>
          </a:xfrm>
        </p:spPr>
        <p:txBody>
          <a:bodyPr anchor="b"/>
          <a:lstStyle>
            <a:lvl1pPr marL="0" indent="0">
              <a:lnSpc>
                <a:spcPct val="100000"/>
              </a:lnSpc>
              <a:spcAft>
                <a:spcPts val="600"/>
              </a:spcAft>
              <a:buFont typeface="Graphik" panose="020B0604020202020204" pitchFamily="34" charset="0"/>
              <a:buNone/>
              <a:defRPr kumimoji="0" lang="en-US" sz="1799" b="1" i="0" u="none" strike="noStrike" kern="1200" cap="none" spc="0" normalizeH="0" baseline="0" dirty="0">
                <a:ln>
                  <a:noFill/>
                </a:ln>
                <a:solidFill>
                  <a:prstClr val="black"/>
                </a:solidFill>
                <a:effectLst/>
                <a:uLnTx/>
                <a:uFillTx/>
                <a:latin typeface="Graphik Semibold" panose="020B0703030202060203" pitchFamily="34" charset="0"/>
                <a:ea typeface="+mn-ea"/>
                <a:cs typeface="+mn-cs"/>
              </a:defRPr>
            </a:lvl1pPr>
            <a:lvl2pPr marL="0" indent="0">
              <a:lnSpc>
                <a:spcPct val="100000"/>
              </a:lnSpc>
              <a:spcAft>
                <a:spcPts val="600"/>
              </a:spcAft>
              <a:buNone/>
              <a:defRPr kumimoji="0" lang="pl-PL" sz="1399" b="0" i="0" u="none" strike="noStrike" kern="1200" cap="none" spc="0" normalizeH="0" baseline="0" dirty="0" smtClean="0">
                <a:ln>
                  <a:noFill/>
                </a:ln>
                <a:solidFill>
                  <a:srgbClr val="A100FF"/>
                </a:solidFill>
                <a:effectLst/>
                <a:uLnTx/>
                <a:uFillTx/>
                <a:latin typeface="Graphik Light" panose="020B0403030202060203" pitchFamily="34" charset="0"/>
                <a:ea typeface="+mn-ea"/>
                <a:cs typeface="+mn-cs"/>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marL="0" marR="0" lvl="1" indent="0" algn="l" defTabSz="228463" rtl="0" eaLnBrk="1" fontAlgn="auto" latinLnBrk="0" hangingPunct="1">
              <a:lnSpc>
                <a:spcPct val="80000"/>
              </a:lnSpc>
              <a:spcBef>
                <a:spcPts val="0"/>
              </a:spcBef>
              <a:spcAft>
                <a:spcPts val="600"/>
              </a:spcAft>
              <a:buClrTx/>
              <a:buSzTx/>
              <a:buFont typeface="Graphik" panose="020B0604020202020204" pitchFamily="34" charset="0"/>
              <a:buNone/>
              <a:tabLst/>
              <a:defRPr/>
            </a:pPr>
            <a:r>
              <a:rPr lang="en-US" dirty="0"/>
              <a:t>Role</a:t>
            </a:r>
            <a:endParaRPr lang="pl-PL" dirty="0"/>
          </a:p>
          <a:p>
            <a:pPr lvl="0"/>
            <a:r>
              <a:rPr lang="en-US" dirty="0"/>
              <a:t>First name</a:t>
            </a:r>
            <a:br>
              <a:rPr lang="en-US" dirty="0"/>
            </a:br>
            <a:r>
              <a:rPr lang="en-US" dirty="0"/>
              <a:t>Last name</a:t>
            </a:r>
          </a:p>
        </p:txBody>
      </p:sp>
      <p:sp>
        <p:nvSpPr>
          <p:cNvPr id="39" name="Text Placeholder 21">
            <a:extLst>
              <a:ext uri="{FF2B5EF4-FFF2-40B4-BE49-F238E27FC236}">
                <a16:creationId xmlns:a16="http://schemas.microsoft.com/office/drawing/2014/main" id="{5A7A54BE-7B9E-4B4A-B78C-26D37CB5C50A}"/>
              </a:ext>
            </a:extLst>
          </p:cNvPr>
          <p:cNvSpPr>
            <a:spLocks noGrp="1"/>
          </p:cNvSpPr>
          <p:nvPr>
            <p:ph type="body" sz="quarter" idx="22" hasCustomPrompt="1"/>
          </p:nvPr>
        </p:nvSpPr>
        <p:spPr>
          <a:xfrm>
            <a:off x="1816758" y="4708314"/>
            <a:ext cx="1748450" cy="1104639"/>
          </a:xfrm>
        </p:spPr>
        <p:txBody>
          <a:bodyPr anchor="b"/>
          <a:lstStyle>
            <a:lvl1pPr marL="0" indent="0">
              <a:lnSpc>
                <a:spcPct val="100000"/>
              </a:lnSpc>
              <a:spcAft>
                <a:spcPts val="600"/>
              </a:spcAft>
              <a:buFont typeface="Graphik" panose="020B0604020202020204" pitchFamily="34" charset="0"/>
              <a:buNone/>
              <a:defRPr kumimoji="0" lang="en-US" sz="1799" b="1" i="0" u="none" strike="noStrike" kern="1200" cap="none" spc="0" normalizeH="0" baseline="0" dirty="0">
                <a:ln>
                  <a:noFill/>
                </a:ln>
                <a:solidFill>
                  <a:prstClr val="black"/>
                </a:solidFill>
                <a:effectLst/>
                <a:uLnTx/>
                <a:uFillTx/>
                <a:latin typeface="Graphik Semibold" panose="020B0703030202060203" pitchFamily="34" charset="0"/>
                <a:ea typeface="+mn-ea"/>
                <a:cs typeface="+mn-cs"/>
              </a:defRPr>
            </a:lvl1pPr>
            <a:lvl2pPr marL="0" indent="0">
              <a:lnSpc>
                <a:spcPct val="100000"/>
              </a:lnSpc>
              <a:spcAft>
                <a:spcPts val="600"/>
              </a:spcAft>
              <a:buNone/>
              <a:defRPr kumimoji="0" lang="pl-PL" sz="1399" b="0" i="0" u="none" strike="noStrike" kern="1200" cap="none" spc="0" normalizeH="0" baseline="0" dirty="0" smtClean="0">
                <a:ln>
                  <a:noFill/>
                </a:ln>
                <a:solidFill>
                  <a:srgbClr val="A100FF"/>
                </a:solidFill>
                <a:effectLst/>
                <a:uLnTx/>
                <a:uFillTx/>
                <a:latin typeface="Graphik Light" panose="020B0403030202060203" pitchFamily="34" charset="0"/>
                <a:ea typeface="+mn-ea"/>
                <a:cs typeface="+mn-cs"/>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marL="0" marR="0" lvl="1" indent="0" algn="l" defTabSz="228463" rtl="0" eaLnBrk="1" fontAlgn="auto" latinLnBrk="0" hangingPunct="1">
              <a:lnSpc>
                <a:spcPct val="80000"/>
              </a:lnSpc>
              <a:spcBef>
                <a:spcPts val="0"/>
              </a:spcBef>
              <a:spcAft>
                <a:spcPts val="600"/>
              </a:spcAft>
              <a:buClrTx/>
              <a:buSzTx/>
              <a:buFont typeface="Graphik" panose="020B0604020202020204" pitchFamily="34" charset="0"/>
              <a:buNone/>
              <a:tabLst/>
              <a:defRPr/>
            </a:pPr>
            <a:r>
              <a:rPr lang="en-US" dirty="0"/>
              <a:t>Role</a:t>
            </a:r>
            <a:endParaRPr lang="pl-PL" dirty="0"/>
          </a:p>
          <a:p>
            <a:pPr lvl="0"/>
            <a:r>
              <a:rPr lang="en-US" dirty="0"/>
              <a:t>First name</a:t>
            </a:r>
            <a:br>
              <a:rPr lang="en-US" dirty="0"/>
            </a:br>
            <a:r>
              <a:rPr lang="en-US" dirty="0"/>
              <a:t>Last name</a:t>
            </a:r>
          </a:p>
        </p:txBody>
      </p:sp>
      <p:sp>
        <p:nvSpPr>
          <p:cNvPr id="40" name="Text Placeholder 21">
            <a:extLst>
              <a:ext uri="{FF2B5EF4-FFF2-40B4-BE49-F238E27FC236}">
                <a16:creationId xmlns:a16="http://schemas.microsoft.com/office/drawing/2014/main" id="{1A9B22DA-E2A1-4500-BBBC-213A55D72ABA}"/>
              </a:ext>
            </a:extLst>
          </p:cNvPr>
          <p:cNvSpPr>
            <a:spLocks noGrp="1"/>
          </p:cNvSpPr>
          <p:nvPr>
            <p:ph type="body" sz="quarter" idx="23" hasCustomPrompt="1"/>
          </p:nvPr>
        </p:nvSpPr>
        <p:spPr>
          <a:xfrm>
            <a:off x="5724253" y="4708314"/>
            <a:ext cx="1748450" cy="1104639"/>
          </a:xfrm>
        </p:spPr>
        <p:txBody>
          <a:bodyPr anchor="b"/>
          <a:lstStyle>
            <a:lvl1pPr marL="0" indent="0">
              <a:lnSpc>
                <a:spcPct val="100000"/>
              </a:lnSpc>
              <a:spcAft>
                <a:spcPts val="600"/>
              </a:spcAft>
              <a:buFont typeface="Graphik" panose="020B0604020202020204" pitchFamily="34" charset="0"/>
              <a:buNone/>
              <a:defRPr kumimoji="0" lang="en-US" sz="1799" b="1" i="0" u="none" strike="noStrike" kern="1200" cap="none" spc="0" normalizeH="0" baseline="0" dirty="0">
                <a:ln>
                  <a:noFill/>
                </a:ln>
                <a:solidFill>
                  <a:prstClr val="black"/>
                </a:solidFill>
                <a:effectLst/>
                <a:uLnTx/>
                <a:uFillTx/>
                <a:latin typeface="Graphik Semibold" panose="020B0703030202060203" pitchFamily="34" charset="0"/>
                <a:ea typeface="+mn-ea"/>
                <a:cs typeface="+mn-cs"/>
              </a:defRPr>
            </a:lvl1pPr>
            <a:lvl2pPr marL="0" indent="0">
              <a:lnSpc>
                <a:spcPct val="100000"/>
              </a:lnSpc>
              <a:spcAft>
                <a:spcPts val="600"/>
              </a:spcAft>
              <a:buNone/>
              <a:defRPr kumimoji="0" lang="pl-PL" sz="1399" b="0" i="0" u="none" strike="noStrike" kern="1200" cap="none" spc="0" normalizeH="0" baseline="0" dirty="0" smtClean="0">
                <a:ln>
                  <a:noFill/>
                </a:ln>
                <a:solidFill>
                  <a:srgbClr val="A100FF"/>
                </a:solidFill>
                <a:effectLst/>
                <a:uLnTx/>
                <a:uFillTx/>
                <a:latin typeface="Graphik Light" panose="020B0403030202060203" pitchFamily="34" charset="0"/>
                <a:ea typeface="+mn-ea"/>
                <a:cs typeface="+mn-cs"/>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marL="0" marR="0" lvl="1" indent="0" algn="l" defTabSz="228463" rtl="0" eaLnBrk="1" fontAlgn="auto" latinLnBrk="0" hangingPunct="1">
              <a:lnSpc>
                <a:spcPct val="80000"/>
              </a:lnSpc>
              <a:spcBef>
                <a:spcPts val="0"/>
              </a:spcBef>
              <a:spcAft>
                <a:spcPts val="600"/>
              </a:spcAft>
              <a:buClrTx/>
              <a:buSzTx/>
              <a:buFont typeface="Graphik" panose="020B0604020202020204" pitchFamily="34" charset="0"/>
              <a:buNone/>
              <a:tabLst/>
              <a:defRPr/>
            </a:pPr>
            <a:r>
              <a:rPr lang="en-US" dirty="0" err="1"/>
              <a:t>Rol</a:t>
            </a:r>
            <a:r>
              <a:rPr lang="pl-PL" dirty="0"/>
              <a:t>e</a:t>
            </a:r>
          </a:p>
          <a:p>
            <a:pPr lvl="0"/>
            <a:r>
              <a:rPr lang="en-US" dirty="0"/>
              <a:t>First name</a:t>
            </a:r>
            <a:br>
              <a:rPr lang="en-US" dirty="0"/>
            </a:br>
            <a:r>
              <a:rPr lang="en-US" dirty="0"/>
              <a:t>Last name</a:t>
            </a:r>
          </a:p>
        </p:txBody>
      </p:sp>
      <p:sp>
        <p:nvSpPr>
          <p:cNvPr id="41" name="Text Placeholder 21">
            <a:extLst>
              <a:ext uri="{FF2B5EF4-FFF2-40B4-BE49-F238E27FC236}">
                <a16:creationId xmlns:a16="http://schemas.microsoft.com/office/drawing/2014/main" id="{B59F72FD-4100-4E07-9824-8D52AFD51EC5}"/>
              </a:ext>
            </a:extLst>
          </p:cNvPr>
          <p:cNvSpPr>
            <a:spLocks noGrp="1"/>
          </p:cNvSpPr>
          <p:nvPr>
            <p:ph type="body" sz="quarter" idx="24" hasCustomPrompt="1"/>
          </p:nvPr>
        </p:nvSpPr>
        <p:spPr>
          <a:xfrm>
            <a:off x="9631748" y="2876681"/>
            <a:ext cx="1748450" cy="1104639"/>
          </a:xfrm>
        </p:spPr>
        <p:txBody>
          <a:bodyPr anchor="b"/>
          <a:lstStyle>
            <a:lvl1pPr marL="0" indent="0">
              <a:lnSpc>
                <a:spcPct val="100000"/>
              </a:lnSpc>
              <a:spcAft>
                <a:spcPts val="600"/>
              </a:spcAft>
              <a:buFont typeface="Graphik" panose="020B0604020202020204" pitchFamily="34" charset="0"/>
              <a:buNone/>
              <a:defRPr kumimoji="0" lang="en-US" sz="1799" b="1" i="0" u="none" strike="noStrike" kern="1200" cap="none" spc="0" normalizeH="0" baseline="0" dirty="0">
                <a:ln>
                  <a:noFill/>
                </a:ln>
                <a:solidFill>
                  <a:prstClr val="black"/>
                </a:solidFill>
                <a:effectLst/>
                <a:uLnTx/>
                <a:uFillTx/>
                <a:latin typeface="Graphik Semibold" panose="020B0703030202060203" pitchFamily="34" charset="0"/>
                <a:ea typeface="+mn-ea"/>
                <a:cs typeface="+mn-cs"/>
              </a:defRPr>
            </a:lvl1pPr>
            <a:lvl2pPr marL="0" indent="0">
              <a:lnSpc>
                <a:spcPct val="100000"/>
              </a:lnSpc>
              <a:spcAft>
                <a:spcPts val="600"/>
              </a:spcAft>
              <a:buNone/>
              <a:defRPr kumimoji="0" lang="pl-PL" sz="1399" b="0" i="0" u="none" strike="noStrike" kern="1200" cap="none" spc="0" normalizeH="0" baseline="0" dirty="0" smtClean="0">
                <a:ln>
                  <a:noFill/>
                </a:ln>
                <a:solidFill>
                  <a:srgbClr val="A100FF"/>
                </a:solidFill>
                <a:effectLst/>
                <a:uLnTx/>
                <a:uFillTx/>
                <a:latin typeface="Graphik Light" panose="020B0403030202060203" pitchFamily="34" charset="0"/>
                <a:ea typeface="+mn-ea"/>
                <a:cs typeface="+mn-cs"/>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marL="0" marR="0" lvl="1" indent="0" algn="l" defTabSz="228463" rtl="0" eaLnBrk="1" fontAlgn="auto" latinLnBrk="0" hangingPunct="1">
              <a:lnSpc>
                <a:spcPct val="80000"/>
              </a:lnSpc>
              <a:spcBef>
                <a:spcPts val="0"/>
              </a:spcBef>
              <a:spcAft>
                <a:spcPts val="600"/>
              </a:spcAft>
              <a:buClrTx/>
              <a:buSzTx/>
              <a:buFont typeface="Graphik" panose="020B0604020202020204" pitchFamily="34" charset="0"/>
              <a:buNone/>
              <a:tabLst/>
              <a:defRPr/>
            </a:pPr>
            <a:r>
              <a:rPr lang="en-US" dirty="0"/>
              <a:t>Role </a:t>
            </a:r>
            <a:endParaRPr lang="pl-PL" dirty="0"/>
          </a:p>
          <a:p>
            <a:pPr lvl="0"/>
            <a:r>
              <a:rPr lang="en-US" dirty="0"/>
              <a:t>First name</a:t>
            </a:r>
            <a:br>
              <a:rPr lang="en-US" dirty="0"/>
            </a:br>
            <a:r>
              <a:rPr lang="en-US" dirty="0"/>
              <a:t>Last name</a:t>
            </a:r>
          </a:p>
        </p:txBody>
      </p:sp>
      <p:sp>
        <p:nvSpPr>
          <p:cNvPr id="42" name="Text Placeholder 21">
            <a:extLst>
              <a:ext uri="{FF2B5EF4-FFF2-40B4-BE49-F238E27FC236}">
                <a16:creationId xmlns:a16="http://schemas.microsoft.com/office/drawing/2014/main" id="{1867B2E0-5E53-491D-8673-A5896F2BC8E9}"/>
              </a:ext>
            </a:extLst>
          </p:cNvPr>
          <p:cNvSpPr>
            <a:spLocks noGrp="1"/>
          </p:cNvSpPr>
          <p:nvPr>
            <p:ph type="body" sz="quarter" idx="25" hasCustomPrompt="1"/>
          </p:nvPr>
        </p:nvSpPr>
        <p:spPr>
          <a:xfrm>
            <a:off x="9631748" y="4708314"/>
            <a:ext cx="1748450" cy="1104639"/>
          </a:xfrm>
        </p:spPr>
        <p:txBody>
          <a:bodyPr anchor="b"/>
          <a:lstStyle>
            <a:lvl1pPr marL="0" indent="0">
              <a:lnSpc>
                <a:spcPct val="100000"/>
              </a:lnSpc>
              <a:spcAft>
                <a:spcPts val="600"/>
              </a:spcAft>
              <a:buFont typeface="Graphik" panose="020B0604020202020204" pitchFamily="34" charset="0"/>
              <a:buNone/>
              <a:defRPr kumimoji="0" lang="en-US" sz="1799" b="1" i="0" u="none" strike="noStrike" kern="1200" cap="none" spc="0" normalizeH="0" baseline="0" dirty="0">
                <a:ln>
                  <a:noFill/>
                </a:ln>
                <a:solidFill>
                  <a:prstClr val="black"/>
                </a:solidFill>
                <a:effectLst/>
                <a:uLnTx/>
                <a:uFillTx/>
                <a:latin typeface="Graphik Semibold" panose="020B0703030202060203" pitchFamily="34" charset="0"/>
                <a:ea typeface="+mn-ea"/>
                <a:cs typeface="+mn-cs"/>
              </a:defRPr>
            </a:lvl1pPr>
            <a:lvl2pPr marL="0" indent="0">
              <a:lnSpc>
                <a:spcPct val="100000"/>
              </a:lnSpc>
              <a:spcAft>
                <a:spcPts val="600"/>
              </a:spcAft>
              <a:buNone/>
              <a:defRPr kumimoji="0" lang="pl-PL" sz="1399" b="0" i="0" u="none" strike="noStrike" kern="1200" cap="none" spc="0" normalizeH="0" baseline="0" dirty="0" smtClean="0">
                <a:ln>
                  <a:noFill/>
                </a:ln>
                <a:solidFill>
                  <a:srgbClr val="A100FF"/>
                </a:solidFill>
                <a:effectLst/>
                <a:uLnTx/>
                <a:uFillTx/>
                <a:latin typeface="Graphik Light" panose="020B0403030202060203" pitchFamily="34" charset="0"/>
                <a:ea typeface="+mn-ea"/>
                <a:cs typeface="+mn-cs"/>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marL="0" marR="0" lvl="1" indent="0" algn="l" defTabSz="228463" rtl="0" eaLnBrk="1" fontAlgn="auto" latinLnBrk="0" hangingPunct="1">
              <a:lnSpc>
                <a:spcPct val="80000"/>
              </a:lnSpc>
              <a:spcBef>
                <a:spcPts val="0"/>
              </a:spcBef>
              <a:spcAft>
                <a:spcPts val="600"/>
              </a:spcAft>
              <a:buClrTx/>
              <a:buSzTx/>
              <a:buFont typeface="Graphik" panose="020B0604020202020204" pitchFamily="34" charset="0"/>
              <a:buNone/>
              <a:tabLst/>
              <a:defRPr/>
            </a:pPr>
            <a:r>
              <a:rPr lang="en-US" dirty="0"/>
              <a:t>Role </a:t>
            </a:r>
            <a:endParaRPr lang="pl-PL" dirty="0"/>
          </a:p>
          <a:p>
            <a:pPr lvl="0"/>
            <a:r>
              <a:rPr lang="en-US" dirty="0"/>
              <a:t>First name</a:t>
            </a:r>
            <a:br>
              <a:rPr lang="en-US" dirty="0"/>
            </a:br>
            <a:r>
              <a:rPr lang="en-US" dirty="0"/>
              <a:t>Last name</a:t>
            </a:r>
          </a:p>
        </p:txBody>
      </p:sp>
      <p:sp>
        <p:nvSpPr>
          <p:cNvPr id="19" name="Footer Placeholder 2">
            <a:extLst>
              <a:ext uri="{FF2B5EF4-FFF2-40B4-BE49-F238E27FC236}">
                <a16:creationId xmlns:a16="http://schemas.microsoft.com/office/drawing/2014/main" id="{B9610618-E1E8-41CB-9423-DA52A1FA9FFA}"/>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3137561797"/>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943BAA-2B20-42C3-AB70-631C4855823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flipH="1">
            <a:off x="127001" y="127002"/>
            <a:ext cx="11938000" cy="6604000"/>
          </a:xfrm>
          <a:prstGeom prst="rect">
            <a:avLst/>
          </a:prstGeom>
        </p:spPr>
      </p:pic>
      <p:sp>
        <p:nvSpPr>
          <p:cNvPr id="9" name="Slide Number Placeholder 7">
            <a:extLst>
              <a:ext uri="{FF2B5EF4-FFF2-40B4-BE49-F238E27FC236}">
                <a16:creationId xmlns:a16="http://schemas.microsoft.com/office/drawing/2014/main" id="{C5D102DB-448B-4BD7-B33B-2AD3373239D4}"/>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0" name="GTS_Purple" descr="Accenture Greater Than symbol in purple">
            <a:extLst>
              <a:ext uri="{FF2B5EF4-FFF2-40B4-BE49-F238E27FC236}">
                <a16:creationId xmlns:a16="http://schemas.microsoft.com/office/drawing/2014/main" id="{008DAB4D-DAF3-45A4-B1E8-A7EB3730CB1A}"/>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24" name="Picture Placeholder 1">
            <a:extLst>
              <a:ext uri="{FF2B5EF4-FFF2-40B4-BE49-F238E27FC236}">
                <a16:creationId xmlns:a16="http://schemas.microsoft.com/office/drawing/2014/main" id="{F2C2F740-E57E-4951-9343-1F248F53CB4E}"/>
              </a:ext>
            </a:extLst>
          </p:cNvPr>
          <p:cNvSpPr>
            <a:spLocks noGrp="1"/>
          </p:cNvSpPr>
          <p:nvPr>
            <p:ph type="pic" sz="quarter" idx="13" hasCustomPrompt="1"/>
          </p:nvPr>
        </p:nvSpPr>
        <p:spPr>
          <a:xfrm>
            <a:off x="5223761" y="2518891"/>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27" name="Text Placeholder 1">
            <a:extLst>
              <a:ext uri="{FF2B5EF4-FFF2-40B4-BE49-F238E27FC236}">
                <a16:creationId xmlns:a16="http://schemas.microsoft.com/office/drawing/2014/main" id="{B8FE187A-DBAE-418A-9E42-D62B2F3503B0}"/>
              </a:ext>
            </a:extLst>
          </p:cNvPr>
          <p:cNvSpPr>
            <a:spLocks noGrp="1"/>
          </p:cNvSpPr>
          <p:nvPr>
            <p:ph type="body" sz="quarter" idx="62" hasCustomPrompt="1"/>
          </p:nvPr>
        </p:nvSpPr>
        <p:spPr>
          <a:xfrm>
            <a:off x="5967574" y="2683139"/>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28" name="Picture Placeholder 1">
            <a:extLst>
              <a:ext uri="{FF2B5EF4-FFF2-40B4-BE49-F238E27FC236}">
                <a16:creationId xmlns:a16="http://schemas.microsoft.com/office/drawing/2014/main" id="{F6BB513F-BC43-4ED0-9508-DEEE9F6E4CBC}"/>
              </a:ext>
            </a:extLst>
          </p:cNvPr>
          <p:cNvSpPr>
            <a:spLocks noGrp="1"/>
          </p:cNvSpPr>
          <p:nvPr>
            <p:ph type="pic" sz="quarter" idx="63" hasCustomPrompt="1"/>
          </p:nvPr>
        </p:nvSpPr>
        <p:spPr>
          <a:xfrm>
            <a:off x="5223761" y="3464545"/>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29" name="Text Placeholder 1">
            <a:extLst>
              <a:ext uri="{FF2B5EF4-FFF2-40B4-BE49-F238E27FC236}">
                <a16:creationId xmlns:a16="http://schemas.microsoft.com/office/drawing/2014/main" id="{D886E1C8-6858-48FD-90EC-73974C66A5C7}"/>
              </a:ext>
            </a:extLst>
          </p:cNvPr>
          <p:cNvSpPr>
            <a:spLocks noGrp="1"/>
          </p:cNvSpPr>
          <p:nvPr>
            <p:ph type="body" sz="quarter" idx="64" hasCustomPrompt="1"/>
          </p:nvPr>
        </p:nvSpPr>
        <p:spPr>
          <a:xfrm>
            <a:off x="5967574" y="3628793"/>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30" name="Picture Placeholder 1">
            <a:extLst>
              <a:ext uri="{FF2B5EF4-FFF2-40B4-BE49-F238E27FC236}">
                <a16:creationId xmlns:a16="http://schemas.microsoft.com/office/drawing/2014/main" id="{9C581F3F-27DA-461B-A7F2-892256FE4274}"/>
              </a:ext>
            </a:extLst>
          </p:cNvPr>
          <p:cNvSpPr>
            <a:spLocks noGrp="1"/>
          </p:cNvSpPr>
          <p:nvPr>
            <p:ph type="pic" sz="quarter" idx="65" hasCustomPrompt="1"/>
          </p:nvPr>
        </p:nvSpPr>
        <p:spPr>
          <a:xfrm>
            <a:off x="5223761" y="4410199"/>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31" name="Text Placeholder 1">
            <a:extLst>
              <a:ext uri="{FF2B5EF4-FFF2-40B4-BE49-F238E27FC236}">
                <a16:creationId xmlns:a16="http://schemas.microsoft.com/office/drawing/2014/main" id="{81522089-EDAD-4F26-A023-71639323F9AF}"/>
              </a:ext>
            </a:extLst>
          </p:cNvPr>
          <p:cNvSpPr>
            <a:spLocks noGrp="1"/>
          </p:cNvSpPr>
          <p:nvPr>
            <p:ph type="body" sz="quarter" idx="66" hasCustomPrompt="1"/>
          </p:nvPr>
        </p:nvSpPr>
        <p:spPr>
          <a:xfrm>
            <a:off x="5967574" y="4574447"/>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32" name="Picture Placeholder 1">
            <a:extLst>
              <a:ext uri="{FF2B5EF4-FFF2-40B4-BE49-F238E27FC236}">
                <a16:creationId xmlns:a16="http://schemas.microsoft.com/office/drawing/2014/main" id="{C7349F58-76C0-4F0E-8480-B664F1C4BD11}"/>
              </a:ext>
            </a:extLst>
          </p:cNvPr>
          <p:cNvSpPr>
            <a:spLocks noGrp="1"/>
          </p:cNvSpPr>
          <p:nvPr>
            <p:ph type="pic" sz="quarter" idx="67" hasCustomPrompt="1"/>
          </p:nvPr>
        </p:nvSpPr>
        <p:spPr>
          <a:xfrm>
            <a:off x="5223761" y="5355853"/>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33" name="Text Placeholder 1">
            <a:extLst>
              <a:ext uri="{FF2B5EF4-FFF2-40B4-BE49-F238E27FC236}">
                <a16:creationId xmlns:a16="http://schemas.microsoft.com/office/drawing/2014/main" id="{E6D09D37-1EA3-437C-AADE-B868ABE4ECFB}"/>
              </a:ext>
            </a:extLst>
          </p:cNvPr>
          <p:cNvSpPr>
            <a:spLocks noGrp="1"/>
          </p:cNvSpPr>
          <p:nvPr>
            <p:ph type="body" sz="quarter" idx="68" hasCustomPrompt="1"/>
          </p:nvPr>
        </p:nvSpPr>
        <p:spPr>
          <a:xfrm>
            <a:off x="5967574" y="5520101"/>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42" name="Picture Placeholder 1">
            <a:extLst>
              <a:ext uri="{FF2B5EF4-FFF2-40B4-BE49-F238E27FC236}">
                <a16:creationId xmlns:a16="http://schemas.microsoft.com/office/drawing/2014/main" id="{FBF8D018-561B-44A1-BDCF-54D4CD595185}"/>
              </a:ext>
            </a:extLst>
          </p:cNvPr>
          <p:cNvSpPr>
            <a:spLocks noGrp="1"/>
          </p:cNvSpPr>
          <p:nvPr>
            <p:ph type="pic" sz="quarter" idx="69" hasCustomPrompt="1"/>
          </p:nvPr>
        </p:nvSpPr>
        <p:spPr>
          <a:xfrm>
            <a:off x="1028487" y="2518891"/>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43" name="Text Placeholder 1">
            <a:extLst>
              <a:ext uri="{FF2B5EF4-FFF2-40B4-BE49-F238E27FC236}">
                <a16:creationId xmlns:a16="http://schemas.microsoft.com/office/drawing/2014/main" id="{65D8451A-9B2B-4F76-B0A4-269C9DCD0BCF}"/>
              </a:ext>
            </a:extLst>
          </p:cNvPr>
          <p:cNvSpPr>
            <a:spLocks noGrp="1"/>
          </p:cNvSpPr>
          <p:nvPr>
            <p:ph type="body" sz="quarter" idx="70" hasCustomPrompt="1"/>
          </p:nvPr>
        </p:nvSpPr>
        <p:spPr>
          <a:xfrm>
            <a:off x="1772301" y="2683139"/>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44" name="Picture Placeholder 1">
            <a:extLst>
              <a:ext uri="{FF2B5EF4-FFF2-40B4-BE49-F238E27FC236}">
                <a16:creationId xmlns:a16="http://schemas.microsoft.com/office/drawing/2014/main" id="{A66CE3B8-61FC-44BA-BE8B-BF796EA7E5B7}"/>
              </a:ext>
            </a:extLst>
          </p:cNvPr>
          <p:cNvSpPr>
            <a:spLocks noGrp="1"/>
          </p:cNvSpPr>
          <p:nvPr>
            <p:ph type="pic" sz="quarter" idx="71" hasCustomPrompt="1"/>
          </p:nvPr>
        </p:nvSpPr>
        <p:spPr>
          <a:xfrm>
            <a:off x="1028487" y="3464545"/>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45" name="Text Placeholder 1">
            <a:extLst>
              <a:ext uri="{FF2B5EF4-FFF2-40B4-BE49-F238E27FC236}">
                <a16:creationId xmlns:a16="http://schemas.microsoft.com/office/drawing/2014/main" id="{240707B0-CDF6-4483-9B47-E3FA28F701F7}"/>
              </a:ext>
            </a:extLst>
          </p:cNvPr>
          <p:cNvSpPr>
            <a:spLocks noGrp="1"/>
          </p:cNvSpPr>
          <p:nvPr>
            <p:ph type="body" sz="quarter" idx="72" hasCustomPrompt="1"/>
          </p:nvPr>
        </p:nvSpPr>
        <p:spPr>
          <a:xfrm>
            <a:off x="1772301" y="3628793"/>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46" name="Picture Placeholder 1">
            <a:extLst>
              <a:ext uri="{FF2B5EF4-FFF2-40B4-BE49-F238E27FC236}">
                <a16:creationId xmlns:a16="http://schemas.microsoft.com/office/drawing/2014/main" id="{541FCFD8-59FC-411B-B85C-FF7AEB003900}"/>
              </a:ext>
            </a:extLst>
          </p:cNvPr>
          <p:cNvSpPr>
            <a:spLocks noGrp="1"/>
          </p:cNvSpPr>
          <p:nvPr>
            <p:ph type="pic" sz="quarter" idx="73" hasCustomPrompt="1"/>
          </p:nvPr>
        </p:nvSpPr>
        <p:spPr>
          <a:xfrm>
            <a:off x="1028487" y="4410199"/>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47" name="Text Placeholder 1">
            <a:extLst>
              <a:ext uri="{FF2B5EF4-FFF2-40B4-BE49-F238E27FC236}">
                <a16:creationId xmlns:a16="http://schemas.microsoft.com/office/drawing/2014/main" id="{42F219D7-0618-4454-B61C-60090219EF85}"/>
              </a:ext>
            </a:extLst>
          </p:cNvPr>
          <p:cNvSpPr>
            <a:spLocks noGrp="1"/>
          </p:cNvSpPr>
          <p:nvPr>
            <p:ph type="body" sz="quarter" idx="74" hasCustomPrompt="1"/>
          </p:nvPr>
        </p:nvSpPr>
        <p:spPr>
          <a:xfrm>
            <a:off x="1772301" y="4574447"/>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48" name="Picture Placeholder 1">
            <a:extLst>
              <a:ext uri="{FF2B5EF4-FFF2-40B4-BE49-F238E27FC236}">
                <a16:creationId xmlns:a16="http://schemas.microsoft.com/office/drawing/2014/main" id="{5F6C372E-D4D4-454D-983B-0A2F87ABEE94}"/>
              </a:ext>
            </a:extLst>
          </p:cNvPr>
          <p:cNvSpPr>
            <a:spLocks noGrp="1"/>
          </p:cNvSpPr>
          <p:nvPr>
            <p:ph type="pic" sz="quarter" idx="75" hasCustomPrompt="1"/>
          </p:nvPr>
        </p:nvSpPr>
        <p:spPr>
          <a:xfrm>
            <a:off x="1028487" y="5355853"/>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49" name="Text Placeholder 1">
            <a:extLst>
              <a:ext uri="{FF2B5EF4-FFF2-40B4-BE49-F238E27FC236}">
                <a16:creationId xmlns:a16="http://schemas.microsoft.com/office/drawing/2014/main" id="{73B6C6F1-5F57-4798-8D8D-C4577A41CF20}"/>
              </a:ext>
            </a:extLst>
          </p:cNvPr>
          <p:cNvSpPr>
            <a:spLocks noGrp="1"/>
          </p:cNvSpPr>
          <p:nvPr>
            <p:ph type="body" sz="quarter" idx="76" hasCustomPrompt="1"/>
          </p:nvPr>
        </p:nvSpPr>
        <p:spPr>
          <a:xfrm>
            <a:off x="1772301" y="5520101"/>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51" name="Picture Placeholder 1">
            <a:extLst>
              <a:ext uri="{FF2B5EF4-FFF2-40B4-BE49-F238E27FC236}">
                <a16:creationId xmlns:a16="http://schemas.microsoft.com/office/drawing/2014/main" id="{04776A03-6761-48E3-A9A5-1CECF11F6881}"/>
              </a:ext>
            </a:extLst>
          </p:cNvPr>
          <p:cNvSpPr>
            <a:spLocks noGrp="1"/>
          </p:cNvSpPr>
          <p:nvPr>
            <p:ph type="pic" sz="quarter" idx="78" hasCustomPrompt="1"/>
          </p:nvPr>
        </p:nvSpPr>
        <p:spPr>
          <a:xfrm>
            <a:off x="8959090" y="2518891"/>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52" name="Text Placeholder 1">
            <a:extLst>
              <a:ext uri="{FF2B5EF4-FFF2-40B4-BE49-F238E27FC236}">
                <a16:creationId xmlns:a16="http://schemas.microsoft.com/office/drawing/2014/main" id="{0AE01236-8014-4CC8-BC36-6E8A577076F5}"/>
              </a:ext>
            </a:extLst>
          </p:cNvPr>
          <p:cNvSpPr>
            <a:spLocks noGrp="1"/>
          </p:cNvSpPr>
          <p:nvPr>
            <p:ph type="body" sz="quarter" idx="79" hasCustomPrompt="1"/>
          </p:nvPr>
        </p:nvSpPr>
        <p:spPr>
          <a:xfrm>
            <a:off x="9702903" y="2683139"/>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53" name="Picture Placeholder 1">
            <a:extLst>
              <a:ext uri="{FF2B5EF4-FFF2-40B4-BE49-F238E27FC236}">
                <a16:creationId xmlns:a16="http://schemas.microsoft.com/office/drawing/2014/main" id="{06515789-5882-4280-BDB0-7B31FD3610F9}"/>
              </a:ext>
            </a:extLst>
          </p:cNvPr>
          <p:cNvSpPr>
            <a:spLocks noGrp="1"/>
          </p:cNvSpPr>
          <p:nvPr>
            <p:ph type="pic" sz="quarter" idx="80" hasCustomPrompt="1"/>
          </p:nvPr>
        </p:nvSpPr>
        <p:spPr>
          <a:xfrm>
            <a:off x="8959090" y="3464545"/>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54" name="Text Placeholder 1">
            <a:extLst>
              <a:ext uri="{FF2B5EF4-FFF2-40B4-BE49-F238E27FC236}">
                <a16:creationId xmlns:a16="http://schemas.microsoft.com/office/drawing/2014/main" id="{2EE8A8FF-155B-4D9E-A640-C7684049B6D6}"/>
              </a:ext>
            </a:extLst>
          </p:cNvPr>
          <p:cNvSpPr>
            <a:spLocks noGrp="1"/>
          </p:cNvSpPr>
          <p:nvPr>
            <p:ph type="body" sz="quarter" idx="81" hasCustomPrompt="1"/>
          </p:nvPr>
        </p:nvSpPr>
        <p:spPr>
          <a:xfrm>
            <a:off x="9702903" y="3628793"/>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55" name="Picture Placeholder 1">
            <a:extLst>
              <a:ext uri="{FF2B5EF4-FFF2-40B4-BE49-F238E27FC236}">
                <a16:creationId xmlns:a16="http://schemas.microsoft.com/office/drawing/2014/main" id="{F718E55D-DE1C-47CA-A675-0B3AEA4782E3}"/>
              </a:ext>
            </a:extLst>
          </p:cNvPr>
          <p:cNvSpPr>
            <a:spLocks noGrp="1"/>
          </p:cNvSpPr>
          <p:nvPr>
            <p:ph type="pic" sz="quarter" idx="82" hasCustomPrompt="1"/>
          </p:nvPr>
        </p:nvSpPr>
        <p:spPr>
          <a:xfrm>
            <a:off x="8959090" y="4410199"/>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56" name="Text Placeholder 1">
            <a:extLst>
              <a:ext uri="{FF2B5EF4-FFF2-40B4-BE49-F238E27FC236}">
                <a16:creationId xmlns:a16="http://schemas.microsoft.com/office/drawing/2014/main" id="{CBF77B1D-366E-4643-BCB8-B86DC7EF59FB}"/>
              </a:ext>
            </a:extLst>
          </p:cNvPr>
          <p:cNvSpPr>
            <a:spLocks noGrp="1"/>
          </p:cNvSpPr>
          <p:nvPr>
            <p:ph type="body" sz="quarter" idx="83" hasCustomPrompt="1"/>
          </p:nvPr>
        </p:nvSpPr>
        <p:spPr>
          <a:xfrm>
            <a:off x="9702903" y="4574447"/>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57" name="Picture Placeholder 1">
            <a:extLst>
              <a:ext uri="{FF2B5EF4-FFF2-40B4-BE49-F238E27FC236}">
                <a16:creationId xmlns:a16="http://schemas.microsoft.com/office/drawing/2014/main" id="{6C4BB829-AA0C-4EC7-82FF-4ABDEF5B63D8}"/>
              </a:ext>
            </a:extLst>
          </p:cNvPr>
          <p:cNvSpPr>
            <a:spLocks noGrp="1"/>
          </p:cNvSpPr>
          <p:nvPr>
            <p:ph type="pic" sz="quarter" idx="84" hasCustomPrompt="1"/>
          </p:nvPr>
        </p:nvSpPr>
        <p:spPr>
          <a:xfrm>
            <a:off x="8959090" y="5355853"/>
            <a:ext cx="690090" cy="690090"/>
          </a:xfrm>
          <a:prstGeom prst="ellipse">
            <a:avLst/>
          </a:prstGeom>
          <a:solidFill>
            <a:schemeClr val="tx1">
              <a:lumMod val="65000"/>
              <a:lumOff val="35000"/>
            </a:schemeClr>
          </a:solidFill>
        </p:spPr>
        <p:txBody>
          <a:bodyPr lIns="0" tIns="108000" rIns="0"/>
          <a:lstStyle>
            <a:lvl1pPr marL="0" indent="0" algn="ctr">
              <a:buFontTx/>
              <a:buNone/>
              <a:defRPr sz="900">
                <a:solidFill>
                  <a:schemeClr val="bg1"/>
                </a:solidFill>
                <a:latin typeface="+mn-lt"/>
              </a:defRPr>
            </a:lvl1pPr>
          </a:lstStyle>
          <a:p>
            <a:r>
              <a:rPr lang="en-AU" dirty="0"/>
              <a:t>Insert picture here</a:t>
            </a:r>
          </a:p>
        </p:txBody>
      </p:sp>
      <p:sp>
        <p:nvSpPr>
          <p:cNvPr id="58" name="Text Placeholder 1">
            <a:extLst>
              <a:ext uri="{FF2B5EF4-FFF2-40B4-BE49-F238E27FC236}">
                <a16:creationId xmlns:a16="http://schemas.microsoft.com/office/drawing/2014/main" id="{F22E14AA-067A-4FE3-A78A-ACADDEDE58DB}"/>
              </a:ext>
            </a:extLst>
          </p:cNvPr>
          <p:cNvSpPr>
            <a:spLocks noGrp="1"/>
          </p:cNvSpPr>
          <p:nvPr>
            <p:ph type="body" sz="quarter" idx="85" hasCustomPrompt="1"/>
          </p:nvPr>
        </p:nvSpPr>
        <p:spPr>
          <a:xfrm>
            <a:off x="9702903" y="5520101"/>
            <a:ext cx="2106510"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59" name="Picture Placeholder 1">
            <a:extLst>
              <a:ext uri="{FF2B5EF4-FFF2-40B4-BE49-F238E27FC236}">
                <a16:creationId xmlns:a16="http://schemas.microsoft.com/office/drawing/2014/main" id="{05CC66C7-2249-42CA-9EC8-AE56EF6829B8}"/>
              </a:ext>
            </a:extLst>
          </p:cNvPr>
          <p:cNvSpPr>
            <a:spLocks noGrp="1"/>
          </p:cNvSpPr>
          <p:nvPr>
            <p:ph type="pic" sz="quarter" idx="12" hasCustomPrompt="1"/>
          </p:nvPr>
        </p:nvSpPr>
        <p:spPr>
          <a:xfrm>
            <a:off x="5134546" y="570235"/>
            <a:ext cx="868520" cy="868520"/>
          </a:xfrm>
          <a:prstGeom prst="ellipse">
            <a:avLst/>
          </a:prstGeom>
          <a:solidFill>
            <a:schemeClr val="tx1">
              <a:lumMod val="65000"/>
              <a:lumOff val="35000"/>
            </a:schemeClr>
          </a:solidFill>
        </p:spPr>
        <p:txBody>
          <a:bodyPr lIns="0" tIns="108000" rIns="0"/>
          <a:lstStyle>
            <a:lvl1pPr marL="0" indent="0" algn="ctr">
              <a:buFontTx/>
              <a:buNone/>
              <a:defRPr sz="1050">
                <a:solidFill>
                  <a:schemeClr val="bg1"/>
                </a:solidFill>
                <a:latin typeface="+mn-lt"/>
              </a:defRPr>
            </a:lvl1pPr>
          </a:lstStyle>
          <a:p>
            <a:r>
              <a:rPr lang="en-AU" dirty="0"/>
              <a:t>Insert picture here</a:t>
            </a:r>
          </a:p>
        </p:txBody>
      </p:sp>
      <p:sp>
        <p:nvSpPr>
          <p:cNvPr id="60" name="Text Placeholder 1">
            <a:extLst>
              <a:ext uri="{FF2B5EF4-FFF2-40B4-BE49-F238E27FC236}">
                <a16:creationId xmlns:a16="http://schemas.microsoft.com/office/drawing/2014/main" id="{3C764B44-B239-4EBC-8FEC-EF1F913E140B}"/>
              </a:ext>
            </a:extLst>
          </p:cNvPr>
          <p:cNvSpPr>
            <a:spLocks noGrp="1"/>
          </p:cNvSpPr>
          <p:nvPr>
            <p:ph type="body" sz="quarter" idx="61" hasCustomPrompt="1"/>
          </p:nvPr>
        </p:nvSpPr>
        <p:spPr>
          <a:xfrm>
            <a:off x="6048599" y="828905"/>
            <a:ext cx="2344738" cy="350865"/>
          </a:xfrm>
        </p:spPr>
        <p:txBody>
          <a:bodyPr wrap="square" lIns="108000" anchor="t">
            <a:spAutoFit/>
          </a:bodyPr>
          <a:lstStyle>
            <a:lvl1pPr marL="0" indent="0">
              <a:lnSpc>
                <a:spcPct val="90000"/>
              </a:lnSpc>
              <a:spcAft>
                <a:spcPts val="0"/>
              </a:spcAft>
              <a:buNone/>
              <a:defRPr kumimoji="0" lang="en-US" sz="1200" b="1" i="0" u="none" strike="noStrike" kern="1200" cap="none" spc="0" normalizeH="0" baseline="0" dirty="0">
                <a:ln>
                  <a:noFill/>
                </a:ln>
                <a:solidFill>
                  <a:srgbClr val="000000"/>
                </a:solidFill>
                <a:effectLst/>
                <a:uLnTx/>
                <a:uFillTx/>
                <a:latin typeface="Graphik"/>
                <a:ea typeface="+mn-ea"/>
                <a:cs typeface="+mn-cs"/>
              </a:defRPr>
            </a:lvl1pPr>
            <a:lvl2pPr marL="0" indent="0">
              <a:lnSpc>
                <a:spcPct val="100000"/>
              </a:lnSpc>
              <a:spcBef>
                <a:spcPts val="0"/>
              </a:spcBef>
              <a:buNone/>
              <a:defRPr kumimoji="0" lang="en-US" sz="1200" b="0" i="0" u="none" strike="noStrike" kern="1200" cap="none" spc="0" normalizeH="0" baseline="0" dirty="0">
                <a:ln>
                  <a:noFill/>
                </a:ln>
                <a:solidFill>
                  <a:srgbClr val="000000"/>
                </a:solidFill>
                <a:effectLst/>
                <a:uLnTx/>
                <a:uFillTx/>
                <a:latin typeface="Graphik"/>
                <a:ea typeface="+mn-ea"/>
                <a:cs typeface="+mn-cs"/>
              </a:defRPr>
            </a:lvl2pPr>
            <a:lvl3pPr marL="0" indent="0">
              <a:lnSpc>
                <a:spcPct val="100000"/>
              </a:lnSpc>
              <a:spcBef>
                <a:spcPts val="900"/>
              </a:spcBef>
              <a:buNone/>
              <a:defRPr kumimoji="0" lang="en-GB" sz="1200" b="0" i="0" u="none" strike="noStrike" kern="1200" cap="none" spc="0" normalizeH="0" baseline="0" dirty="0">
                <a:ln>
                  <a:noFill/>
                </a:ln>
                <a:solidFill>
                  <a:srgbClr val="000000"/>
                </a:solidFill>
                <a:effectLst/>
                <a:uLnTx/>
                <a:uFillTx/>
                <a:latin typeface="Graphik"/>
                <a:ea typeface="+mn-ea"/>
                <a:cs typeface="+mn-cs"/>
              </a:defRPr>
            </a:lvl3pPr>
          </a:lstStyle>
          <a:p>
            <a:pPr lvl="0"/>
            <a:r>
              <a:rPr lang="en-US" dirty="0"/>
              <a:t>Name</a:t>
            </a:r>
          </a:p>
          <a:p>
            <a:pPr lvl="1"/>
            <a:r>
              <a:rPr lang="en-US" dirty="0"/>
              <a:t>Job title</a:t>
            </a:r>
            <a:endParaRPr lang="en-GB" dirty="0"/>
          </a:p>
        </p:txBody>
      </p:sp>
      <p:sp>
        <p:nvSpPr>
          <p:cNvPr id="34" name="Footer Placeholder 2">
            <a:extLst>
              <a:ext uri="{FF2B5EF4-FFF2-40B4-BE49-F238E27FC236}">
                <a16:creationId xmlns:a16="http://schemas.microsoft.com/office/drawing/2014/main" id="{65B47CF1-D0A4-410B-8137-D4EBFA6976CB}"/>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3126404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eople 1.2">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7E061C87-E253-4832-BFB5-F70B539C6454}"/>
              </a:ext>
            </a:extLst>
          </p:cNvPr>
          <p:cNvSpPr>
            <a:spLocks noGrp="1"/>
          </p:cNvSpPr>
          <p:nvPr>
            <p:ph type="pic" sz="quarter" idx="12" hasCustomPrompt="1"/>
          </p:nvPr>
        </p:nvSpPr>
        <p:spPr>
          <a:xfrm>
            <a:off x="4027486" y="654050"/>
            <a:ext cx="1821922" cy="1821922"/>
          </a:xfrm>
          <a:prstGeom prst="ellipse">
            <a:avLst/>
          </a:prstGeom>
          <a:pattFill prst="pct40">
            <a:fgClr>
              <a:srgbClr val="C0C0C0"/>
            </a:fgClr>
            <a:bgClr>
              <a:schemeClr val="bg1"/>
            </a:bgClr>
          </a:pattFill>
        </p:spPr>
        <p:txBody>
          <a:bodyPr lIns="0" tIns="108000" rIns="0" anchor="ctr"/>
          <a:lstStyle>
            <a:lvl1pPr algn="ctr">
              <a:defRPr sz="900" b="0" i="0">
                <a:latin typeface="+mn-lt"/>
              </a:defRPr>
            </a:lvl1pPr>
          </a:lstStyle>
          <a:p>
            <a:r>
              <a:rPr lang="en-AU" dirty="0"/>
              <a:t>Insert picture here</a:t>
            </a:r>
          </a:p>
        </p:txBody>
      </p:sp>
      <p:sp>
        <p:nvSpPr>
          <p:cNvPr id="9" name="Picture Placeholder 6">
            <a:extLst>
              <a:ext uri="{FF2B5EF4-FFF2-40B4-BE49-F238E27FC236}">
                <a16:creationId xmlns:a16="http://schemas.microsoft.com/office/drawing/2014/main" id="{3D736B21-FEC6-4C48-8E5F-B3E9F8FC16B3}"/>
              </a:ext>
            </a:extLst>
          </p:cNvPr>
          <p:cNvSpPr>
            <a:spLocks noGrp="1"/>
          </p:cNvSpPr>
          <p:nvPr>
            <p:ph type="pic" sz="quarter" idx="16" hasCustomPrompt="1"/>
          </p:nvPr>
        </p:nvSpPr>
        <p:spPr>
          <a:xfrm>
            <a:off x="6645821" y="654050"/>
            <a:ext cx="1821922" cy="1821922"/>
          </a:xfrm>
          <a:prstGeom prst="ellipse">
            <a:avLst/>
          </a:prstGeom>
          <a:pattFill prst="pct40">
            <a:fgClr>
              <a:srgbClr val="C0C0C0"/>
            </a:fgClr>
            <a:bgClr>
              <a:schemeClr val="bg1"/>
            </a:bgClr>
          </a:pattFill>
        </p:spPr>
        <p:txBody>
          <a:bodyPr lIns="0" tIns="108000" rIns="0" anchor="ctr"/>
          <a:lstStyle>
            <a:lvl1pPr algn="ctr">
              <a:defRPr sz="900" b="0" i="0">
                <a:latin typeface="+mn-lt"/>
              </a:defRPr>
            </a:lvl1pPr>
          </a:lstStyle>
          <a:p>
            <a:r>
              <a:rPr lang="en-AU" dirty="0"/>
              <a:t>Insert picture here</a:t>
            </a:r>
          </a:p>
        </p:txBody>
      </p:sp>
      <p:sp>
        <p:nvSpPr>
          <p:cNvPr id="10" name="Picture Placeholder 6">
            <a:extLst>
              <a:ext uri="{FF2B5EF4-FFF2-40B4-BE49-F238E27FC236}">
                <a16:creationId xmlns:a16="http://schemas.microsoft.com/office/drawing/2014/main" id="{D11A794C-A816-487F-9059-D501237AC833}"/>
              </a:ext>
            </a:extLst>
          </p:cNvPr>
          <p:cNvSpPr>
            <a:spLocks noGrp="1"/>
          </p:cNvSpPr>
          <p:nvPr>
            <p:ph type="pic" sz="quarter" idx="17" hasCustomPrompt="1"/>
          </p:nvPr>
        </p:nvSpPr>
        <p:spPr>
          <a:xfrm>
            <a:off x="9264157" y="654050"/>
            <a:ext cx="1821922" cy="1821922"/>
          </a:xfrm>
          <a:prstGeom prst="ellipse">
            <a:avLst/>
          </a:prstGeom>
          <a:pattFill prst="pct40">
            <a:fgClr>
              <a:srgbClr val="C0C0C0"/>
            </a:fgClr>
            <a:bgClr>
              <a:schemeClr val="bg1"/>
            </a:bgClr>
          </a:pattFill>
        </p:spPr>
        <p:txBody>
          <a:bodyPr lIns="0" tIns="108000" rIns="0" anchor="ctr"/>
          <a:lstStyle>
            <a:lvl1pPr algn="ctr">
              <a:defRPr sz="900" b="0" i="0">
                <a:latin typeface="+mn-lt"/>
              </a:defRPr>
            </a:lvl1pPr>
          </a:lstStyle>
          <a:p>
            <a:r>
              <a:rPr lang="en-AU" dirty="0"/>
              <a:t>Insert picture here</a:t>
            </a:r>
          </a:p>
        </p:txBody>
      </p:sp>
      <p:sp>
        <p:nvSpPr>
          <p:cNvPr id="13" name="Picture Placeholder 6">
            <a:extLst>
              <a:ext uri="{FF2B5EF4-FFF2-40B4-BE49-F238E27FC236}">
                <a16:creationId xmlns:a16="http://schemas.microsoft.com/office/drawing/2014/main" id="{DE110EF0-57DB-4950-8ED4-8D41124F8687}"/>
              </a:ext>
            </a:extLst>
          </p:cNvPr>
          <p:cNvSpPr>
            <a:spLocks noGrp="1"/>
          </p:cNvSpPr>
          <p:nvPr>
            <p:ph type="pic" sz="quarter" idx="18" hasCustomPrompt="1"/>
          </p:nvPr>
        </p:nvSpPr>
        <p:spPr>
          <a:xfrm>
            <a:off x="4027486" y="3563780"/>
            <a:ext cx="1821922" cy="1821922"/>
          </a:xfrm>
          <a:prstGeom prst="ellipse">
            <a:avLst/>
          </a:prstGeom>
          <a:pattFill prst="pct40">
            <a:fgClr>
              <a:srgbClr val="C0C0C0"/>
            </a:fgClr>
            <a:bgClr>
              <a:schemeClr val="bg1"/>
            </a:bgClr>
          </a:pattFill>
        </p:spPr>
        <p:txBody>
          <a:bodyPr lIns="0" tIns="108000" rIns="0" anchor="ctr"/>
          <a:lstStyle>
            <a:lvl1pPr algn="ctr">
              <a:defRPr sz="900" b="0" i="0">
                <a:latin typeface="+mn-lt"/>
              </a:defRPr>
            </a:lvl1pPr>
          </a:lstStyle>
          <a:p>
            <a:r>
              <a:rPr lang="en-AU" dirty="0"/>
              <a:t>Insert picture here</a:t>
            </a:r>
          </a:p>
        </p:txBody>
      </p:sp>
      <p:sp>
        <p:nvSpPr>
          <p:cNvPr id="14" name="Picture Placeholder 6">
            <a:extLst>
              <a:ext uri="{FF2B5EF4-FFF2-40B4-BE49-F238E27FC236}">
                <a16:creationId xmlns:a16="http://schemas.microsoft.com/office/drawing/2014/main" id="{BA3B997E-F659-433E-86F4-4B27FA9774B3}"/>
              </a:ext>
            </a:extLst>
          </p:cNvPr>
          <p:cNvSpPr>
            <a:spLocks noGrp="1"/>
          </p:cNvSpPr>
          <p:nvPr>
            <p:ph type="pic" sz="quarter" idx="19" hasCustomPrompt="1"/>
          </p:nvPr>
        </p:nvSpPr>
        <p:spPr>
          <a:xfrm>
            <a:off x="6645821" y="3563780"/>
            <a:ext cx="1821922" cy="1821922"/>
          </a:xfrm>
          <a:prstGeom prst="ellipse">
            <a:avLst/>
          </a:prstGeom>
          <a:pattFill prst="pct40">
            <a:fgClr>
              <a:srgbClr val="C0C0C0"/>
            </a:fgClr>
            <a:bgClr>
              <a:schemeClr val="bg1"/>
            </a:bgClr>
          </a:pattFill>
        </p:spPr>
        <p:txBody>
          <a:bodyPr lIns="0" tIns="108000" rIns="0" anchor="ctr"/>
          <a:lstStyle>
            <a:lvl1pPr algn="ctr">
              <a:defRPr sz="900" b="0" i="0">
                <a:latin typeface="+mn-lt"/>
              </a:defRPr>
            </a:lvl1pPr>
          </a:lstStyle>
          <a:p>
            <a:r>
              <a:rPr lang="en-AU" dirty="0"/>
              <a:t>Insert picture here</a:t>
            </a:r>
          </a:p>
        </p:txBody>
      </p:sp>
      <p:sp>
        <p:nvSpPr>
          <p:cNvPr id="15" name="Picture Placeholder 6">
            <a:extLst>
              <a:ext uri="{FF2B5EF4-FFF2-40B4-BE49-F238E27FC236}">
                <a16:creationId xmlns:a16="http://schemas.microsoft.com/office/drawing/2014/main" id="{E2B60B8D-759C-4307-8E36-9168B4188844}"/>
              </a:ext>
            </a:extLst>
          </p:cNvPr>
          <p:cNvSpPr>
            <a:spLocks noGrp="1"/>
          </p:cNvSpPr>
          <p:nvPr>
            <p:ph type="pic" sz="quarter" idx="20" hasCustomPrompt="1"/>
          </p:nvPr>
        </p:nvSpPr>
        <p:spPr>
          <a:xfrm>
            <a:off x="9264157" y="3563780"/>
            <a:ext cx="1821922" cy="1821922"/>
          </a:xfrm>
          <a:prstGeom prst="ellipse">
            <a:avLst/>
          </a:prstGeom>
          <a:pattFill prst="pct40">
            <a:fgClr>
              <a:srgbClr val="C0C0C0"/>
            </a:fgClr>
            <a:bgClr>
              <a:schemeClr val="bg1"/>
            </a:bgClr>
          </a:pattFill>
        </p:spPr>
        <p:txBody>
          <a:bodyPr lIns="0" tIns="108000" rIns="0" anchor="ctr"/>
          <a:lstStyle>
            <a:lvl1pPr algn="ctr">
              <a:defRPr sz="900" b="0" i="0">
                <a:latin typeface="+mn-lt"/>
              </a:defRPr>
            </a:lvl1pPr>
          </a:lstStyle>
          <a:p>
            <a:r>
              <a:rPr lang="en-AU" dirty="0"/>
              <a:t>Insert picture here</a:t>
            </a:r>
          </a:p>
        </p:txBody>
      </p:sp>
      <p:sp>
        <p:nvSpPr>
          <p:cNvPr id="17" name="Text Placeholder 41">
            <a:extLst>
              <a:ext uri="{FF2B5EF4-FFF2-40B4-BE49-F238E27FC236}">
                <a16:creationId xmlns:a16="http://schemas.microsoft.com/office/drawing/2014/main" id="{7F1FA08D-7645-46DA-B74E-8A86B7A48513}"/>
              </a:ext>
            </a:extLst>
          </p:cNvPr>
          <p:cNvSpPr>
            <a:spLocks noGrp="1"/>
          </p:cNvSpPr>
          <p:nvPr>
            <p:ph type="body" sz="quarter" idx="21" hasCustomPrompt="1"/>
          </p:nvPr>
        </p:nvSpPr>
        <p:spPr>
          <a:xfrm>
            <a:off x="381149" y="3155234"/>
            <a:ext cx="2860675" cy="2899491"/>
          </a:xfrm>
        </p:spPr>
        <p:txBody>
          <a:bodyPr wrap="square">
            <a:noAutofit/>
          </a:bodyPr>
          <a:lstStyle>
            <a:lvl1pPr>
              <a:lnSpc>
                <a:spcPct val="100000"/>
              </a:lnSpc>
              <a:spcBef>
                <a:spcPts val="0"/>
              </a:spcBef>
              <a:spcAft>
                <a:spcPts val="1200"/>
              </a:spcAft>
              <a:defRPr sz="1400" b="0" i="0">
                <a:solidFill>
                  <a:schemeClr val="tx1"/>
                </a:solidFill>
                <a:latin typeface="+mj-lt"/>
              </a:defRPr>
            </a:lvl1pPr>
            <a:lvl2pPr>
              <a:lnSpc>
                <a:spcPct val="100000"/>
              </a:lnSpc>
              <a:spcBef>
                <a:spcPts val="0"/>
              </a:spcBef>
              <a:spcAft>
                <a:spcPts val="1200"/>
              </a:spcAft>
              <a:defRPr sz="1400" b="0" i="0">
                <a:solidFill>
                  <a:schemeClr val="tx1"/>
                </a:solidFill>
              </a:defRPr>
            </a:lvl2pPr>
          </a:lstStyle>
          <a:p>
            <a:pPr lvl="0"/>
            <a:r>
              <a:rPr lang="en-US" dirty="0"/>
              <a:t>Edit Master text styles</a:t>
            </a:r>
          </a:p>
          <a:p>
            <a:pPr lvl="1"/>
            <a:r>
              <a:rPr lang="en-US" dirty="0"/>
              <a:t>Second level</a:t>
            </a:r>
          </a:p>
        </p:txBody>
      </p:sp>
      <p:sp>
        <p:nvSpPr>
          <p:cNvPr id="19" name="Text Placeholder 41">
            <a:extLst>
              <a:ext uri="{FF2B5EF4-FFF2-40B4-BE49-F238E27FC236}">
                <a16:creationId xmlns:a16="http://schemas.microsoft.com/office/drawing/2014/main" id="{F996EC7F-3B94-44CB-95AE-46012470B477}"/>
              </a:ext>
            </a:extLst>
          </p:cNvPr>
          <p:cNvSpPr>
            <a:spLocks noGrp="1"/>
          </p:cNvSpPr>
          <p:nvPr>
            <p:ph type="body" sz="quarter" idx="23" hasCustomPrompt="1"/>
          </p:nvPr>
        </p:nvSpPr>
        <p:spPr>
          <a:xfrm>
            <a:off x="3844395" y="2666496"/>
            <a:ext cx="2188106" cy="386747"/>
          </a:xfrm>
        </p:spPr>
        <p:txBody>
          <a:bodyPr wrap="square">
            <a:spAutoFit/>
          </a:bodyPr>
          <a:lstStyle>
            <a:lvl1pPr algn="ctr">
              <a:lnSpc>
                <a:spcPct val="120000"/>
              </a:lnSpc>
              <a:spcAft>
                <a:spcPts val="0"/>
              </a:spcAft>
              <a:defRPr sz="1100" b="0" i="0">
                <a:solidFill>
                  <a:schemeClr val="tx1"/>
                </a:solidFill>
                <a:latin typeface="+mj-lt"/>
              </a:defRPr>
            </a:lvl1pPr>
            <a:lvl2pPr algn="ctr">
              <a:lnSpc>
                <a:spcPct val="120000"/>
              </a:lnSpc>
              <a:spcAft>
                <a:spcPts val="0"/>
              </a:spcAft>
              <a:defRPr sz="1100" b="0" i="0">
                <a:solidFill>
                  <a:schemeClr val="tx1"/>
                </a:solidFill>
                <a:latin typeface="Graphik" panose="020B0503030202060203" pitchFamily="34" charset="77"/>
              </a:defRPr>
            </a:lvl2pPr>
          </a:lstStyle>
          <a:p>
            <a:pPr lvl="0"/>
            <a:r>
              <a:rPr lang="en-US" dirty="0"/>
              <a:t>Insert name here</a:t>
            </a:r>
          </a:p>
          <a:p>
            <a:pPr lvl="1"/>
            <a:r>
              <a:rPr lang="en-US" dirty="0"/>
              <a:t>Job title here</a:t>
            </a:r>
          </a:p>
        </p:txBody>
      </p:sp>
      <p:sp>
        <p:nvSpPr>
          <p:cNvPr id="20" name="Text Placeholder 41">
            <a:extLst>
              <a:ext uri="{FF2B5EF4-FFF2-40B4-BE49-F238E27FC236}">
                <a16:creationId xmlns:a16="http://schemas.microsoft.com/office/drawing/2014/main" id="{933F2A73-79B9-4EF1-8DDE-4B21A5E4C959}"/>
              </a:ext>
            </a:extLst>
          </p:cNvPr>
          <p:cNvSpPr>
            <a:spLocks noGrp="1"/>
          </p:cNvSpPr>
          <p:nvPr>
            <p:ph type="body" sz="quarter" idx="24" hasCustomPrompt="1"/>
          </p:nvPr>
        </p:nvSpPr>
        <p:spPr>
          <a:xfrm>
            <a:off x="6462730" y="2666496"/>
            <a:ext cx="2188106" cy="386747"/>
          </a:xfrm>
        </p:spPr>
        <p:txBody>
          <a:bodyPr wrap="square">
            <a:spAutoFit/>
          </a:bodyPr>
          <a:lstStyle>
            <a:lvl1pPr algn="ctr">
              <a:lnSpc>
                <a:spcPct val="120000"/>
              </a:lnSpc>
              <a:spcAft>
                <a:spcPts val="0"/>
              </a:spcAft>
              <a:defRPr sz="1100" b="0" i="0">
                <a:solidFill>
                  <a:schemeClr val="tx1"/>
                </a:solidFill>
                <a:latin typeface="+mj-lt"/>
              </a:defRPr>
            </a:lvl1pPr>
            <a:lvl2pPr algn="ctr">
              <a:lnSpc>
                <a:spcPct val="120000"/>
              </a:lnSpc>
              <a:spcAft>
                <a:spcPts val="0"/>
              </a:spcAft>
              <a:defRPr sz="1100" b="0" i="0">
                <a:solidFill>
                  <a:schemeClr val="tx1"/>
                </a:solidFill>
              </a:defRPr>
            </a:lvl2pPr>
          </a:lstStyle>
          <a:p>
            <a:pPr lvl="0"/>
            <a:r>
              <a:rPr lang="en-US" dirty="0"/>
              <a:t>Insert name here</a:t>
            </a:r>
          </a:p>
          <a:p>
            <a:pPr lvl="1"/>
            <a:r>
              <a:rPr lang="en-US" dirty="0"/>
              <a:t>Job title here</a:t>
            </a:r>
          </a:p>
        </p:txBody>
      </p:sp>
      <p:sp>
        <p:nvSpPr>
          <p:cNvPr id="21" name="Text Placeholder 41">
            <a:extLst>
              <a:ext uri="{FF2B5EF4-FFF2-40B4-BE49-F238E27FC236}">
                <a16:creationId xmlns:a16="http://schemas.microsoft.com/office/drawing/2014/main" id="{C9341F21-3C8F-409B-9A6F-900D181D1BE6}"/>
              </a:ext>
            </a:extLst>
          </p:cNvPr>
          <p:cNvSpPr>
            <a:spLocks noGrp="1"/>
          </p:cNvSpPr>
          <p:nvPr>
            <p:ph type="body" sz="quarter" idx="25" hasCustomPrompt="1"/>
          </p:nvPr>
        </p:nvSpPr>
        <p:spPr>
          <a:xfrm>
            <a:off x="9081064" y="2666496"/>
            <a:ext cx="2188106" cy="386747"/>
          </a:xfrm>
        </p:spPr>
        <p:txBody>
          <a:bodyPr wrap="square">
            <a:spAutoFit/>
          </a:bodyPr>
          <a:lstStyle>
            <a:lvl1pPr algn="ctr">
              <a:lnSpc>
                <a:spcPct val="120000"/>
              </a:lnSpc>
              <a:spcAft>
                <a:spcPts val="0"/>
              </a:spcAft>
              <a:defRPr sz="1100" b="0" i="0">
                <a:solidFill>
                  <a:schemeClr val="tx1"/>
                </a:solidFill>
                <a:latin typeface="+mj-lt"/>
              </a:defRPr>
            </a:lvl1pPr>
            <a:lvl2pPr algn="ctr">
              <a:lnSpc>
                <a:spcPct val="120000"/>
              </a:lnSpc>
              <a:spcAft>
                <a:spcPts val="0"/>
              </a:spcAft>
              <a:defRPr sz="1100" b="0" i="0">
                <a:solidFill>
                  <a:schemeClr val="tx1"/>
                </a:solidFill>
              </a:defRPr>
            </a:lvl2pPr>
          </a:lstStyle>
          <a:p>
            <a:pPr lvl="0"/>
            <a:r>
              <a:rPr lang="en-US" dirty="0"/>
              <a:t>Insert name here</a:t>
            </a:r>
          </a:p>
          <a:p>
            <a:pPr lvl="1"/>
            <a:r>
              <a:rPr lang="en-US" dirty="0"/>
              <a:t>Job title here</a:t>
            </a:r>
          </a:p>
        </p:txBody>
      </p:sp>
      <p:sp>
        <p:nvSpPr>
          <p:cNvPr id="22" name="Text Placeholder 41">
            <a:extLst>
              <a:ext uri="{FF2B5EF4-FFF2-40B4-BE49-F238E27FC236}">
                <a16:creationId xmlns:a16="http://schemas.microsoft.com/office/drawing/2014/main" id="{1D9766DF-729E-4626-9D1E-DA125342010E}"/>
              </a:ext>
            </a:extLst>
          </p:cNvPr>
          <p:cNvSpPr>
            <a:spLocks noGrp="1"/>
          </p:cNvSpPr>
          <p:nvPr>
            <p:ph type="body" sz="quarter" idx="26" hasCustomPrompt="1"/>
          </p:nvPr>
        </p:nvSpPr>
        <p:spPr>
          <a:xfrm>
            <a:off x="3844395" y="5609965"/>
            <a:ext cx="2188106" cy="386747"/>
          </a:xfrm>
        </p:spPr>
        <p:txBody>
          <a:bodyPr wrap="square">
            <a:spAutoFit/>
          </a:bodyPr>
          <a:lstStyle>
            <a:lvl1pPr algn="ctr">
              <a:lnSpc>
                <a:spcPct val="120000"/>
              </a:lnSpc>
              <a:spcAft>
                <a:spcPts val="0"/>
              </a:spcAft>
              <a:defRPr sz="1100" b="0" i="0">
                <a:solidFill>
                  <a:schemeClr val="tx1"/>
                </a:solidFill>
                <a:latin typeface="+mj-lt"/>
              </a:defRPr>
            </a:lvl1pPr>
            <a:lvl2pPr algn="ctr">
              <a:lnSpc>
                <a:spcPct val="120000"/>
              </a:lnSpc>
              <a:spcAft>
                <a:spcPts val="0"/>
              </a:spcAft>
              <a:defRPr sz="1100" b="0" i="0">
                <a:solidFill>
                  <a:schemeClr val="tx1"/>
                </a:solidFill>
              </a:defRPr>
            </a:lvl2pPr>
          </a:lstStyle>
          <a:p>
            <a:pPr lvl="0"/>
            <a:r>
              <a:rPr lang="en-US" dirty="0"/>
              <a:t>Insert name here</a:t>
            </a:r>
          </a:p>
          <a:p>
            <a:pPr lvl="1"/>
            <a:r>
              <a:rPr lang="en-US" dirty="0"/>
              <a:t>Job title here</a:t>
            </a:r>
          </a:p>
        </p:txBody>
      </p:sp>
      <p:sp>
        <p:nvSpPr>
          <p:cNvPr id="23" name="Text Placeholder 41">
            <a:extLst>
              <a:ext uri="{FF2B5EF4-FFF2-40B4-BE49-F238E27FC236}">
                <a16:creationId xmlns:a16="http://schemas.microsoft.com/office/drawing/2014/main" id="{EEB912AC-4C4E-413F-A86D-FF61827A4C5A}"/>
              </a:ext>
            </a:extLst>
          </p:cNvPr>
          <p:cNvSpPr>
            <a:spLocks noGrp="1"/>
          </p:cNvSpPr>
          <p:nvPr>
            <p:ph type="body" sz="quarter" idx="27" hasCustomPrompt="1"/>
          </p:nvPr>
        </p:nvSpPr>
        <p:spPr>
          <a:xfrm>
            <a:off x="6462730" y="5609965"/>
            <a:ext cx="2188106" cy="386747"/>
          </a:xfrm>
        </p:spPr>
        <p:txBody>
          <a:bodyPr wrap="square">
            <a:spAutoFit/>
          </a:bodyPr>
          <a:lstStyle>
            <a:lvl1pPr algn="ctr">
              <a:lnSpc>
                <a:spcPct val="120000"/>
              </a:lnSpc>
              <a:spcAft>
                <a:spcPts val="0"/>
              </a:spcAft>
              <a:defRPr sz="1100" b="0" i="0">
                <a:solidFill>
                  <a:schemeClr val="tx1"/>
                </a:solidFill>
                <a:latin typeface="+mj-lt"/>
              </a:defRPr>
            </a:lvl1pPr>
            <a:lvl2pPr algn="ctr">
              <a:lnSpc>
                <a:spcPct val="120000"/>
              </a:lnSpc>
              <a:spcAft>
                <a:spcPts val="0"/>
              </a:spcAft>
              <a:defRPr sz="1100" b="0" i="0">
                <a:solidFill>
                  <a:schemeClr val="tx1"/>
                </a:solidFill>
              </a:defRPr>
            </a:lvl2pPr>
          </a:lstStyle>
          <a:p>
            <a:pPr lvl="0"/>
            <a:r>
              <a:rPr lang="en-US" dirty="0"/>
              <a:t>Insert name here</a:t>
            </a:r>
          </a:p>
          <a:p>
            <a:pPr lvl="1"/>
            <a:r>
              <a:rPr lang="en-US" dirty="0"/>
              <a:t>Job title here</a:t>
            </a:r>
          </a:p>
        </p:txBody>
      </p:sp>
      <p:sp>
        <p:nvSpPr>
          <p:cNvPr id="24" name="Text Placeholder 41">
            <a:extLst>
              <a:ext uri="{FF2B5EF4-FFF2-40B4-BE49-F238E27FC236}">
                <a16:creationId xmlns:a16="http://schemas.microsoft.com/office/drawing/2014/main" id="{1AEB650E-76C2-47B9-9F71-987790E6E2B2}"/>
              </a:ext>
            </a:extLst>
          </p:cNvPr>
          <p:cNvSpPr>
            <a:spLocks noGrp="1"/>
          </p:cNvSpPr>
          <p:nvPr>
            <p:ph type="body" sz="quarter" idx="28" hasCustomPrompt="1"/>
          </p:nvPr>
        </p:nvSpPr>
        <p:spPr>
          <a:xfrm>
            <a:off x="9081064" y="5609965"/>
            <a:ext cx="2188106" cy="386747"/>
          </a:xfrm>
        </p:spPr>
        <p:txBody>
          <a:bodyPr wrap="square">
            <a:spAutoFit/>
          </a:bodyPr>
          <a:lstStyle>
            <a:lvl1pPr algn="ctr">
              <a:lnSpc>
                <a:spcPct val="120000"/>
              </a:lnSpc>
              <a:spcAft>
                <a:spcPts val="0"/>
              </a:spcAft>
              <a:defRPr sz="1100" b="0" i="0">
                <a:solidFill>
                  <a:schemeClr val="tx1"/>
                </a:solidFill>
                <a:latin typeface="+mj-lt"/>
              </a:defRPr>
            </a:lvl1pPr>
            <a:lvl2pPr algn="ctr">
              <a:lnSpc>
                <a:spcPct val="120000"/>
              </a:lnSpc>
              <a:spcAft>
                <a:spcPts val="0"/>
              </a:spcAft>
              <a:defRPr sz="1100" b="0" i="0">
                <a:solidFill>
                  <a:schemeClr val="tx1"/>
                </a:solidFill>
              </a:defRPr>
            </a:lvl2pPr>
          </a:lstStyle>
          <a:p>
            <a:pPr lvl="0"/>
            <a:r>
              <a:rPr lang="en-US" dirty="0"/>
              <a:t>Insert name here</a:t>
            </a:r>
          </a:p>
          <a:p>
            <a:pPr lvl="1"/>
            <a:r>
              <a:rPr lang="en-US" dirty="0"/>
              <a:t>Job title here</a:t>
            </a:r>
          </a:p>
        </p:txBody>
      </p:sp>
      <p:sp>
        <p:nvSpPr>
          <p:cNvPr id="27" name="Text Placeholder 41">
            <a:extLst>
              <a:ext uri="{FF2B5EF4-FFF2-40B4-BE49-F238E27FC236}">
                <a16:creationId xmlns:a16="http://schemas.microsoft.com/office/drawing/2014/main" id="{5035CED4-FA38-4376-8BA3-41A2EFB1B9AE}"/>
              </a:ext>
            </a:extLst>
          </p:cNvPr>
          <p:cNvSpPr>
            <a:spLocks noGrp="1"/>
          </p:cNvSpPr>
          <p:nvPr>
            <p:ph type="body" sz="quarter" idx="29" hasCustomPrompt="1"/>
          </p:nvPr>
        </p:nvSpPr>
        <p:spPr>
          <a:xfrm>
            <a:off x="381149" y="1863759"/>
            <a:ext cx="2860675" cy="307706"/>
          </a:xfrm>
        </p:spPr>
        <p:txBody>
          <a:bodyPr wrap="square">
            <a:spAutoFit/>
          </a:bodyPr>
          <a:lstStyle>
            <a:lvl1pPr>
              <a:lnSpc>
                <a:spcPct val="100000"/>
              </a:lnSpc>
              <a:spcAft>
                <a:spcPts val="0"/>
              </a:spcAft>
              <a:defRPr sz="2000" b="0" i="0">
                <a:solidFill>
                  <a:schemeClr val="accent1"/>
                </a:solidFill>
                <a:latin typeface="GT Sectra Fine Rg" panose="00000500000000000000" pitchFamily="50" charset="-18"/>
              </a:defRPr>
            </a:lvl1pPr>
            <a:lvl2pPr>
              <a:lnSpc>
                <a:spcPct val="110000"/>
              </a:lnSpc>
              <a:spcAft>
                <a:spcPts val="200"/>
              </a:spcAft>
              <a:defRPr sz="900">
                <a:solidFill>
                  <a:schemeClr val="tx1"/>
                </a:solidFill>
              </a:defRPr>
            </a:lvl2pPr>
          </a:lstStyle>
          <a:p>
            <a:pPr lvl="0"/>
            <a:r>
              <a:rPr lang="en-US" dirty="0"/>
              <a:t>Subtitle here</a:t>
            </a:r>
          </a:p>
        </p:txBody>
      </p:sp>
      <p:sp>
        <p:nvSpPr>
          <p:cNvPr id="30" name="Footer Placeholder 2">
            <a:extLst>
              <a:ext uri="{FF2B5EF4-FFF2-40B4-BE49-F238E27FC236}">
                <a16:creationId xmlns:a16="http://schemas.microsoft.com/office/drawing/2014/main" id="{AEC3C730-F5B1-49B9-9C96-C560635412A0}"/>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endParaRPr lang="en-GB" dirty="0"/>
          </a:p>
        </p:txBody>
      </p:sp>
      <p:sp>
        <p:nvSpPr>
          <p:cNvPr id="31" name="Slide Number Placeholder 7">
            <a:extLst>
              <a:ext uri="{FF2B5EF4-FFF2-40B4-BE49-F238E27FC236}">
                <a16:creationId xmlns:a16="http://schemas.microsoft.com/office/drawing/2014/main" id="{61C06CE6-D654-4FD7-8838-166E37DE87A2}"/>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25" name="Title 1">
            <a:extLst>
              <a:ext uri="{FF2B5EF4-FFF2-40B4-BE49-F238E27FC236}">
                <a16:creationId xmlns:a16="http://schemas.microsoft.com/office/drawing/2014/main" id="{F649B191-A4B1-46F4-9DD6-86829965DE67}"/>
              </a:ext>
            </a:extLst>
          </p:cNvPr>
          <p:cNvSpPr>
            <a:spLocks noGrp="1"/>
          </p:cNvSpPr>
          <p:nvPr>
            <p:ph type="title" hasCustomPrompt="1"/>
          </p:nvPr>
        </p:nvSpPr>
        <p:spPr>
          <a:xfrm>
            <a:off x="381000" y="381000"/>
            <a:ext cx="3463395" cy="1133940"/>
          </a:xfrm>
        </p:spPr>
        <p:txBody>
          <a:bodyPr/>
          <a:lstStyle>
            <a:lvl1pPr>
              <a:defRPr sz="3198"/>
            </a:lvl1pPr>
          </a:lstStyle>
          <a:p>
            <a:r>
              <a:rPr lang="en-GB" dirty="0"/>
              <a:t>Place headline here</a:t>
            </a:r>
            <a:endParaRPr lang="en-US" dirty="0"/>
          </a:p>
        </p:txBody>
      </p:sp>
    </p:spTree>
    <p:extLst>
      <p:ext uri="{BB962C8B-B14F-4D97-AF65-F5344CB8AC3E}">
        <p14:creationId xmlns:p14="http://schemas.microsoft.com/office/powerpoint/2010/main" val="26404994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eople 1.5">
    <p:bg>
      <p:bgPr>
        <a:solidFill>
          <a:schemeClr val="bg1"/>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7E061C87-E253-4832-BFB5-F70B539C6454}"/>
              </a:ext>
            </a:extLst>
          </p:cNvPr>
          <p:cNvSpPr>
            <a:spLocks noGrp="1"/>
          </p:cNvSpPr>
          <p:nvPr>
            <p:ph type="pic" sz="quarter" idx="12" hasCustomPrompt="1"/>
          </p:nvPr>
        </p:nvSpPr>
        <p:spPr>
          <a:xfrm>
            <a:off x="597849" y="2144605"/>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19" name="Text Placeholder 41">
            <a:extLst>
              <a:ext uri="{FF2B5EF4-FFF2-40B4-BE49-F238E27FC236}">
                <a16:creationId xmlns:a16="http://schemas.microsoft.com/office/drawing/2014/main" id="{F996EC7F-3B94-44CB-95AE-46012470B477}"/>
              </a:ext>
            </a:extLst>
          </p:cNvPr>
          <p:cNvSpPr>
            <a:spLocks noGrp="1"/>
          </p:cNvSpPr>
          <p:nvPr>
            <p:ph type="body" sz="quarter" idx="23" hasCustomPrompt="1"/>
          </p:nvPr>
        </p:nvSpPr>
        <p:spPr>
          <a:xfrm>
            <a:off x="381151" y="3593083"/>
            <a:ext cx="1691348"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en-US" dirty="0"/>
              <a:t>Insert name here</a:t>
            </a:r>
          </a:p>
          <a:p>
            <a:pPr lvl="1"/>
            <a:r>
              <a:rPr lang="en-US" dirty="0"/>
              <a:t>Job title here</a:t>
            </a:r>
          </a:p>
        </p:txBody>
      </p:sp>
      <p:sp>
        <p:nvSpPr>
          <p:cNvPr id="20" name="Text Placeholder 41">
            <a:extLst>
              <a:ext uri="{FF2B5EF4-FFF2-40B4-BE49-F238E27FC236}">
                <a16:creationId xmlns:a16="http://schemas.microsoft.com/office/drawing/2014/main" id="{933F2A73-79B9-4EF1-8DDE-4B21A5E4C959}"/>
              </a:ext>
            </a:extLst>
          </p:cNvPr>
          <p:cNvSpPr>
            <a:spLocks noGrp="1"/>
          </p:cNvSpPr>
          <p:nvPr>
            <p:ph type="body" sz="quarter" idx="24" hasCustomPrompt="1"/>
          </p:nvPr>
        </p:nvSpPr>
        <p:spPr>
          <a:xfrm>
            <a:off x="2337717" y="3593083"/>
            <a:ext cx="1692934"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28" name="Picture Placeholder 6">
            <a:extLst>
              <a:ext uri="{FF2B5EF4-FFF2-40B4-BE49-F238E27FC236}">
                <a16:creationId xmlns:a16="http://schemas.microsoft.com/office/drawing/2014/main" id="{2498E870-A201-5E46-BB51-E920D22FCAA9}"/>
              </a:ext>
            </a:extLst>
          </p:cNvPr>
          <p:cNvSpPr>
            <a:spLocks noGrp="1"/>
          </p:cNvSpPr>
          <p:nvPr>
            <p:ph type="pic" sz="quarter" idx="38" hasCustomPrompt="1"/>
          </p:nvPr>
        </p:nvSpPr>
        <p:spPr>
          <a:xfrm>
            <a:off x="2545678" y="2144605"/>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29" name="Picture Placeholder 6">
            <a:extLst>
              <a:ext uri="{FF2B5EF4-FFF2-40B4-BE49-F238E27FC236}">
                <a16:creationId xmlns:a16="http://schemas.microsoft.com/office/drawing/2014/main" id="{B0630F82-690C-ED48-83F5-C2490B24C029}"/>
              </a:ext>
            </a:extLst>
          </p:cNvPr>
          <p:cNvSpPr>
            <a:spLocks noGrp="1"/>
          </p:cNvSpPr>
          <p:nvPr>
            <p:ph type="pic" sz="quarter" idx="39" hasCustomPrompt="1"/>
          </p:nvPr>
        </p:nvSpPr>
        <p:spPr>
          <a:xfrm>
            <a:off x="4493507" y="2144605"/>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30" name="Text Placeholder 41">
            <a:extLst>
              <a:ext uri="{FF2B5EF4-FFF2-40B4-BE49-F238E27FC236}">
                <a16:creationId xmlns:a16="http://schemas.microsoft.com/office/drawing/2014/main" id="{173A9BD6-2A31-F44F-BE1D-C1302795CB75}"/>
              </a:ext>
            </a:extLst>
          </p:cNvPr>
          <p:cNvSpPr>
            <a:spLocks noGrp="1"/>
          </p:cNvSpPr>
          <p:nvPr>
            <p:ph type="body" sz="quarter" idx="40" hasCustomPrompt="1"/>
          </p:nvPr>
        </p:nvSpPr>
        <p:spPr>
          <a:xfrm>
            <a:off x="6223847" y="3593083"/>
            <a:ext cx="1692934"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33" name="Picture Placeholder 6">
            <a:extLst>
              <a:ext uri="{FF2B5EF4-FFF2-40B4-BE49-F238E27FC236}">
                <a16:creationId xmlns:a16="http://schemas.microsoft.com/office/drawing/2014/main" id="{29D11028-8DC5-3043-B3FC-0FAD07B45479}"/>
              </a:ext>
            </a:extLst>
          </p:cNvPr>
          <p:cNvSpPr>
            <a:spLocks noGrp="1"/>
          </p:cNvSpPr>
          <p:nvPr>
            <p:ph type="pic" sz="quarter" idx="41" hasCustomPrompt="1"/>
          </p:nvPr>
        </p:nvSpPr>
        <p:spPr>
          <a:xfrm>
            <a:off x="6441336" y="2144605"/>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42" name="Picture Placeholder 6">
            <a:extLst>
              <a:ext uri="{FF2B5EF4-FFF2-40B4-BE49-F238E27FC236}">
                <a16:creationId xmlns:a16="http://schemas.microsoft.com/office/drawing/2014/main" id="{2335AFE9-4ED3-DF49-928D-AB27E278FD49}"/>
              </a:ext>
            </a:extLst>
          </p:cNvPr>
          <p:cNvSpPr>
            <a:spLocks noGrp="1"/>
          </p:cNvSpPr>
          <p:nvPr>
            <p:ph type="pic" sz="quarter" idx="42" hasCustomPrompt="1"/>
          </p:nvPr>
        </p:nvSpPr>
        <p:spPr>
          <a:xfrm>
            <a:off x="597849" y="4392704"/>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46" name="Picture Placeholder 6">
            <a:extLst>
              <a:ext uri="{FF2B5EF4-FFF2-40B4-BE49-F238E27FC236}">
                <a16:creationId xmlns:a16="http://schemas.microsoft.com/office/drawing/2014/main" id="{3AC1A77D-7E32-4E43-B36F-7B80E2E40A2C}"/>
              </a:ext>
            </a:extLst>
          </p:cNvPr>
          <p:cNvSpPr>
            <a:spLocks noGrp="1"/>
          </p:cNvSpPr>
          <p:nvPr>
            <p:ph type="pic" sz="quarter" idx="46" hasCustomPrompt="1"/>
          </p:nvPr>
        </p:nvSpPr>
        <p:spPr>
          <a:xfrm>
            <a:off x="2545678" y="4392704"/>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47" name="Picture Placeholder 6">
            <a:extLst>
              <a:ext uri="{FF2B5EF4-FFF2-40B4-BE49-F238E27FC236}">
                <a16:creationId xmlns:a16="http://schemas.microsoft.com/office/drawing/2014/main" id="{A4A072B4-72E7-814F-B578-30E99EF44E57}"/>
              </a:ext>
            </a:extLst>
          </p:cNvPr>
          <p:cNvSpPr>
            <a:spLocks noGrp="1"/>
          </p:cNvSpPr>
          <p:nvPr>
            <p:ph type="pic" sz="quarter" idx="47" hasCustomPrompt="1"/>
          </p:nvPr>
        </p:nvSpPr>
        <p:spPr>
          <a:xfrm>
            <a:off x="4493507" y="4392704"/>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49" name="Picture Placeholder 6">
            <a:extLst>
              <a:ext uri="{FF2B5EF4-FFF2-40B4-BE49-F238E27FC236}">
                <a16:creationId xmlns:a16="http://schemas.microsoft.com/office/drawing/2014/main" id="{4BD981FC-93D8-3141-B9DB-84DB484B2636}"/>
              </a:ext>
            </a:extLst>
          </p:cNvPr>
          <p:cNvSpPr>
            <a:spLocks noGrp="1"/>
          </p:cNvSpPr>
          <p:nvPr>
            <p:ph type="pic" sz="quarter" idx="49" hasCustomPrompt="1"/>
          </p:nvPr>
        </p:nvSpPr>
        <p:spPr>
          <a:xfrm>
            <a:off x="6441336" y="4392704"/>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22" name="Text Placeholder 41">
            <a:extLst>
              <a:ext uri="{FF2B5EF4-FFF2-40B4-BE49-F238E27FC236}">
                <a16:creationId xmlns:a16="http://schemas.microsoft.com/office/drawing/2014/main" id="{80F6B33A-2BD9-E243-87CE-31614712B074}"/>
              </a:ext>
            </a:extLst>
          </p:cNvPr>
          <p:cNvSpPr>
            <a:spLocks noGrp="1"/>
          </p:cNvSpPr>
          <p:nvPr>
            <p:ph type="body" sz="quarter" idx="50" hasCustomPrompt="1"/>
          </p:nvPr>
        </p:nvSpPr>
        <p:spPr>
          <a:xfrm>
            <a:off x="8161353" y="3593083"/>
            <a:ext cx="1699289"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23" name="Picture Placeholder 6">
            <a:extLst>
              <a:ext uri="{FF2B5EF4-FFF2-40B4-BE49-F238E27FC236}">
                <a16:creationId xmlns:a16="http://schemas.microsoft.com/office/drawing/2014/main" id="{C129D592-49FE-CA4E-BEA8-04A4C22D4AD1}"/>
              </a:ext>
            </a:extLst>
          </p:cNvPr>
          <p:cNvSpPr>
            <a:spLocks noGrp="1"/>
          </p:cNvSpPr>
          <p:nvPr>
            <p:ph type="pic" sz="quarter" idx="51" hasCustomPrompt="1"/>
          </p:nvPr>
        </p:nvSpPr>
        <p:spPr>
          <a:xfrm>
            <a:off x="8389164" y="2144605"/>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26" name="Picture Placeholder 6">
            <a:extLst>
              <a:ext uri="{FF2B5EF4-FFF2-40B4-BE49-F238E27FC236}">
                <a16:creationId xmlns:a16="http://schemas.microsoft.com/office/drawing/2014/main" id="{74D980CB-BE20-0144-ACE8-AF79292D7D14}"/>
              </a:ext>
            </a:extLst>
          </p:cNvPr>
          <p:cNvSpPr>
            <a:spLocks noGrp="1"/>
          </p:cNvSpPr>
          <p:nvPr>
            <p:ph type="pic" sz="quarter" idx="53" hasCustomPrompt="1"/>
          </p:nvPr>
        </p:nvSpPr>
        <p:spPr>
          <a:xfrm>
            <a:off x="8389164" y="4392704"/>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27" name="Text Placeholder 41">
            <a:extLst>
              <a:ext uri="{FF2B5EF4-FFF2-40B4-BE49-F238E27FC236}">
                <a16:creationId xmlns:a16="http://schemas.microsoft.com/office/drawing/2014/main" id="{444145A4-915A-2541-BE3E-642D6C070FF7}"/>
              </a:ext>
            </a:extLst>
          </p:cNvPr>
          <p:cNvSpPr>
            <a:spLocks noGrp="1"/>
          </p:cNvSpPr>
          <p:nvPr>
            <p:ph type="body" sz="quarter" idx="54" hasCustomPrompt="1"/>
          </p:nvPr>
        </p:nvSpPr>
        <p:spPr>
          <a:xfrm>
            <a:off x="10116327" y="3593083"/>
            <a:ext cx="1699289"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34" name="Picture Placeholder 6">
            <a:extLst>
              <a:ext uri="{FF2B5EF4-FFF2-40B4-BE49-F238E27FC236}">
                <a16:creationId xmlns:a16="http://schemas.microsoft.com/office/drawing/2014/main" id="{E92350EC-D9A8-E74B-9381-7E9FDD632040}"/>
              </a:ext>
            </a:extLst>
          </p:cNvPr>
          <p:cNvSpPr>
            <a:spLocks noGrp="1"/>
          </p:cNvSpPr>
          <p:nvPr>
            <p:ph type="pic" sz="quarter" idx="55" hasCustomPrompt="1"/>
          </p:nvPr>
        </p:nvSpPr>
        <p:spPr>
          <a:xfrm>
            <a:off x="10336995" y="2144605"/>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36" name="Picture Placeholder 6">
            <a:extLst>
              <a:ext uri="{FF2B5EF4-FFF2-40B4-BE49-F238E27FC236}">
                <a16:creationId xmlns:a16="http://schemas.microsoft.com/office/drawing/2014/main" id="{78B859B4-38CE-F148-9DDD-7C55E5107C3F}"/>
              </a:ext>
            </a:extLst>
          </p:cNvPr>
          <p:cNvSpPr>
            <a:spLocks noGrp="1"/>
          </p:cNvSpPr>
          <p:nvPr>
            <p:ph type="pic" sz="quarter" idx="57" hasCustomPrompt="1"/>
          </p:nvPr>
        </p:nvSpPr>
        <p:spPr>
          <a:xfrm>
            <a:off x="10336995" y="4392704"/>
            <a:ext cx="1257952" cy="1257953"/>
          </a:xfrm>
          <a:prstGeom prst="ellipse">
            <a:avLst/>
          </a:prstGeom>
          <a:pattFill prst="pct40">
            <a:fgClr>
              <a:srgbClr val="C0C0C0"/>
            </a:fgClr>
            <a:bgClr>
              <a:schemeClr val="bg1"/>
            </a:bgClr>
          </a:pattFill>
        </p:spPr>
        <p:txBody>
          <a:bodyPr lIns="0" tIns="108000" rIns="0" anchor="ctr"/>
          <a:lstStyle>
            <a:lvl1pPr algn="ctr">
              <a:defRPr sz="800" b="0" i="0">
                <a:latin typeface="+mn-lt"/>
              </a:defRPr>
            </a:lvl1pPr>
          </a:lstStyle>
          <a:p>
            <a:r>
              <a:rPr lang="en-AU" dirty="0"/>
              <a:t>Insert picture here</a:t>
            </a:r>
          </a:p>
        </p:txBody>
      </p:sp>
      <p:sp>
        <p:nvSpPr>
          <p:cNvPr id="39" name="Title 1">
            <a:extLst>
              <a:ext uri="{FF2B5EF4-FFF2-40B4-BE49-F238E27FC236}">
                <a16:creationId xmlns:a16="http://schemas.microsoft.com/office/drawing/2014/main" id="{DEE9A608-1FBC-4CBB-93F6-B730C050595C}"/>
              </a:ext>
            </a:extLst>
          </p:cNvPr>
          <p:cNvSpPr>
            <a:spLocks noGrp="1"/>
          </p:cNvSpPr>
          <p:nvPr>
            <p:ph type="title" hasCustomPrompt="1"/>
          </p:nvPr>
        </p:nvSpPr>
        <p:spPr>
          <a:xfrm>
            <a:off x="381000" y="381000"/>
            <a:ext cx="11430000" cy="611795"/>
          </a:xfrm>
        </p:spPr>
        <p:txBody>
          <a:bodyPr/>
          <a:lstStyle>
            <a:lvl1pPr>
              <a:defRPr sz="3198"/>
            </a:lvl1pPr>
          </a:lstStyle>
          <a:p>
            <a:r>
              <a:rPr lang="en-GB" dirty="0"/>
              <a:t>Place headline here</a:t>
            </a:r>
            <a:endParaRPr lang="en-US" dirty="0"/>
          </a:p>
        </p:txBody>
      </p:sp>
      <p:sp>
        <p:nvSpPr>
          <p:cNvPr id="40" name="Footer Placeholder 2">
            <a:extLst>
              <a:ext uri="{FF2B5EF4-FFF2-40B4-BE49-F238E27FC236}">
                <a16:creationId xmlns:a16="http://schemas.microsoft.com/office/drawing/2014/main" id="{8BDC76C0-B61D-483B-B2DD-D77277BD1574}"/>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endParaRPr lang="en-GB" dirty="0"/>
          </a:p>
        </p:txBody>
      </p:sp>
      <p:sp>
        <p:nvSpPr>
          <p:cNvPr id="41" name="Slide Number Placeholder 7">
            <a:extLst>
              <a:ext uri="{FF2B5EF4-FFF2-40B4-BE49-F238E27FC236}">
                <a16:creationId xmlns:a16="http://schemas.microsoft.com/office/drawing/2014/main" id="{0CB25464-C005-4FEF-BC35-45DE6C94CBF9}"/>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32" name="Text Placeholder 41">
            <a:extLst>
              <a:ext uri="{FF2B5EF4-FFF2-40B4-BE49-F238E27FC236}">
                <a16:creationId xmlns:a16="http://schemas.microsoft.com/office/drawing/2014/main" id="{D5FF234C-C404-4D98-A488-8A9C8A5014B7}"/>
              </a:ext>
            </a:extLst>
          </p:cNvPr>
          <p:cNvSpPr>
            <a:spLocks noGrp="1"/>
          </p:cNvSpPr>
          <p:nvPr>
            <p:ph type="body" sz="quarter" idx="58" hasCustomPrompt="1"/>
          </p:nvPr>
        </p:nvSpPr>
        <p:spPr>
          <a:xfrm>
            <a:off x="4265695" y="3602809"/>
            <a:ext cx="1692934"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54" name="Text Placeholder 41">
            <a:extLst>
              <a:ext uri="{FF2B5EF4-FFF2-40B4-BE49-F238E27FC236}">
                <a16:creationId xmlns:a16="http://schemas.microsoft.com/office/drawing/2014/main" id="{F721A49D-3569-4AE3-B4AC-177A3A057A8B}"/>
              </a:ext>
            </a:extLst>
          </p:cNvPr>
          <p:cNvSpPr>
            <a:spLocks noGrp="1"/>
          </p:cNvSpPr>
          <p:nvPr>
            <p:ph type="body" sz="quarter" idx="59" hasCustomPrompt="1"/>
          </p:nvPr>
        </p:nvSpPr>
        <p:spPr>
          <a:xfrm>
            <a:off x="374949" y="5843334"/>
            <a:ext cx="1691348"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latin typeface="Graphik" panose="020B0503030202060203" pitchFamily="34" charset="77"/>
              </a:defRPr>
            </a:lvl2pPr>
          </a:lstStyle>
          <a:p>
            <a:pPr lvl="0"/>
            <a:r>
              <a:rPr lang="en-US" dirty="0"/>
              <a:t>Insert name here</a:t>
            </a:r>
          </a:p>
          <a:p>
            <a:pPr lvl="1"/>
            <a:r>
              <a:rPr lang="en-US" dirty="0"/>
              <a:t>Job title here</a:t>
            </a:r>
          </a:p>
        </p:txBody>
      </p:sp>
      <p:sp>
        <p:nvSpPr>
          <p:cNvPr id="55" name="Text Placeholder 41">
            <a:extLst>
              <a:ext uri="{FF2B5EF4-FFF2-40B4-BE49-F238E27FC236}">
                <a16:creationId xmlns:a16="http://schemas.microsoft.com/office/drawing/2014/main" id="{F9BAD4FF-584E-4BAF-A481-0A0CBC665887}"/>
              </a:ext>
            </a:extLst>
          </p:cNvPr>
          <p:cNvSpPr>
            <a:spLocks noGrp="1"/>
          </p:cNvSpPr>
          <p:nvPr>
            <p:ph type="body" sz="quarter" idx="60" hasCustomPrompt="1"/>
          </p:nvPr>
        </p:nvSpPr>
        <p:spPr>
          <a:xfrm>
            <a:off x="2331514" y="5843334"/>
            <a:ext cx="1692934"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56" name="Text Placeholder 41">
            <a:extLst>
              <a:ext uri="{FF2B5EF4-FFF2-40B4-BE49-F238E27FC236}">
                <a16:creationId xmlns:a16="http://schemas.microsoft.com/office/drawing/2014/main" id="{F21F2CF4-08E6-4010-B585-EEB59E7E858A}"/>
              </a:ext>
            </a:extLst>
          </p:cNvPr>
          <p:cNvSpPr>
            <a:spLocks noGrp="1"/>
          </p:cNvSpPr>
          <p:nvPr>
            <p:ph type="body" sz="quarter" idx="61" hasCustomPrompt="1"/>
          </p:nvPr>
        </p:nvSpPr>
        <p:spPr>
          <a:xfrm>
            <a:off x="6217644" y="5843334"/>
            <a:ext cx="1692934"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57" name="Text Placeholder 41">
            <a:extLst>
              <a:ext uri="{FF2B5EF4-FFF2-40B4-BE49-F238E27FC236}">
                <a16:creationId xmlns:a16="http://schemas.microsoft.com/office/drawing/2014/main" id="{C09F8C28-8D20-4DEE-8A60-60DE3617D5FC}"/>
              </a:ext>
            </a:extLst>
          </p:cNvPr>
          <p:cNvSpPr>
            <a:spLocks noGrp="1"/>
          </p:cNvSpPr>
          <p:nvPr>
            <p:ph type="body" sz="quarter" idx="62" hasCustomPrompt="1"/>
          </p:nvPr>
        </p:nvSpPr>
        <p:spPr>
          <a:xfrm>
            <a:off x="8155151" y="5843334"/>
            <a:ext cx="1699289"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58" name="Text Placeholder 41">
            <a:extLst>
              <a:ext uri="{FF2B5EF4-FFF2-40B4-BE49-F238E27FC236}">
                <a16:creationId xmlns:a16="http://schemas.microsoft.com/office/drawing/2014/main" id="{D66E5822-9A67-47DE-BB76-55C8E2124480}"/>
              </a:ext>
            </a:extLst>
          </p:cNvPr>
          <p:cNvSpPr>
            <a:spLocks noGrp="1"/>
          </p:cNvSpPr>
          <p:nvPr>
            <p:ph type="body" sz="quarter" idx="63" hasCustomPrompt="1"/>
          </p:nvPr>
        </p:nvSpPr>
        <p:spPr>
          <a:xfrm>
            <a:off x="10110124" y="5843334"/>
            <a:ext cx="1699289"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
        <p:nvSpPr>
          <p:cNvPr id="59" name="Text Placeholder 41">
            <a:extLst>
              <a:ext uri="{FF2B5EF4-FFF2-40B4-BE49-F238E27FC236}">
                <a16:creationId xmlns:a16="http://schemas.microsoft.com/office/drawing/2014/main" id="{12D5CE37-B6A0-460B-A874-31706C56AC65}"/>
              </a:ext>
            </a:extLst>
          </p:cNvPr>
          <p:cNvSpPr>
            <a:spLocks noGrp="1"/>
          </p:cNvSpPr>
          <p:nvPr>
            <p:ph type="body" sz="quarter" idx="64" hasCustomPrompt="1"/>
          </p:nvPr>
        </p:nvSpPr>
        <p:spPr>
          <a:xfrm>
            <a:off x="4259492" y="5853060"/>
            <a:ext cx="1692934" cy="338476"/>
          </a:xfrm>
        </p:spPr>
        <p:txBody>
          <a:bodyPr wrap="square">
            <a:spAutoFit/>
          </a:bodyPr>
          <a:lstStyle>
            <a:lvl1pPr algn="ctr">
              <a:lnSpc>
                <a:spcPct val="100000"/>
              </a:lnSpc>
              <a:spcBef>
                <a:spcPts val="0"/>
              </a:spcBef>
              <a:spcAft>
                <a:spcPts val="0"/>
              </a:spcAft>
              <a:defRPr sz="1100" b="0" i="0">
                <a:solidFill>
                  <a:schemeClr val="tx1"/>
                </a:solidFill>
                <a:latin typeface="+mj-lt"/>
              </a:defRPr>
            </a:lvl1pPr>
            <a:lvl2pPr algn="ctr">
              <a:lnSpc>
                <a:spcPct val="100000"/>
              </a:lnSpc>
              <a:spcBef>
                <a:spcPts val="0"/>
              </a:spcBef>
              <a:spcAft>
                <a:spcPts val="0"/>
              </a:spcAft>
              <a:defRPr sz="1100" b="0" i="0">
                <a:solidFill>
                  <a:schemeClr val="tx1"/>
                </a:solidFill>
              </a:defRPr>
            </a:lvl2pPr>
          </a:lstStyle>
          <a:p>
            <a:pPr lvl="0"/>
            <a:r>
              <a:rPr lang="en-US" dirty="0"/>
              <a:t>Insert name here</a:t>
            </a:r>
          </a:p>
          <a:p>
            <a:pPr lvl="1"/>
            <a:r>
              <a:rPr lang="en-US" dirty="0"/>
              <a:t>Job title here</a:t>
            </a:r>
          </a:p>
        </p:txBody>
      </p:sp>
    </p:spTree>
    <p:extLst>
      <p:ext uri="{BB962C8B-B14F-4D97-AF65-F5344CB8AC3E}">
        <p14:creationId xmlns:p14="http://schemas.microsoft.com/office/powerpoint/2010/main" val="653738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acts – 2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35A54B-D3BF-44BF-BD8A-A678472E55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007100" cy="6858000"/>
          </a:xfrm>
          <a:prstGeom prst="rect">
            <a:avLst/>
          </a:prstGeom>
        </p:spPr>
      </p:pic>
      <p:sp>
        <p:nvSpPr>
          <p:cNvPr id="5" name="Title 4">
            <a:extLst>
              <a:ext uri="{FF2B5EF4-FFF2-40B4-BE49-F238E27FC236}">
                <a16:creationId xmlns:a16="http://schemas.microsoft.com/office/drawing/2014/main" id="{29788E6D-E73E-4E4D-8365-C3F21E58A4B2}"/>
              </a:ext>
            </a:extLst>
          </p:cNvPr>
          <p:cNvSpPr>
            <a:spLocks noGrp="1"/>
          </p:cNvSpPr>
          <p:nvPr>
            <p:ph type="title" hasCustomPrompt="1"/>
          </p:nvPr>
        </p:nvSpPr>
        <p:spPr>
          <a:xfrm>
            <a:off x="964847" y="1315486"/>
            <a:ext cx="4334228" cy="914096"/>
          </a:xfrm>
        </p:spPr>
        <p:txBody>
          <a:bodyPr wrap="none"/>
          <a:lstStyle>
            <a:lvl1pPr>
              <a:defRPr sz="6596" b="0">
                <a:solidFill>
                  <a:schemeClr val="bg1"/>
                </a:solidFill>
                <a:latin typeface="+mj-lt"/>
              </a:defRPr>
            </a:lvl1pPr>
          </a:lstStyle>
          <a:p>
            <a:r>
              <a:rPr lang="en-US" dirty="0"/>
              <a:t>Thank you</a:t>
            </a:r>
            <a:endParaRPr lang="en-GB" dirty="0"/>
          </a:p>
        </p:txBody>
      </p:sp>
      <p:sp>
        <p:nvSpPr>
          <p:cNvPr id="9" name="Picture Placeholder 1">
            <a:extLst>
              <a:ext uri="{FF2B5EF4-FFF2-40B4-BE49-F238E27FC236}">
                <a16:creationId xmlns:a16="http://schemas.microsoft.com/office/drawing/2014/main" id="{BC2C3E75-2AEC-469F-A426-665D5DEED5B1}"/>
              </a:ext>
            </a:extLst>
          </p:cNvPr>
          <p:cNvSpPr>
            <a:spLocks noGrp="1"/>
          </p:cNvSpPr>
          <p:nvPr>
            <p:ph type="pic" sz="quarter" idx="12" hasCustomPrompt="1"/>
          </p:nvPr>
        </p:nvSpPr>
        <p:spPr>
          <a:xfrm>
            <a:off x="6889750" y="1456391"/>
            <a:ext cx="1968500" cy="1821922"/>
          </a:xfrm>
          <a:prstGeom prst="rect">
            <a:avLst/>
          </a:prstGeom>
          <a:solidFill>
            <a:schemeClr val="tx1">
              <a:lumMod val="65000"/>
              <a:lumOff val="35000"/>
            </a:schemeClr>
          </a:solidFill>
        </p:spPr>
        <p:txBody>
          <a:bodyPr lIns="0" tIns="108000" rIns="0"/>
          <a:lstStyle>
            <a:lvl1pPr marL="0" indent="0" algn="ctr">
              <a:buFontTx/>
              <a:buNone/>
              <a:defRPr sz="1399">
                <a:solidFill>
                  <a:schemeClr val="bg1"/>
                </a:solidFill>
                <a:latin typeface="+mn-lt"/>
              </a:defRPr>
            </a:lvl1pPr>
          </a:lstStyle>
          <a:p>
            <a:r>
              <a:rPr lang="en-AU" dirty="0"/>
              <a:t>Insert picture here</a:t>
            </a:r>
          </a:p>
        </p:txBody>
      </p:sp>
      <p:sp>
        <p:nvSpPr>
          <p:cNvPr id="8" name="Text Placeholder 1">
            <a:extLst>
              <a:ext uri="{FF2B5EF4-FFF2-40B4-BE49-F238E27FC236}">
                <a16:creationId xmlns:a16="http://schemas.microsoft.com/office/drawing/2014/main" id="{3959EDB8-0D84-4A60-8129-A1B841045E07}"/>
              </a:ext>
            </a:extLst>
          </p:cNvPr>
          <p:cNvSpPr>
            <a:spLocks noGrp="1"/>
          </p:cNvSpPr>
          <p:nvPr>
            <p:ph type="body" sz="quarter" idx="61" hasCustomPrompt="1"/>
          </p:nvPr>
        </p:nvSpPr>
        <p:spPr>
          <a:xfrm>
            <a:off x="8858250" y="1858752"/>
            <a:ext cx="2344738" cy="1017202"/>
          </a:xfrm>
        </p:spPr>
        <p:txBody>
          <a:bodyPr wrap="square" lIns="360000" anchor="t">
            <a:spAutoFit/>
          </a:bodyPr>
          <a:lstStyle>
            <a:lvl1pPr marL="0" indent="0">
              <a:lnSpc>
                <a:spcPct val="90000"/>
              </a:lnSpc>
              <a:spcAft>
                <a:spcPts val="0"/>
              </a:spcAft>
              <a:buNone/>
              <a:defRPr sz="2399" b="1">
                <a:solidFill>
                  <a:schemeClr val="accent2"/>
                </a:solidFill>
                <a:latin typeface="+mj-lt"/>
              </a:defRPr>
            </a:lvl1pPr>
            <a:lvl2pPr marL="0" indent="0">
              <a:lnSpc>
                <a:spcPct val="100000"/>
              </a:lnSpc>
              <a:spcBef>
                <a:spcPts val="0"/>
              </a:spcBef>
              <a:buNone/>
              <a:defRPr sz="1599">
                <a:latin typeface="Graphik Semibold" panose="020B0703030202060203" pitchFamily="34" charset="0"/>
              </a:defRPr>
            </a:lvl2pPr>
            <a:lvl3pPr marL="0" indent="0">
              <a:lnSpc>
                <a:spcPct val="100000"/>
              </a:lnSpc>
              <a:spcBef>
                <a:spcPts val="900"/>
              </a:spcBef>
              <a:buNone/>
              <a:defRPr sz="1599"/>
            </a:lvl3pPr>
          </a:lstStyle>
          <a:p>
            <a:pPr lvl="0"/>
            <a:r>
              <a:rPr lang="en-US" dirty="0"/>
              <a:t>Name</a:t>
            </a:r>
          </a:p>
          <a:p>
            <a:pPr lvl="1"/>
            <a:r>
              <a:rPr lang="en-US" dirty="0"/>
              <a:t>Job title</a:t>
            </a:r>
          </a:p>
          <a:p>
            <a:pPr lvl="2"/>
            <a:r>
              <a:rPr lang="en-US" dirty="0"/>
              <a:t>Contact details</a:t>
            </a:r>
            <a:endParaRPr lang="en-GB" dirty="0"/>
          </a:p>
        </p:txBody>
      </p:sp>
      <p:sp>
        <p:nvSpPr>
          <p:cNvPr id="10" name="Picture Placeholder 2">
            <a:extLst>
              <a:ext uri="{FF2B5EF4-FFF2-40B4-BE49-F238E27FC236}">
                <a16:creationId xmlns:a16="http://schemas.microsoft.com/office/drawing/2014/main" id="{744036D3-A076-4C0F-929E-DDFDAC49438C}"/>
              </a:ext>
            </a:extLst>
          </p:cNvPr>
          <p:cNvSpPr>
            <a:spLocks noGrp="1"/>
          </p:cNvSpPr>
          <p:nvPr>
            <p:ph type="pic" sz="quarter" idx="67" hasCustomPrompt="1"/>
          </p:nvPr>
        </p:nvSpPr>
        <p:spPr>
          <a:xfrm>
            <a:off x="6889750" y="3783922"/>
            <a:ext cx="1968500" cy="1821922"/>
          </a:xfrm>
          <a:prstGeom prst="rect">
            <a:avLst/>
          </a:prstGeom>
          <a:solidFill>
            <a:schemeClr val="tx1">
              <a:lumMod val="65000"/>
              <a:lumOff val="35000"/>
            </a:schemeClr>
          </a:solidFill>
        </p:spPr>
        <p:txBody>
          <a:bodyPr lIns="0" tIns="108000" rIns="0"/>
          <a:lstStyle>
            <a:lvl1pPr marL="0" indent="0" algn="ctr">
              <a:buFontTx/>
              <a:buNone/>
              <a:defRPr sz="1399">
                <a:solidFill>
                  <a:schemeClr val="bg1"/>
                </a:solidFill>
                <a:latin typeface="+mn-lt"/>
              </a:defRPr>
            </a:lvl1pPr>
          </a:lstStyle>
          <a:p>
            <a:r>
              <a:rPr lang="en-AU" dirty="0"/>
              <a:t>Insert picture here</a:t>
            </a:r>
          </a:p>
        </p:txBody>
      </p:sp>
      <p:sp>
        <p:nvSpPr>
          <p:cNvPr id="13" name="Text Placeholder 11">
            <a:extLst>
              <a:ext uri="{FF2B5EF4-FFF2-40B4-BE49-F238E27FC236}">
                <a16:creationId xmlns:a16="http://schemas.microsoft.com/office/drawing/2014/main" id="{54139432-6597-4E4C-912C-E91B14CDFD58}"/>
              </a:ext>
            </a:extLst>
          </p:cNvPr>
          <p:cNvSpPr>
            <a:spLocks noGrp="1"/>
          </p:cNvSpPr>
          <p:nvPr>
            <p:ph type="body" sz="quarter" idx="39" hasCustomPrompt="1"/>
          </p:nvPr>
        </p:nvSpPr>
        <p:spPr>
          <a:xfrm>
            <a:off x="968881" y="2361593"/>
            <a:ext cx="4330194" cy="3680432"/>
          </a:xfrm>
        </p:spPr>
        <p:txBody>
          <a:bodyPr tIns="288000"/>
          <a:lstStyle>
            <a:lvl1pPr marL="0" indent="0">
              <a:buNone/>
              <a:defRPr sz="2399" b="1">
                <a:solidFill>
                  <a:schemeClr val="bg1"/>
                </a:solidFill>
              </a:defRPr>
            </a:lvl1pPr>
            <a:lvl2pPr marL="228463" indent="0">
              <a:spcAft>
                <a:spcPts val="800"/>
              </a:spcAft>
              <a:buNone/>
              <a:defRPr sz="1999">
                <a:solidFill>
                  <a:schemeClr val="bg1"/>
                </a:solidFill>
              </a:defRPr>
            </a:lvl2pPr>
            <a:lvl3pPr>
              <a:buNone/>
              <a:defRPr/>
            </a:lvl3pPr>
            <a:lvl4pPr marL="215871" indent="-215871">
              <a:spcAft>
                <a:spcPts val="800"/>
              </a:spcAft>
              <a:buClr>
                <a:schemeClr val="accent1"/>
              </a:buClr>
              <a:buFont typeface="+mj-lt"/>
              <a:buAutoNum type="arabicPeriod"/>
              <a:defRPr/>
            </a:lvl4pPr>
          </a:lstStyle>
          <a:p>
            <a:pPr lvl="0"/>
            <a:r>
              <a:rPr lang="en-US" noProof="0" dirty="0"/>
              <a:t>Insert subhead</a:t>
            </a:r>
          </a:p>
          <a:p>
            <a:pPr lvl="1"/>
            <a:r>
              <a:rPr lang="en-US" noProof="0" dirty="0"/>
              <a:t>Second level</a:t>
            </a:r>
          </a:p>
        </p:txBody>
      </p:sp>
      <p:sp>
        <p:nvSpPr>
          <p:cNvPr id="16" name="Text Placeholder 1">
            <a:extLst>
              <a:ext uri="{FF2B5EF4-FFF2-40B4-BE49-F238E27FC236}">
                <a16:creationId xmlns:a16="http://schemas.microsoft.com/office/drawing/2014/main" id="{04BB3ABE-E074-44D5-9E91-DF39C533DD23}"/>
              </a:ext>
            </a:extLst>
          </p:cNvPr>
          <p:cNvSpPr>
            <a:spLocks noGrp="1"/>
          </p:cNvSpPr>
          <p:nvPr>
            <p:ph type="body" sz="quarter" idx="71" hasCustomPrompt="1"/>
          </p:nvPr>
        </p:nvSpPr>
        <p:spPr>
          <a:xfrm>
            <a:off x="8858250" y="4188824"/>
            <a:ext cx="2344738" cy="1017202"/>
          </a:xfrm>
        </p:spPr>
        <p:txBody>
          <a:bodyPr wrap="square" lIns="360000" anchor="t">
            <a:spAutoFit/>
          </a:bodyPr>
          <a:lstStyle>
            <a:lvl1pPr marL="0" indent="0">
              <a:lnSpc>
                <a:spcPct val="90000"/>
              </a:lnSpc>
              <a:spcAft>
                <a:spcPts val="0"/>
              </a:spcAft>
              <a:buNone/>
              <a:defRPr sz="2399" b="1">
                <a:solidFill>
                  <a:schemeClr val="accent2"/>
                </a:solidFill>
                <a:latin typeface="+mj-lt"/>
              </a:defRPr>
            </a:lvl1pPr>
            <a:lvl2pPr marL="0" indent="0">
              <a:lnSpc>
                <a:spcPct val="100000"/>
              </a:lnSpc>
              <a:spcBef>
                <a:spcPts val="0"/>
              </a:spcBef>
              <a:buNone/>
              <a:defRPr sz="1599">
                <a:latin typeface="Graphik Semibold" panose="020B0703030202060203" pitchFamily="34" charset="0"/>
              </a:defRPr>
            </a:lvl2pPr>
            <a:lvl3pPr marL="0" indent="0">
              <a:lnSpc>
                <a:spcPct val="100000"/>
              </a:lnSpc>
              <a:spcBef>
                <a:spcPts val="900"/>
              </a:spcBef>
              <a:buNone/>
              <a:defRPr sz="1599"/>
            </a:lvl3pPr>
          </a:lstStyle>
          <a:p>
            <a:pPr lvl="0"/>
            <a:r>
              <a:rPr lang="en-US" dirty="0"/>
              <a:t>Name</a:t>
            </a:r>
          </a:p>
          <a:p>
            <a:pPr lvl="1"/>
            <a:r>
              <a:rPr lang="en-US" dirty="0"/>
              <a:t>Job title</a:t>
            </a:r>
          </a:p>
          <a:p>
            <a:pPr lvl="2"/>
            <a:r>
              <a:rPr lang="en-US" dirty="0"/>
              <a:t>Contact details</a:t>
            </a:r>
            <a:endParaRPr lang="en-GB" dirty="0"/>
          </a:p>
        </p:txBody>
      </p:sp>
      <p:sp>
        <p:nvSpPr>
          <p:cNvPr id="20" name="GTS_Purple" descr="Accenture Greater Than symbol in purple">
            <a:extLst>
              <a:ext uri="{FF2B5EF4-FFF2-40B4-BE49-F238E27FC236}">
                <a16:creationId xmlns:a16="http://schemas.microsoft.com/office/drawing/2014/main" id="{FB8A85EF-BFFA-481E-B04C-6BBAC4A045FC}"/>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22" name="Slide Number Placeholder 7">
            <a:extLst>
              <a:ext uri="{FF2B5EF4-FFF2-40B4-BE49-F238E27FC236}">
                <a16:creationId xmlns:a16="http://schemas.microsoft.com/office/drawing/2014/main" id="{DE568C71-5DB0-4AEF-ADA8-5FA94817C5DC}"/>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vl1pPr>
          </a:lstStyle>
          <a:p>
            <a:fld id="{A40C06FA-96AC-41E4-B634-F10C3E37CC59}" type="slidenum">
              <a:rPr lang="en-GB" smtClean="0"/>
              <a:t>‹#›</a:t>
            </a:fld>
            <a:endParaRPr lang="en-GB" dirty="0"/>
          </a:p>
        </p:txBody>
      </p:sp>
      <p:sp>
        <p:nvSpPr>
          <p:cNvPr id="12" name="Footer Placeholder 2">
            <a:extLst>
              <a:ext uri="{FF2B5EF4-FFF2-40B4-BE49-F238E27FC236}">
                <a16:creationId xmlns:a16="http://schemas.microsoft.com/office/drawing/2014/main" id="{0DF4C128-E6E3-4629-BF3E-9CD8C5640A03}"/>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9956669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Laptop mock up v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3D141A-3295-4E42-A7A1-3C44D3F9E26C}"/>
              </a:ext>
            </a:extLst>
          </p:cNvPr>
          <p:cNvPicPr>
            <a:picLocks noChangeAspect="1"/>
          </p:cNvPicPr>
          <p:nvPr/>
        </p:nvPicPr>
        <p:blipFill rotWithShape="1">
          <a:blip r:embed="rId2"/>
          <a:srcRect l="50118" t="1852" r="2874" b="1852"/>
          <a:stretch/>
        </p:blipFill>
        <p:spPr>
          <a:xfrm flipH="1">
            <a:off x="126213" y="126999"/>
            <a:ext cx="5839612" cy="6604000"/>
          </a:xfrm>
          <a:prstGeom prst="rect">
            <a:avLst/>
          </a:prstGeom>
        </p:spPr>
      </p:pic>
      <p:sp>
        <p:nvSpPr>
          <p:cNvPr id="7" name="Slide Number Placeholder 7">
            <a:extLst>
              <a:ext uri="{FF2B5EF4-FFF2-40B4-BE49-F238E27FC236}">
                <a16:creationId xmlns:a16="http://schemas.microsoft.com/office/drawing/2014/main" id="{773B3821-5F98-4981-BF4B-06A7172C13E0}"/>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8" name="GTS_Purple" descr="Accenture Greater Than symbol in purple">
            <a:extLst>
              <a:ext uri="{FF2B5EF4-FFF2-40B4-BE49-F238E27FC236}">
                <a16:creationId xmlns:a16="http://schemas.microsoft.com/office/drawing/2014/main" id="{BCE844AE-A95C-471E-B212-73078A47D796}"/>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tx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1" name="Text Placeholder 2">
            <a:extLst>
              <a:ext uri="{FF2B5EF4-FFF2-40B4-BE49-F238E27FC236}">
                <a16:creationId xmlns:a16="http://schemas.microsoft.com/office/drawing/2014/main" id="{0DD49E88-8F65-42BD-A52C-BDA4267A2E16}"/>
              </a:ext>
            </a:extLst>
          </p:cNvPr>
          <p:cNvSpPr>
            <a:spLocks noGrp="1"/>
          </p:cNvSpPr>
          <p:nvPr>
            <p:ph type="body" sz="quarter" idx="11" hasCustomPrompt="1"/>
          </p:nvPr>
        </p:nvSpPr>
        <p:spPr>
          <a:xfrm>
            <a:off x="374681" y="381001"/>
            <a:ext cx="3643433" cy="816864"/>
          </a:xfrm>
          <a:prstGeom prst="rect">
            <a:avLst/>
          </a:prstGeom>
        </p:spPr>
        <p:txBody>
          <a:bodyPr lIns="0" rIns="288000" bIns="0"/>
          <a:lstStyle>
            <a:lvl1pPr marL="0" indent="0" algn="l">
              <a:buNone/>
              <a:defRPr sz="3198" b="1" i="0">
                <a:solidFill>
                  <a:schemeClr val="tx1"/>
                </a:solidFill>
                <a:effectLst>
                  <a:glow rad="101600">
                    <a:schemeClr val="bg1">
                      <a:alpha val="6000"/>
                    </a:schemeClr>
                  </a:glow>
                </a:effectLst>
                <a:latin typeface="+mn-lt"/>
              </a:defRPr>
            </a:lvl1pPr>
            <a:lvl2pPr marL="456926" indent="0">
              <a:buNone/>
              <a:defRPr>
                <a:solidFill>
                  <a:schemeClr val="bg1"/>
                </a:solidFill>
                <a:latin typeface="Graphik" panose="020B0503030202060203" pitchFamily="34" charset="77"/>
              </a:defRPr>
            </a:lvl2pPr>
            <a:lvl3pPr marL="913851" indent="0">
              <a:buNone/>
              <a:defRPr>
                <a:solidFill>
                  <a:schemeClr val="bg1"/>
                </a:solidFill>
                <a:latin typeface="Graphik" panose="020B0503030202060203" pitchFamily="34" charset="77"/>
              </a:defRPr>
            </a:lvl3pPr>
            <a:lvl4pPr marL="1370777" indent="0">
              <a:buNone/>
              <a:defRPr>
                <a:solidFill>
                  <a:schemeClr val="bg1"/>
                </a:solidFill>
                <a:latin typeface="Graphik" panose="020B0503030202060203" pitchFamily="34" charset="77"/>
              </a:defRPr>
            </a:lvl4pPr>
            <a:lvl5pPr marL="1827702" indent="0">
              <a:buNone/>
              <a:defRPr>
                <a:solidFill>
                  <a:schemeClr val="bg1"/>
                </a:solidFill>
                <a:latin typeface="Graphik" panose="020B0503030202060203" pitchFamily="34" charset="77"/>
              </a:defRPr>
            </a:lvl5pPr>
          </a:lstStyle>
          <a:p>
            <a:pPr lvl="0"/>
            <a:r>
              <a:rPr lang="en-US" dirty="0"/>
              <a:t>Slide title here</a:t>
            </a:r>
          </a:p>
        </p:txBody>
      </p:sp>
      <p:sp>
        <p:nvSpPr>
          <p:cNvPr id="12" name="Footer Placeholder 2">
            <a:extLst>
              <a:ext uri="{FF2B5EF4-FFF2-40B4-BE49-F238E27FC236}">
                <a16:creationId xmlns:a16="http://schemas.microsoft.com/office/drawing/2014/main" id="{7137E545-8769-41AD-A886-F8DDC3627795}"/>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2937636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96">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sktop mock up">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4D6F1B-BE96-4FC6-8F98-F8708E0C600C}"/>
              </a:ext>
            </a:extLst>
          </p:cNvPr>
          <p:cNvPicPr>
            <a:picLocks noChangeAspect="1"/>
          </p:cNvPicPr>
          <p:nvPr/>
        </p:nvPicPr>
        <p:blipFill rotWithShape="1">
          <a:blip r:embed="rId2"/>
          <a:srcRect l="-441" t="91006" r="1858"/>
          <a:stretch/>
        </p:blipFill>
        <p:spPr>
          <a:xfrm flipH="1">
            <a:off x="1" y="6311899"/>
            <a:ext cx="12246708" cy="546101"/>
          </a:xfrm>
          <a:prstGeom prst="rect">
            <a:avLst/>
          </a:prstGeom>
        </p:spPr>
      </p:pic>
      <p:sp>
        <p:nvSpPr>
          <p:cNvPr id="10" name="Title 1">
            <a:extLst>
              <a:ext uri="{FF2B5EF4-FFF2-40B4-BE49-F238E27FC236}">
                <a16:creationId xmlns:a16="http://schemas.microsoft.com/office/drawing/2014/main" id="{FD4E3A91-6AB9-4D0C-814A-6F35F9A31084}"/>
              </a:ext>
            </a:extLst>
          </p:cNvPr>
          <p:cNvSpPr>
            <a:spLocks noGrp="1"/>
          </p:cNvSpPr>
          <p:nvPr>
            <p:ph type="title" hasCustomPrompt="1"/>
          </p:nvPr>
        </p:nvSpPr>
        <p:spPr>
          <a:xfrm>
            <a:off x="381001" y="994387"/>
            <a:ext cx="3635375" cy="4130063"/>
          </a:xfrm>
        </p:spPr>
        <p:txBody>
          <a:bodyPr/>
          <a:lstStyle>
            <a:lvl1pPr algn="ctr">
              <a:lnSpc>
                <a:spcPct val="100000"/>
              </a:lnSpc>
              <a:defRPr sz="3997" b="0">
                <a:latin typeface="+mj-lt"/>
              </a:defRPr>
            </a:lvl1pPr>
          </a:lstStyle>
          <a:p>
            <a:r>
              <a:rPr lang="pl-PL" dirty="0"/>
              <a:t>Insert your text here</a:t>
            </a:r>
            <a:endParaRPr lang="en-US" dirty="0"/>
          </a:p>
        </p:txBody>
      </p:sp>
      <p:sp>
        <p:nvSpPr>
          <p:cNvPr id="13" name="Slide Number Placeholder 7">
            <a:extLst>
              <a:ext uri="{FF2B5EF4-FFF2-40B4-BE49-F238E27FC236}">
                <a16:creationId xmlns:a16="http://schemas.microsoft.com/office/drawing/2014/main" id="{29ADA535-E1F3-4627-BACD-B6265255313E}"/>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bg1"/>
                </a:solidFill>
              </a:defRPr>
            </a:lvl1pPr>
          </a:lstStyle>
          <a:p>
            <a:fld id="{A40C06FA-96AC-41E4-B634-F10C3E37CC59}" type="slidenum">
              <a:rPr lang="en-GB" smtClean="0"/>
              <a:t>‹#›</a:t>
            </a:fld>
            <a:endParaRPr lang="en-GB" dirty="0"/>
          </a:p>
        </p:txBody>
      </p:sp>
      <p:sp>
        <p:nvSpPr>
          <p:cNvPr id="14" name="GTS_Purple" descr="Accenture Greater Than symbol in purple">
            <a:extLst>
              <a:ext uri="{FF2B5EF4-FFF2-40B4-BE49-F238E27FC236}">
                <a16:creationId xmlns:a16="http://schemas.microsoft.com/office/drawing/2014/main" id="{8DEA167C-3A5B-46FA-A7DA-FD565810084A}"/>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bg1"/>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6" name="Footer Placeholder 2">
            <a:extLst>
              <a:ext uri="{FF2B5EF4-FFF2-40B4-BE49-F238E27FC236}">
                <a16:creationId xmlns:a16="http://schemas.microsoft.com/office/drawing/2014/main" id="{B551283E-D8D6-49AA-9ADC-14187B456D33}"/>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bg1">
                    <a:alpha val="50000"/>
                  </a:schemeClr>
                </a:solidFill>
                <a:latin typeface="Graphik Regular" panose="020B0503030202060203" pitchFamily="34" charset="-18"/>
              </a:defRPr>
            </a:lvl1pPr>
          </a:lstStyle>
          <a:p>
            <a:endParaRPr lang="en-GB" dirty="0"/>
          </a:p>
        </p:txBody>
      </p:sp>
    </p:spTree>
    <p:extLst>
      <p:ext uri="{BB962C8B-B14F-4D97-AF65-F5344CB8AC3E}">
        <p14:creationId xmlns:p14="http://schemas.microsoft.com/office/powerpoint/2010/main" val="2355306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nk Only">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C645C3F4-990A-409E-8C92-F34D09443286}"/>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latin typeface="Graphik Regular" panose="020B0503030202060203" pitchFamily="34" charset="-18"/>
              </a:defRPr>
            </a:lvl1pPr>
          </a:lstStyle>
          <a:p>
            <a:endParaRPr lang="en-GB" dirty="0"/>
          </a:p>
        </p:txBody>
      </p:sp>
      <p:sp>
        <p:nvSpPr>
          <p:cNvPr id="3" name="Slide Number Placeholder 7">
            <a:extLst>
              <a:ext uri="{FF2B5EF4-FFF2-40B4-BE49-F238E27FC236}">
                <a16:creationId xmlns:a16="http://schemas.microsoft.com/office/drawing/2014/main" id="{F497B1C3-330F-43BB-BDB5-227E76496BB3}"/>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solidFill>
                  <a:schemeClr val="tx1"/>
                </a:solidFill>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4259308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 L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0998"/>
            <a:ext cx="11430000" cy="350522"/>
          </a:xfrm>
        </p:spPr>
        <p:txBody>
          <a:bodyPr/>
          <a:lstStyle>
            <a:lvl1pPr>
              <a:defRPr sz="3200"/>
            </a:lvl1pPr>
          </a:lstStyle>
          <a:p>
            <a:r>
              <a:rPr lang="en-GB"/>
              <a:t>PLACE HEADLINE HERE (36PT, MIN 30PT)</a:t>
            </a:r>
            <a:endParaRPr lang="en-US"/>
          </a:p>
        </p:txBody>
      </p:sp>
      <p:sp>
        <p:nvSpPr>
          <p:cNvPr id="4" name="TextBox 3">
            <a:extLst>
              <a:ext uri="{FF2B5EF4-FFF2-40B4-BE49-F238E27FC236}">
                <a16:creationId xmlns:a16="http://schemas.microsoft.com/office/drawing/2014/main" id="{A2848AF5-FE5D-947A-EE5F-F6E93F132132}"/>
              </a:ext>
            </a:extLst>
          </p:cNvPr>
          <p:cNvSpPr txBox="1"/>
          <p:nvPr userDrawn="1"/>
        </p:nvSpPr>
        <p:spPr>
          <a:xfrm>
            <a:off x="8826500" y="6495536"/>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3718981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Title: Black2">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826777-368B-4E98-A7F0-6CB446F8F485}"/>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89"/>
                    </a14:imgEffect>
                    <a14:imgEffect>
                      <a14:brightnessContrast bright="10000"/>
                    </a14:imgEffect>
                  </a14:imgLayer>
                </a14:imgProps>
              </a:ext>
              <a:ext uri="{28A0092B-C50C-407E-A947-70E740481C1C}">
                <a14:useLocalDpi xmlns:a14="http://schemas.microsoft.com/office/drawing/2010/main"/>
              </a:ext>
            </a:extLst>
          </a:blip>
          <a:srcRect/>
          <a:stretch/>
        </p:blipFill>
        <p:spPr>
          <a:xfrm>
            <a:off x="1" y="2132"/>
            <a:ext cx="12191999" cy="6855867"/>
          </a:xfrm>
          <a:prstGeom prst="rect">
            <a:avLst/>
          </a:prstGeom>
        </p:spPr>
      </p:pic>
      <p:sp>
        <p:nvSpPr>
          <p:cNvPr id="13" name="Date Placeholder 10">
            <a:extLst>
              <a:ext uri="{FF2B5EF4-FFF2-40B4-BE49-F238E27FC236}">
                <a16:creationId xmlns:a16="http://schemas.microsoft.com/office/drawing/2014/main" id="{F1542D6D-C896-4840-AE68-F73913BD1C5C}"/>
              </a:ext>
            </a:extLst>
          </p:cNvPr>
          <p:cNvSpPr>
            <a:spLocks noGrp="1"/>
          </p:cNvSpPr>
          <p:nvPr>
            <p:ph type="dt" sz="half" idx="2"/>
          </p:nvPr>
        </p:nvSpPr>
        <p:spPr>
          <a:xfrm>
            <a:off x="4276808" y="4426358"/>
            <a:ext cx="3639972" cy="245276"/>
          </a:xfrm>
          <a:prstGeom prst="rect">
            <a:avLst/>
          </a:prstGeom>
        </p:spPr>
        <p:txBody>
          <a:bodyPr vert="horz" lIns="0" tIns="0" rIns="0" bIns="0" rtlCol="0" anchor="t"/>
          <a:lstStyle>
            <a:lvl1pPr marL="0" algn="ctr" defTabSz="913851" rtl="0" eaLnBrk="1" latinLnBrk="0" hangingPunct="1">
              <a:defRPr lang="en-US" sz="1399" b="1" kern="1200" smtClean="0">
                <a:solidFill>
                  <a:schemeClr val="bg1"/>
                </a:solidFill>
                <a:latin typeface="+mn-lt"/>
                <a:ea typeface="+mn-ea"/>
                <a:cs typeface="+mn-cs"/>
              </a:defRPr>
            </a:lvl1pPr>
          </a:lstStyle>
          <a:p>
            <a:fld id="{4EB666A5-BCE9-4FF8-9211-969B9DAA5800}" type="datetimeFigureOut">
              <a:rPr lang="en-GB" smtClean="0"/>
              <a:t>19/06/2023</a:t>
            </a:fld>
            <a:endParaRPr lang="en-GB" dirty="0"/>
          </a:p>
        </p:txBody>
      </p:sp>
      <p:sp>
        <p:nvSpPr>
          <p:cNvPr id="16" name="Text Placeholder 16">
            <a:extLst>
              <a:ext uri="{FF2B5EF4-FFF2-40B4-BE49-F238E27FC236}">
                <a16:creationId xmlns:a16="http://schemas.microsoft.com/office/drawing/2014/main" id="{F765DD4A-72D2-4D47-82B5-20E175CEF003}"/>
              </a:ext>
            </a:extLst>
          </p:cNvPr>
          <p:cNvSpPr>
            <a:spLocks noGrp="1"/>
          </p:cNvSpPr>
          <p:nvPr>
            <p:ph type="body" sz="quarter" idx="12" hasCustomPrompt="1"/>
          </p:nvPr>
        </p:nvSpPr>
        <p:spPr>
          <a:xfrm>
            <a:off x="4276808" y="4745761"/>
            <a:ext cx="3639972" cy="245276"/>
          </a:xfrm>
        </p:spPr>
        <p:txBody>
          <a:bodyPr/>
          <a:lstStyle>
            <a:lvl1pPr marL="0" indent="0" algn="ctr" defTabSz="913851" rtl="0" eaLnBrk="1" latinLnBrk="0" hangingPunct="1">
              <a:spcAft>
                <a:spcPts val="0"/>
              </a:spcAft>
              <a:buNone/>
              <a:defRPr lang="en-US" sz="1399" b="0" kern="1200" dirty="0" smtClean="0">
                <a:solidFill>
                  <a:schemeClr val="bg1"/>
                </a:solidFill>
                <a:latin typeface="+mn-lt"/>
                <a:ea typeface="+mn-ea"/>
                <a:cs typeface="+mn-cs"/>
              </a:defRPr>
            </a:lvl1pPr>
            <a:lvl2pPr marL="0" algn="l" defTabSz="913851" rtl="0" eaLnBrk="1" latinLnBrk="0" hangingPunct="1">
              <a:spcAft>
                <a:spcPts val="0"/>
              </a:spcAft>
              <a:defRPr lang="en-US" sz="1399" b="0" kern="1200" dirty="0" smtClean="0">
                <a:solidFill>
                  <a:schemeClr val="tx1"/>
                </a:solidFill>
                <a:latin typeface="+mn-lt"/>
                <a:ea typeface="+mn-ea"/>
                <a:cs typeface="+mn-cs"/>
              </a:defRPr>
            </a:lvl2pPr>
            <a:lvl3pPr marL="0" algn="l" defTabSz="913851" rtl="0" eaLnBrk="1" latinLnBrk="0" hangingPunct="1">
              <a:spcAft>
                <a:spcPts val="0"/>
              </a:spcAft>
              <a:defRPr lang="en-US" sz="1399" b="0" kern="1200" dirty="0" smtClean="0">
                <a:solidFill>
                  <a:schemeClr val="tx1"/>
                </a:solidFill>
                <a:latin typeface="+mn-lt"/>
                <a:ea typeface="+mn-ea"/>
                <a:cs typeface="+mn-cs"/>
              </a:defRPr>
            </a:lvl3pPr>
            <a:lvl4pPr marL="0" algn="l" defTabSz="913851" rtl="0" eaLnBrk="1" latinLnBrk="0" hangingPunct="1">
              <a:spcAft>
                <a:spcPts val="0"/>
              </a:spcAft>
              <a:defRPr lang="en-US" sz="1399" b="0" kern="1200" dirty="0" smtClean="0">
                <a:solidFill>
                  <a:schemeClr val="tx1"/>
                </a:solidFill>
                <a:latin typeface="+mn-lt"/>
                <a:ea typeface="+mn-ea"/>
                <a:cs typeface="+mn-cs"/>
              </a:defRPr>
            </a:lvl4pPr>
            <a:lvl5pPr marL="0" algn="l" defTabSz="913851" rtl="0" eaLnBrk="1" latinLnBrk="0" hangingPunct="1">
              <a:spcAft>
                <a:spcPts val="0"/>
              </a:spcAft>
              <a:defRPr lang="en-US" sz="1399" b="0" kern="1200" dirty="0" smtClean="0">
                <a:solidFill>
                  <a:schemeClr val="tx1"/>
                </a:solidFill>
                <a:latin typeface="+mn-lt"/>
                <a:ea typeface="+mn-ea"/>
                <a:cs typeface="+mn-cs"/>
              </a:defRPr>
            </a:lvl5pPr>
          </a:lstStyle>
          <a:p>
            <a:pPr lvl="0"/>
            <a:r>
              <a:rPr lang="en-US" dirty="0"/>
              <a:t>Presenter 14pt</a:t>
            </a:r>
          </a:p>
        </p:txBody>
      </p:sp>
      <p:sp>
        <p:nvSpPr>
          <p:cNvPr id="18" name="Text Placeholder 15">
            <a:extLst>
              <a:ext uri="{FF2B5EF4-FFF2-40B4-BE49-F238E27FC236}">
                <a16:creationId xmlns:a16="http://schemas.microsoft.com/office/drawing/2014/main" id="{969C567F-F023-4D2F-9625-C0BE3BC5D30A}"/>
              </a:ext>
            </a:extLst>
          </p:cNvPr>
          <p:cNvSpPr>
            <a:spLocks noGrp="1"/>
          </p:cNvSpPr>
          <p:nvPr>
            <p:ph type="body" sz="quarter" idx="13" hasCustomPrompt="1"/>
          </p:nvPr>
        </p:nvSpPr>
        <p:spPr>
          <a:xfrm>
            <a:off x="2331361" y="3712440"/>
            <a:ext cx="7535631" cy="633734"/>
          </a:xfrm>
        </p:spPr>
        <p:txBody>
          <a:bodyPr vert="horz" lIns="0" tIns="0" rIns="0" bIns="0" rtlCol="0">
            <a:noAutofit/>
          </a:bodyPr>
          <a:lstStyle>
            <a:lvl1pPr marL="0" indent="0" algn="ctr">
              <a:lnSpc>
                <a:spcPct val="90000"/>
              </a:lnSpc>
              <a:buNone/>
              <a:defRPr lang="en-US" sz="2399" i="0" spc="0" dirty="0" smtClean="0">
                <a:solidFill>
                  <a:schemeClr val="bg1"/>
                </a:solidFill>
                <a:latin typeface="GT Sectra Fine Rg" panose="00000500000000000000" pitchFamily="50" charset="0"/>
              </a:defRPr>
            </a:lvl1pPr>
            <a:lvl2pPr marL="0" algn="ctr">
              <a:lnSpc>
                <a:spcPct val="90000"/>
              </a:lnSpc>
              <a:spcAft>
                <a:spcPts val="600"/>
              </a:spcAft>
              <a:defRPr lang="en-US" sz="2399" dirty="0" smtClean="0">
                <a:solidFill>
                  <a:srgbClr val="E6DCFF"/>
                </a:solidFill>
                <a:latin typeface="GT Sectra Fine Rg" panose="00000500000000000000" pitchFamily="50" charset="0"/>
              </a:defRPr>
            </a:lvl2pPr>
            <a:lvl3pPr marL="0" algn="ctr">
              <a:lnSpc>
                <a:spcPct val="90000"/>
              </a:lnSpc>
              <a:spcAft>
                <a:spcPts val="600"/>
              </a:spcAft>
              <a:defRPr lang="en-US" sz="2399" dirty="0" smtClean="0">
                <a:solidFill>
                  <a:srgbClr val="E6DCFF"/>
                </a:solidFill>
                <a:latin typeface="GT Sectra Fine Rg" panose="00000500000000000000" pitchFamily="50" charset="0"/>
              </a:defRPr>
            </a:lvl3pPr>
            <a:lvl4pPr marL="0" algn="ctr">
              <a:lnSpc>
                <a:spcPct val="90000"/>
              </a:lnSpc>
              <a:spcAft>
                <a:spcPts val="600"/>
              </a:spcAft>
              <a:defRPr lang="en-US" sz="2399" dirty="0" smtClean="0">
                <a:solidFill>
                  <a:srgbClr val="E6DCFF"/>
                </a:solidFill>
                <a:latin typeface="GT Sectra Fine Rg" panose="00000500000000000000" pitchFamily="50" charset="0"/>
              </a:defRPr>
            </a:lvl4pPr>
            <a:lvl5pPr marL="0" algn="ctr">
              <a:lnSpc>
                <a:spcPct val="90000"/>
              </a:lnSpc>
              <a:spcAft>
                <a:spcPts val="600"/>
              </a:spcAft>
              <a:defRPr lang="en-US" sz="2399" dirty="0">
                <a:solidFill>
                  <a:srgbClr val="E6DCFF"/>
                </a:solidFill>
                <a:latin typeface="GT Sectra Fine Rg" panose="00000500000000000000" pitchFamily="50" charset="0"/>
              </a:defRPr>
            </a:lvl5pPr>
          </a:lstStyle>
          <a:p>
            <a:pPr marL="228463" lvl="0" indent="-228463" defTabSz="913851">
              <a:spcAft>
                <a:spcPts val="0"/>
              </a:spcAft>
            </a:pPr>
            <a:r>
              <a:rPr lang="en-US" dirty="0"/>
              <a:t>Place subtitle here in GT Sectra Fine </a:t>
            </a:r>
            <a:r>
              <a:rPr lang="en-US" dirty="0" err="1"/>
              <a:t>Rg</a:t>
            </a:r>
            <a:r>
              <a:rPr lang="en-US" dirty="0"/>
              <a:t> 24pt</a:t>
            </a:r>
          </a:p>
        </p:txBody>
      </p:sp>
      <p:sp>
        <p:nvSpPr>
          <p:cNvPr id="20" name="Title 1">
            <a:extLst>
              <a:ext uri="{FF2B5EF4-FFF2-40B4-BE49-F238E27FC236}">
                <a16:creationId xmlns:a16="http://schemas.microsoft.com/office/drawing/2014/main" id="{2826F0F3-C25A-4AD8-AA09-CBB283A9FCF9}"/>
              </a:ext>
            </a:extLst>
          </p:cNvPr>
          <p:cNvSpPr>
            <a:spLocks noGrp="1"/>
          </p:cNvSpPr>
          <p:nvPr>
            <p:ph type="title" hasCustomPrompt="1"/>
          </p:nvPr>
        </p:nvSpPr>
        <p:spPr>
          <a:xfrm>
            <a:off x="2331361" y="1402820"/>
            <a:ext cx="7535631" cy="2221454"/>
          </a:xfrm>
        </p:spPr>
        <p:txBody>
          <a:bodyPr anchor="ctr"/>
          <a:lstStyle>
            <a:lvl1pPr algn="ctr">
              <a:lnSpc>
                <a:spcPct val="80000"/>
              </a:lnSpc>
              <a:defRPr sz="5999" spc="0">
                <a:solidFill>
                  <a:schemeClr val="accent3"/>
                </a:solidFill>
              </a:defRPr>
            </a:lvl1pPr>
          </a:lstStyle>
          <a:p>
            <a:r>
              <a:rPr lang="en-US" dirty="0"/>
              <a:t>Place presentation title here</a:t>
            </a:r>
          </a:p>
        </p:txBody>
      </p:sp>
      <p:sp>
        <p:nvSpPr>
          <p:cNvPr id="8" name="GTS_WH" descr="Accenture Greater Than symbol in white">
            <a:extLst>
              <a:ext uri="{FF2B5EF4-FFF2-40B4-BE49-F238E27FC236}">
                <a16:creationId xmlns:a16="http://schemas.microsoft.com/office/drawing/2014/main" id="{5F03C0EA-1591-4B39-9D68-13918CD060CF}"/>
              </a:ext>
            </a:extLst>
          </p:cNvPr>
          <p:cNvSpPr>
            <a:spLocks noChangeAspect="1"/>
          </p:cNvSpPr>
          <p:nvPr/>
        </p:nvSpPr>
        <p:spPr bwMode="black">
          <a:xfrm>
            <a:off x="5779386" y="5382386"/>
            <a:ext cx="641531" cy="70408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chemeClr val="accent3"/>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10" name="Footer Placeholder 2">
            <a:extLst>
              <a:ext uri="{FF2B5EF4-FFF2-40B4-BE49-F238E27FC236}">
                <a16:creationId xmlns:a16="http://schemas.microsoft.com/office/drawing/2014/main" id="{999C8F82-AAD9-46C8-AE75-3D0CAB8E2A7E}"/>
              </a:ext>
            </a:extLst>
          </p:cNvPr>
          <p:cNvSpPr>
            <a:spLocks noGrp="1"/>
          </p:cNvSpPr>
          <p:nvPr>
            <p:ph type="ftr" sz="quarter" idx="3"/>
          </p:nvPr>
        </p:nvSpPr>
        <p:spPr>
          <a:xfrm>
            <a:off x="8639174" y="6452958"/>
            <a:ext cx="3176441" cy="132492"/>
          </a:xfrm>
          <a:prstGeom prst="rect">
            <a:avLst/>
          </a:prstGeom>
        </p:spPr>
        <p:txBody>
          <a:bodyPr lIns="0" tIns="0" rIns="0" bIns="0"/>
          <a:lstStyle>
            <a:lvl1pPr algn="r">
              <a:defRPr sz="800">
                <a:solidFill>
                  <a:schemeClr val="bg1">
                    <a:alpha val="50000"/>
                  </a:schemeClr>
                </a:solidFill>
              </a:defRPr>
            </a:lvl1pPr>
          </a:lstStyle>
          <a:p>
            <a:endParaRPr lang="en-GB" dirty="0"/>
          </a:p>
        </p:txBody>
      </p:sp>
    </p:spTree>
    <p:extLst>
      <p:ext uri="{BB962C8B-B14F-4D97-AF65-F5344CB8AC3E}">
        <p14:creationId xmlns:p14="http://schemas.microsoft.com/office/powerpoint/2010/main" val="18642589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05">
          <p15:clr>
            <a:srgbClr val="C35EA4"/>
          </p15:clr>
        </p15:guide>
        <p15:guide id="2" pos="3840">
          <p15:clr>
            <a:srgbClr val="C35E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Section Divider with Image - Gradient Dark">
    <p:bg>
      <p:bgPr>
        <a:solidFill>
          <a:schemeClr val="accent3"/>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F62995-A1F7-47A0-AD35-CBADA97239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
          <a:stretch/>
        </p:blipFill>
        <p:spPr>
          <a:xfrm>
            <a:off x="1185" y="0"/>
            <a:ext cx="12189630" cy="6858000"/>
          </a:xfrm>
          <a:prstGeom prst="rect">
            <a:avLst/>
          </a:prstGeom>
        </p:spPr>
      </p:pic>
      <p:sp>
        <p:nvSpPr>
          <p:cNvPr id="9" name="Text Placeholder 8">
            <a:extLst>
              <a:ext uri="{FF2B5EF4-FFF2-40B4-BE49-F238E27FC236}">
                <a16:creationId xmlns:a16="http://schemas.microsoft.com/office/drawing/2014/main" id="{F961CA96-71E3-F941-B41E-52928AB91109}"/>
              </a:ext>
            </a:extLst>
          </p:cNvPr>
          <p:cNvSpPr>
            <a:spLocks noGrp="1"/>
          </p:cNvSpPr>
          <p:nvPr>
            <p:ph type="body" sz="quarter" idx="16" hasCustomPrompt="1"/>
          </p:nvPr>
        </p:nvSpPr>
        <p:spPr>
          <a:xfrm>
            <a:off x="1143000" y="4610099"/>
            <a:ext cx="4953000" cy="1474215"/>
          </a:xfrm>
        </p:spPr>
        <p:txBody>
          <a:bodyPr/>
          <a:lstStyle>
            <a:lvl1pPr marL="0" indent="0">
              <a:lnSpc>
                <a:spcPct val="90000"/>
              </a:lnSpc>
              <a:spcAft>
                <a:spcPts val="600"/>
              </a:spcAft>
              <a:buNone/>
              <a:defRPr sz="2400">
                <a:latin typeface="GT Sectra Fine" pitchFamily="2" charset="77"/>
              </a:defRPr>
            </a:lvl1pPr>
            <a:lvl2pPr marL="0" indent="0">
              <a:spcAft>
                <a:spcPts val="600"/>
              </a:spcAft>
              <a:buNone/>
              <a:defRPr sz="2400">
                <a:latin typeface="GT Sectra Fine" pitchFamily="2" charset="77"/>
              </a:defRPr>
            </a:lvl2pPr>
            <a:lvl3pPr marL="0" indent="0">
              <a:spcAft>
                <a:spcPts val="600"/>
              </a:spcAft>
              <a:buNone/>
              <a:defRPr sz="2400">
                <a:latin typeface="GT Sectra Fine" pitchFamily="2" charset="77"/>
              </a:defRPr>
            </a:lvl3pPr>
            <a:lvl4pPr marL="0" indent="0">
              <a:spcAft>
                <a:spcPts val="600"/>
              </a:spcAft>
              <a:buNone/>
              <a:defRPr sz="2400">
                <a:latin typeface="GT Sectra Fine" pitchFamily="2" charset="77"/>
              </a:defRPr>
            </a:lvl4pPr>
            <a:lvl5pPr marL="0" indent="0">
              <a:spcAft>
                <a:spcPts val="600"/>
              </a:spcAft>
              <a:buNone/>
              <a:defRPr sz="2400">
                <a:latin typeface="GT Sectra Fine" pitchFamily="2" charset="77"/>
              </a:defRPr>
            </a:lvl5pPr>
          </a:lstStyle>
          <a:p>
            <a:pPr lvl="0"/>
            <a:r>
              <a:rPr lang="en-GB"/>
              <a:t>Place subtitle here in GT Sectra Fine 24pt</a:t>
            </a:r>
            <a:endParaRPr lang="en-US"/>
          </a:p>
        </p:txBody>
      </p:sp>
      <p:sp>
        <p:nvSpPr>
          <p:cNvPr id="12" name="Picture Placeholder 18">
            <a:extLst>
              <a:ext uri="{FF2B5EF4-FFF2-40B4-BE49-F238E27FC236}">
                <a16:creationId xmlns:a16="http://schemas.microsoft.com/office/drawing/2014/main" id="{3996D868-07E7-4C6F-B00B-4026C634BAE0}"/>
              </a:ext>
            </a:extLst>
          </p:cNvPr>
          <p:cNvSpPr>
            <a:spLocks noGrp="1"/>
          </p:cNvSpPr>
          <p:nvPr>
            <p:ph type="pic" sz="quarter" idx="13" hasCustomPrompt="1"/>
          </p:nvPr>
        </p:nvSpPr>
        <p:spPr>
          <a:xfrm>
            <a:off x="6858000" y="381000"/>
            <a:ext cx="4953000" cy="5703315"/>
          </a:xfrm>
          <a:noFill/>
        </p:spPr>
        <p:txBody>
          <a:bodyPr tIns="274320" bIns="274320" anchor="ctr"/>
          <a:lstStyle>
            <a:lvl1pPr marL="0" indent="0" algn="ctr">
              <a:buNone/>
              <a:defRPr sz="1400" b="0">
                <a:solidFill>
                  <a:schemeClr val="tx1"/>
                </a:solidFill>
              </a:defRPr>
            </a:lvl1pPr>
          </a:lstStyle>
          <a:p>
            <a:r>
              <a:rPr lang="en-GB"/>
              <a:t>Add image, then ‘Send to Back’</a:t>
            </a:r>
            <a:endParaRPr lang="en-US"/>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1143001" y="381000"/>
            <a:ext cx="4952999" cy="3915092"/>
          </a:xfrm>
        </p:spPr>
        <p:txBody>
          <a:bodyPr anchor="b"/>
          <a:lstStyle>
            <a:lvl1pPr>
              <a:defRPr sz="5400">
                <a:solidFill>
                  <a:schemeClr val="tx1"/>
                </a:solidFill>
              </a:defRPr>
            </a:lvl1pPr>
          </a:lstStyle>
          <a:p>
            <a:r>
              <a:rPr lang="en-US"/>
              <a:t>Section title 54pt</a:t>
            </a:r>
          </a:p>
        </p:txBody>
      </p:sp>
      <p:pic>
        <p:nvPicPr>
          <p:cNvPr id="4" name="Picture 3">
            <a:extLst>
              <a:ext uri="{FF2B5EF4-FFF2-40B4-BE49-F238E27FC236}">
                <a16:creationId xmlns:a16="http://schemas.microsoft.com/office/drawing/2014/main" id="{8EC07FC4-5CE3-4377-9FF4-FE915E8F0A0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1468" y="6482516"/>
            <a:ext cx="191087" cy="202328"/>
          </a:xfrm>
          <a:prstGeom prst="rect">
            <a:avLst/>
          </a:prstGeom>
        </p:spPr>
      </p:pic>
      <p:sp>
        <p:nvSpPr>
          <p:cNvPr id="5" name="TextBox 4">
            <a:extLst>
              <a:ext uri="{FF2B5EF4-FFF2-40B4-BE49-F238E27FC236}">
                <a16:creationId xmlns:a16="http://schemas.microsoft.com/office/drawing/2014/main" id="{576D3AD0-C81D-4B6F-AF8C-3B3FD9443CEC}"/>
              </a:ext>
            </a:extLst>
          </p:cNvPr>
          <p:cNvSpPr txBox="1"/>
          <p:nvPr userDrawn="1"/>
        </p:nvSpPr>
        <p:spPr>
          <a:xfrm>
            <a:off x="8317890" y="6483349"/>
            <a:ext cx="3112110" cy="203203"/>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r>
              <a:rPr kumimoji="0" lang="en-GB" sz="800" b="0" i="0" u="none" strike="noStrike" kern="0" cap="none" spc="0" normalizeH="0" baseline="0" noProof="0" dirty="0">
                <a:ln>
                  <a:noFill/>
                </a:ln>
                <a:solidFill>
                  <a:srgbClr val="FFFFFF">
                    <a:alpha val="75000"/>
                  </a:srgbClr>
                </a:solidFill>
                <a:effectLst/>
                <a:uLnTx/>
                <a:uFillTx/>
              </a:rPr>
              <a:t>Copyright © 2023 Accenture. All rights reserved.</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7" name="TextBox 6">
            <a:extLst>
              <a:ext uri="{FF2B5EF4-FFF2-40B4-BE49-F238E27FC236}">
                <a16:creationId xmlns:a16="http://schemas.microsoft.com/office/drawing/2014/main" id="{65BB85E4-FADD-4019-B75F-48AAA1B24BF4}"/>
              </a:ext>
            </a:extLst>
          </p:cNvPr>
          <p:cNvSpPr txBox="1"/>
          <p:nvPr userDrawn="1"/>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dirty="0">
              <a:ln>
                <a:noFill/>
              </a:ln>
              <a:solidFill>
                <a:srgbClr val="FFFFFF">
                  <a:alpha val="75000"/>
                </a:srgbClr>
              </a:solidFill>
              <a:effectLst/>
              <a:uLnTx/>
              <a:uFillTx/>
            </a:endParaRPr>
          </a:p>
        </p:txBody>
      </p:sp>
    </p:spTree>
    <p:extLst>
      <p:ext uri="{BB962C8B-B14F-4D97-AF65-F5344CB8AC3E}">
        <p14:creationId xmlns:p14="http://schemas.microsoft.com/office/powerpoint/2010/main" val="27002863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20">
          <p15:clr>
            <a:srgbClr val="5ACBF0"/>
          </p15:clr>
        </p15:guide>
        <p15:guide id="2" orient="horz" pos="290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Blank - L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1000"/>
            <a:ext cx="11430000" cy="500243"/>
          </a:xfrm>
        </p:spPr>
        <p:txBody>
          <a:bodyPr/>
          <a:lstStyle>
            <a:lvl1pPr>
              <a:defRPr sz="3600"/>
            </a:lvl1pPr>
          </a:lstStyle>
          <a:p>
            <a:r>
              <a:rPr lang="en-GB"/>
              <a:t>Place Headline Here (36pt, min 30pt)</a:t>
            </a:r>
            <a:endParaRPr lang="en-US"/>
          </a:p>
        </p:txBody>
      </p:sp>
      <p:sp>
        <p:nvSpPr>
          <p:cNvPr id="9" name="Text Placeholder 8">
            <a:extLst>
              <a:ext uri="{FF2B5EF4-FFF2-40B4-BE49-F238E27FC236}">
                <a16:creationId xmlns:a16="http://schemas.microsoft.com/office/drawing/2014/main" id="{CA632553-1FB6-49CB-B4AE-067BE0AE1D8C}"/>
              </a:ext>
            </a:extLst>
          </p:cNvPr>
          <p:cNvSpPr>
            <a:spLocks noGrp="1"/>
          </p:cNvSpPr>
          <p:nvPr>
            <p:ph type="body" sz="quarter" idx="10" hasCustomPrompt="1"/>
          </p:nvPr>
        </p:nvSpPr>
        <p:spPr>
          <a:xfrm>
            <a:off x="381000" y="881063"/>
            <a:ext cx="11430000" cy="500243"/>
          </a:xfrm>
        </p:spPr>
        <p:txBody>
          <a:bodyPr/>
          <a:lstStyle>
            <a:lvl1pPr>
              <a:defRPr/>
            </a:lvl1pPr>
          </a:lstStyle>
          <a:p>
            <a:pPr lvl="0"/>
            <a:r>
              <a:rPr lang="en-US"/>
              <a:t>Place subheading here</a:t>
            </a:r>
          </a:p>
        </p:txBody>
      </p:sp>
      <p:sp>
        <p:nvSpPr>
          <p:cNvPr id="2" name="TextBox 1">
            <a:extLst>
              <a:ext uri="{FF2B5EF4-FFF2-40B4-BE49-F238E27FC236}">
                <a16:creationId xmlns:a16="http://schemas.microsoft.com/office/drawing/2014/main" id="{CBC73BED-20BF-1791-FDA3-EBAC93F42A76}"/>
              </a:ext>
            </a:extLst>
          </p:cNvPr>
          <p:cNvSpPr txBox="1"/>
          <p:nvPr userDrawn="1"/>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4" name="TextBox 3">
            <a:extLst>
              <a:ext uri="{FF2B5EF4-FFF2-40B4-BE49-F238E27FC236}">
                <a16:creationId xmlns:a16="http://schemas.microsoft.com/office/drawing/2014/main" id="{5ACC3265-C4A7-1BC9-CB30-C51FB3624D7B}"/>
              </a:ext>
            </a:extLst>
          </p:cNvPr>
          <p:cNvSpPr txBox="1"/>
          <p:nvPr userDrawn="1"/>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11562996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Blank - L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4FDCCA7-A877-422E-9CB6-C471F80EFD21}"/>
              </a:ext>
            </a:extLst>
          </p:cNvPr>
          <p:cNvGraphicFramePr>
            <a:graphicFrameLocks noChangeAspect="1"/>
          </p:cNvGraphicFramePr>
          <p:nvPr userDrawn="1">
            <p:custDataLst>
              <p:tags r:id="rId1"/>
            </p:custDataLst>
            <p:extLst>
              <p:ext uri="{D42A27DB-BD31-4B8C-83A1-F6EECF244321}">
                <p14:modId xmlns:p14="http://schemas.microsoft.com/office/powerpoint/2010/main" val="3548914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Object 3" hidden="1">
                        <a:extLst>
                          <a:ext uri="{FF2B5EF4-FFF2-40B4-BE49-F238E27FC236}">
                            <a16:creationId xmlns:a16="http://schemas.microsoft.com/office/drawing/2014/main" id="{A4FDCCA7-A877-422E-9CB6-C471F80EFD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1000"/>
            <a:ext cx="11430000" cy="500243"/>
          </a:xfrm>
        </p:spPr>
        <p:txBody>
          <a:bodyPr vert="horz"/>
          <a:lstStyle>
            <a:lvl1pPr>
              <a:defRPr sz="3000"/>
            </a:lvl1pPr>
          </a:lstStyle>
          <a:p>
            <a:r>
              <a:rPr lang="en-GB"/>
              <a:t>Place Headline Here (36pt, min 30pt)</a:t>
            </a:r>
            <a:endParaRPr lang="en-US"/>
          </a:p>
        </p:txBody>
      </p:sp>
      <p:sp>
        <p:nvSpPr>
          <p:cNvPr id="2" name="TextBox 1">
            <a:extLst>
              <a:ext uri="{FF2B5EF4-FFF2-40B4-BE49-F238E27FC236}">
                <a16:creationId xmlns:a16="http://schemas.microsoft.com/office/drawing/2014/main" id="{454061EF-05DF-B5BF-2400-A89D8C00C9D5}"/>
              </a:ext>
            </a:extLst>
          </p:cNvPr>
          <p:cNvSpPr txBox="1"/>
          <p:nvPr userDrawn="1"/>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5" name="TextBox 4">
            <a:extLst>
              <a:ext uri="{FF2B5EF4-FFF2-40B4-BE49-F238E27FC236}">
                <a16:creationId xmlns:a16="http://schemas.microsoft.com/office/drawing/2014/main" id="{1C75399B-54A9-1DF8-39B2-FAFAF52C2045}"/>
              </a:ext>
            </a:extLst>
          </p:cNvPr>
          <p:cNvSpPr txBox="1"/>
          <p:nvPr userDrawn="1"/>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25475016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Content slide two column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1927BB-5899-42E6-88FE-99511EF1FB8C}"/>
              </a:ext>
            </a:extLst>
          </p:cNvPr>
          <p:cNvSpPr>
            <a:spLocks noGrp="1"/>
          </p:cNvSpPr>
          <p:nvPr>
            <p:ph type="body" sz="quarter" idx="11" hasCustomPrompt="1"/>
          </p:nvPr>
        </p:nvSpPr>
        <p:spPr>
          <a:xfrm>
            <a:off x="620956" y="2276895"/>
            <a:ext cx="3493865" cy="3932366"/>
          </a:xfrm>
          <a:prstGeom prst="rect">
            <a:avLst/>
          </a:prstGeom>
        </p:spPr>
        <p:txBody>
          <a:bodyPr lIns="0" tIns="0" rIns="216000" bIns="0"/>
          <a:lstStyle>
            <a:lvl1pPr>
              <a:lnSpc>
                <a:spcPct val="120000"/>
              </a:lnSpc>
              <a:spcAft>
                <a:spcPts val="1200"/>
              </a:spcAft>
              <a:defRPr lang="en-US" sz="1800" b="0" kern="0" spc="0" dirty="0" smtClean="0">
                <a:solidFill>
                  <a:schemeClr val="accent1"/>
                </a:solidFill>
                <a:latin typeface="+mn-lt"/>
                <a:ea typeface="+mn-ea"/>
                <a:cs typeface="+mn-cs"/>
              </a:defRPr>
            </a:lvl1pPr>
            <a:lvl2pPr>
              <a:lnSpc>
                <a:spcPct val="120000"/>
              </a:lnSpc>
              <a:defRPr lang="en-US" sz="1400" kern="0" spc="0" dirty="0" smtClean="0">
                <a:solidFill>
                  <a:srgbClr val="000000"/>
                </a:solidFill>
                <a:latin typeface="+mn-lt"/>
                <a:ea typeface="+mn-ea"/>
                <a:cs typeface="+mn-cs"/>
              </a:defRPr>
            </a:lvl2pPr>
            <a:lvl3pPr>
              <a:lnSpc>
                <a:spcPct val="120000"/>
              </a:lnSpc>
              <a:defRPr sz="1400" spc="0">
                <a:latin typeface="+mn-lt"/>
              </a:defRPr>
            </a:lvl3pPr>
            <a:lvl4pPr>
              <a:lnSpc>
                <a:spcPct val="120000"/>
              </a:lnSpc>
              <a:defRPr sz="1400" spc="0">
                <a:latin typeface="+mn-lt"/>
              </a:defRPr>
            </a:lvl4pPr>
            <a:lvl5pPr>
              <a:lnSpc>
                <a:spcPct val="120000"/>
              </a:lnSpc>
              <a:defRPr sz="1100" spc="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pl-PL"/>
          </a:p>
        </p:txBody>
      </p:sp>
      <p:sp>
        <p:nvSpPr>
          <p:cNvPr id="18" name="Text Placeholder 8">
            <a:extLst>
              <a:ext uri="{FF2B5EF4-FFF2-40B4-BE49-F238E27FC236}">
                <a16:creationId xmlns:a16="http://schemas.microsoft.com/office/drawing/2014/main" id="{4CC442C5-9D05-4EBC-BA17-140D21036E68}"/>
              </a:ext>
            </a:extLst>
          </p:cNvPr>
          <p:cNvSpPr>
            <a:spLocks noGrp="1"/>
          </p:cNvSpPr>
          <p:nvPr>
            <p:ph type="body" sz="quarter" idx="12" hasCustomPrompt="1"/>
          </p:nvPr>
        </p:nvSpPr>
        <p:spPr>
          <a:xfrm>
            <a:off x="4331769" y="2276895"/>
            <a:ext cx="3508157" cy="3922772"/>
          </a:xfrm>
          <a:prstGeom prst="rect">
            <a:avLst/>
          </a:prstGeom>
        </p:spPr>
        <p:txBody>
          <a:bodyPr lIns="0" tIns="0" rIns="216000" bIns="0"/>
          <a:lstStyle>
            <a:lvl1pPr>
              <a:lnSpc>
                <a:spcPct val="120000"/>
              </a:lnSpc>
              <a:spcAft>
                <a:spcPts val="1200"/>
              </a:spcAft>
              <a:defRPr lang="en-US" sz="1800" b="0" kern="0" spc="0" dirty="0">
                <a:solidFill>
                  <a:schemeClr val="accent1"/>
                </a:solidFill>
                <a:latin typeface="+mn-lt"/>
                <a:ea typeface="+mn-ea"/>
                <a:cs typeface="+mn-cs"/>
              </a:defRPr>
            </a:lvl1pPr>
            <a:lvl2pPr>
              <a:lnSpc>
                <a:spcPct val="120000"/>
              </a:lnSpc>
              <a:defRPr lang="en-US" sz="1400" kern="0" spc="0" dirty="0" smtClean="0">
                <a:solidFill>
                  <a:srgbClr val="000000"/>
                </a:solidFill>
                <a:latin typeface="+mn-lt"/>
                <a:ea typeface="+mn-ea"/>
                <a:cs typeface="+mn-cs"/>
              </a:defRPr>
            </a:lvl2pPr>
            <a:lvl3pPr>
              <a:lnSpc>
                <a:spcPct val="120000"/>
              </a:lnSpc>
              <a:defRPr sz="1400" spc="0">
                <a:latin typeface="+mn-lt"/>
              </a:defRPr>
            </a:lvl3pPr>
            <a:lvl4pPr>
              <a:lnSpc>
                <a:spcPct val="120000"/>
              </a:lnSpc>
              <a:defRPr sz="1400" spc="0">
                <a:latin typeface="+mn-lt"/>
              </a:defRPr>
            </a:lvl4pPr>
            <a:lvl5pPr>
              <a:lnSpc>
                <a:spcPct val="120000"/>
              </a:lnSpc>
              <a:defRPr sz="1100" spc="0">
                <a:latin typeface="+mn-lt"/>
              </a:defRPr>
            </a:lvl5pPr>
          </a:lstStyle>
          <a:p>
            <a:pPr marL="0" lvl="0" indent="0" algn="l" defTabSz="228463" rtl="0" eaLnBrk="1" latinLnBrk="0" hangingPunct="1">
              <a:lnSpc>
                <a:spcPct val="120000"/>
              </a:lnSpc>
              <a:spcBef>
                <a:spcPts val="0"/>
              </a:spcBef>
              <a:spcAft>
                <a:spcPts val="1200"/>
              </a:spcAft>
              <a:buFont typeface="Graphik" panose="020B0604020202020204" pitchFamily="34" charset="0"/>
              <a:buNone/>
            </a:pPr>
            <a:r>
              <a:rPr lang="en-US"/>
              <a:t>Click to edit text</a:t>
            </a:r>
          </a:p>
          <a:p>
            <a:pPr lvl="1"/>
            <a:r>
              <a:rPr lang="en-US"/>
              <a:t>Second level</a:t>
            </a:r>
          </a:p>
          <a:p>
            <a:pPr lvl="2"/>
            <a:r>
              <a:rPr lang="en-US"/>
              <a:t>Third level</a:t>
            </a:r>
          </a:p>
          <a:p>
            <a:pPr lvl="3"/>
            <a:r>
              <a:rPr lang="en-US"/>
              <a:t>Fourth level</a:t>
            </a:r>
          </a:p>
          <a:p>
            <a:pPr lvl="4"/>
            <a:r>
              <a:rPr lang="en-US"/>
              <a:t>Fifth level</a:t>
            </a:r>
            <a:endParaRPr lang="pl-PL"/>
          </a:p>
        </p:txBody>
      </p:sp>
      <p:sp>
        <p:nvSpPr>
          <p:cNvPr id="10" name="Text Placeholder 8">
            <a:extLst>
              <a:ext uri="{FF2B5EF4-FFF2-40B4-BE49-F238E27FC236}">
                <a16:creationId xmlns:a16="http://schemas.microsoft.com/office/drawing/2014/main" id="{3AF8A2BF-D05C-4010-A818-FC1A61619EF4}"/>
              </a:ext>
            </a:extLst>
          </p:cNvPr>
          <p:cNvSpPr>
            <a:spLocks noGrp="1"/>
          </p:cNvSpPr>
          <p:nvPr>
            <p:ph type="body" sz="quarter" idx="14" hasCustomPrompt="1"/>
          </p:nvPr>
        </p:nvSpPr>
        <p:spPr>
          <a:xfrm>
            <a:off x="8056873" y="2276895"/>
            <a:ext cx="3508157" cy="3922772"/>
          </a:xfrm>
          <a:prstGeom prst="rect">
            <a:avLst/>
          </a:prstGeom>
        </p:spPr>
        <p:txBody>
          <a:bodyPr lIns="0" tIns="0" rIns="216000" bIns="0"/>
          <a:lstStyle>
            <a:lvl1pPr>
              <a:lnSpc>
                <a:spcPct val="120000"/>
              </a:lnSpc>
              <a:spcAft>
                <a:spcPts val="1200"/>
              </a:spcAft>
              <a:defRPr lang="en-US" sz="1800" b="0" kern="0" spc="0" dirty="0">
                <a:solidFill>
                  <a:schemeClr val="accent1"/>
                </a:solidFill>
                <a:latin typeface="+mn-lt"/>
                <a:ea typeface="+mn-ea"/>
                <a:cs typeface="+mn-cs"/>
              </a:defRPr>
            </a:lvl1pPr>
            <a:lvl2pPr>
              <a:lnSpc>
                <a:spcPct val="120000"/>
              </a:lnSpc>
              <a:defRPr lang="en-US" sz="1400" kern="0" spc="0" dirty="0" smtClean="0">
                <a:solidFill>
                  <a:srgbClr val="000000"/>
                </a:solidFill>
                <a:latin typeface="+mn-lt"/>
                <a:ea typeface="+mn-ea"/>
                <a:cs typeface="+mn-cs"/>
              </a:defRPr>
            </a:lvl2pPr>
            <a:lvl3pPr>
              <a:lnSpc>
                <a:spcPct val="120000"/>
              </a:lnSpc>
              <a:defRPr sz="1400" spc="0">
                <a:latin typeface="+mn-lt"/>
              </a:defRPr>
            </a:lvl3pPr>
            <a:lvl4pPr>
              <a:lnSpc>
                <a:spcPct val="120000"/>
              </a:lnSpc>
              <a:defRPr sz="1400" spc="0">
                <a:latin typeface="+mn-lt"/>
              </a:defRPr>
            </a:lvl4pPr>
            <a:lvl5pPr>
              <a:lnSpc>
                <a:spcPct val="120000"/>
              </a:lnSpc>
              <a:defRPr sz="1100" spc="0">
                <a:latin typeface="+mn-lt"/>
              </a:defRPr>
            </a:lvl5pPr>
          </a:lstStyle>
          <a:p>
            <a:pPr marL="0" lvl="0" indent="0" algn="l" defTabSz="228463" rtl="0" eaLnBrk="1" latinLnBrk="0" hangingPunct="1">
              <a:lnSpc>
                <a:spcPct val="120000"/>
              </a:lnSpc>
              <a:spcBef>
                <a:spcPts val="0"/>
              </a:spcBef>
              <a:spcAft>
                <a:spcPts val="1200"/>
              </a:spcAft>
              <a:buFont typeface="Graphik" panose="020B0604020202020204" pitchFamily="34" charset="0"/>
              <a:buNone/>
            </a:pPr>
            <a:r>
              <a:rPr lang="en-US"/>
              <a:t>Click to edit text</a:t>
            </a:r>
          </a:p>
          <a:p>
            <a:pPr lvl="1"/>
            <a:r>
              <a:rPr lang="en-US"/>
              <a:t>Second level</a:t>
            </a:r>
          </a:p>
          <a:p>
            <a:pPr lvl="2"/>
            <a:r>
              <a:rPr lang="en-US"/>
              <a:t>Third level</a:t>
            </a:r>
          </a:p>
          <a:p>
            <a:pPr lvl="3"/>
            <a:r>
              <a:rPr lang="en-US"/>
              <a:t>Fourth level</a:t>
            </a:r>
          </a:p>
          <a:p>
            <a:pPr lvl="4"/>
            <a:r>
              <a:rPr lang="en-US"/>
              <a:t>Fifth level</a:t>
            </a:r>
            <a:endParaRPr lang="pl-PL"/>
          </a:p>
        </p:txBody>
      </p:sp>
      <p:sp>
        <p:nvSpPr>
          <p:cNvPr id="2" name="Text Placeholder 13">
            <a:extLst>
              <a:ext uri="{FF2B5EF4-FFF2-40B4-BE49-F238E27FC236}">
                <a16:creationId xmlns:a16="http://schemas.microsoft.com/office/drawing/2014/main" id="{4F2819CE-90F1-0A95-F1EE-216C5D491A47}"/>
              </a:ext>
            </a:extLst>
          </p:cNvPr>
          <p:cNvSpPr>
            <a:spLocks noGrp="1"/>
          </p:cNvSpPr>
          <p:nvPr>
            <p:ph type="body" sz="quarter" idx="13" hasCustomPrompt="1"/>
          </p:nvPr>
        </p:nvSpPr>
        <p:spPr>
          <a:xfrm>
            <a:off x="621198" y="620427"/>
            <a:ext cx="10931868" cy="547703"/>
          </a:xfrm>
          <a:prstGeom prst="rect">
            <a:avLst/>
          </a:prstGeom>
        </p:spPr>
        <p:txBody>
          <a:bodyPr lIns="0" tIns="0" rIns="0" bIns="0" anchor="t"/>
          <a:lstStyle>
            <a:lvl1pPr>
              <a:defRPr sz="3998"/>
            </a:lvl1pPr>
          </a:lstStyle>
          <a:p>
            <a:pPr lvl="0"/>
            <a:r>
              <a:rPr lang="pl-PL" err="1"/>
              <a:t>Headline</a:t>
            </a:r>
            <a:r>
              <a:rPr lang="pl-PL"/>
              <a:t> </a:t>
            </a:r>
            <a:r>
              <a:rPr lang="pl-PL" err="1"/>
              <a:t>here</a:t>
            </a:r>
            <a:endParaRPr lang="pl-PL"/>
          </a:p>
        </p:txBody>
      </p:sp>
      <p:sp>
        <p:nvSpPr>
          <p:cNvPr id="3" name="Text Placeholder 8">
            <a:extLst>
              <a:ext uri="{FF2B5EF4-FFF2-40B4-BE49-F238E27FC236}">
                <a16:creationId xmlns:a16="http://schemas.microsoft.com/office/drawing/2014/main" id="{069790FD-0160-5B95-EA76-0C412375D8DB}"/>
              </a:ext>
            </a:extLst>
          </p:cNvPr>
          <p:cNvSpPr>
            <a:spLocks noGrp="1"/>
          </p:cNvSpPr>
          <p:nvPr>
            <p:ph type="body" sz="quarter" idx="15" hasCustomPrompt="1"/>
          </p:nvPr>
        </p:nvSpPr>
        <p:spPr>
          <a:xfrm>
            <a:off x="621198" y="1245565"/>
            <a:ext cx="10936028" cy="612491"/>
          </a:xfrm>
          <a:prstGeom prst="rect">
            <a:avLst/>
          </a:prstGeom>
        </p:spPr>
        <p:txBody>
          <a:bodyPr lIns="0" tIns="0" rIns="216000" bIns="0"/>
          <a:lstStyle>
            <a:lvl1pPr>
              <a:lnSpc>
                <a:spcPct val="120000"/>
              </a:lnSpc>
              <a:spcAft>
                <a:spcPts val="1800"/>
              </a:spcAft>
              <a:defRPr lang="en-US" sz="1999"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Subline here</a:t>
            </a:r>
          </a:p>
        </p:txBody>
      </p:sp>
      <p:sp>
        <p:nvSpPr>
          <p:cNvPr id="5" name="Slide Number">
            <a:extLst>
              <a:ext uri="{FF2B5EF4-FFF2-40B4-BE49-F238E27FC236}">
                <a16:creationId xmlns:a16="http://schemas.microsoft.com/office/drawing/2014/main" id="{8A11C2D4-F9B9-5309-622A-E731EDE76D9B}"/>
              </a:ext>
            </a:extLst>
          </p:cNvPr>
          <p:cNvSpPr>
            <a:spLocks noGrp="1"/>
          </p:cNvSpPr>
          <p:nvPr>
            <p:ph type="sldNum" sz="quarter" idx="2"/>
          </p:nvPr>
        </p:nvSpPr>
        <p:spPr>
          <a:xfrm>
            <a:off x="11562151" y="6443759"/>
            <a:ext cx="247262" cy="132523"/>
          </a:xfrm>
          <a:prstGeom prst="rect">
            <a:avLst/>
          </a:prstGeom>
        </p:spPr>
        <p:txBody>
          <a:bodyPr/>
          <a:lstStyle>
            <a:lvl1pPr>
              <a:defRPr>
                <a:solidFill>
                  <a:schemeClr val="bg1">
                    <a:lumMod val="50000"/>
                  </a:schemeClr>
                </a:solidFill>
              </a:defRPr>
            </a:lvl1pPr>
          </a:lstStyle>
          <a:p>
            <a:fld id="{86CB4B4D-7CA3-9044-876B-883B54F8677D}" type="slidenum">
              <a:rPr lang="en-CR" smtClean="0"/>
              <a:pPr/>
              <a:t>‹#›</a:t>
            </a:fld>
            <a:endParaRPr lang="en-CR"/>
          </a:p>
        </p:txBody>
      </p:sp>
      <p:sp>
        <p:nvSpPr>
          <p:cNvPr id="6" name="Footer Placeholder 2">
            <a:extLst>
              <a:ext uri="{FF2B5EF4-FFF2-40B4-BE49-F238E27FC236}">
                <a16:creationId xmlns:a16="http://schemas.microsoft.com/office/drawing/2014/main" id="{ACFB9118-0D60-965F-C434-89472A6BCB48}"/>
              </a:ext>
            </a:extLst>
          </p:cNvPr>
          <p:cNvSpPr>
            <a:spLocks noGrp="1"/>
          </p:cNvSpPr>
          <p:nvPr>
            <p:ph type="ftr" sz="quarter" idx="3"/>
          </p:nvPr>
        </p:nvSpPr>
        <p:spPr>
          <a:xfrm>
            <a:off x="8373353" y="6443759"/>
            <a:ext cx="3175200" cy="132523"/>
          </a:xfrm>
          <a:prstGeom prst="rect">
            <a:avLst/>
          </a:prstGeom>
        </p:spPr>
        <p:txBody>
          <a:bodyPr lIns="0" tIns="0" rIns="0" bIns="0"/>
          <a:lstStyle>
            <a:lvl1pPr algn="r">
              <a:defRPr sz="800">
                <a:solidFill>
                  <a:schemeClr val="bg1">
                    <a:lumMod val="50000"/>
                  </a:schemeClr>
                </a:solidFill>
              </a:defRPr>
            </a:lvl1pPr>
          </a:lstStyle>
          <a:p>
            <a:r>
              <a:rPr lang="en-US">
                <a:latin typeface="Graphik Regular" panose="020B0503030202060203" pitchFamily="34" charset="-18"/>
              </a:rPr>
              <a:t>Copyright © 202</a:t>
            </a:r>
            <a:r>
              <a:rPr lang="en-GB">
                <a:latin typeface="Graphik Regular" panose="020B0503030202060203" pitchFamily="34" charset="-18"/>
              </a:rPr>
              <a:t>3</a:t>
            </a:r>
            <a:r>
              <a:rPr lang="en-US">
                <a:latin typeface="Graphik Regular" panose="020B0503030202060203" pitchFamily="34" charset="-18"/>
              </a:rPr>
              <a:t> Accenture. All rights reserved.</a:t>
            </a:r>
          </a:p>
        </p:txBody>
      </p:sp>
    </p:spTree>
    <p:extLst>
      <p:ext uri="{BB962C8B-B14F-4D97-AF65-F5344CB8AC3E}">
        <p14:creationId xmlns:p14="http://schemas.microsoft.com/office/powerpoint/2010/main" val="1549521626"/>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iagram 1_white V3">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238B4D96-BE6A-81A8-6BB4-6C657F6A7ED0}"/>
              </a:ext>
            </a:extLst>
          </p:cNvPr>
          <p:cNvSpPr>
            <a:spLocks noGrp="1"/>
          </p:cNvSpPr>
          <p:nvPr userDrawn="1">
            <p:ph type="body" sz="quarter" idx="13" hasCustomPrompt="1"/>
          </p:nvPr>
        </p:nvSpPr>
        <p:spPr>
          <a:xfrm>
            <a:off x="621198" y="1576420"/>
            <a:ext cx="2427993" cy="3023077"/>
          </a:xfrm>
          <a:prstGeom prst="rect">
            <a:avLst/>
          </a:prstGeom>
        </p:spPr>
        <p:txBody>
          <a:bodyPr lIns="0" tIns="0" rIns="0" bIns="0" anchor="t"/>
          <a:lstStyle>
            <a:lvl1pPr>
              <a:defRPr sz="2799"/>
            </a:lvl1pPr>
          </a:lstStyle>
          <a:p>
            <a:pPr lvl="0"/>
            <a:r>
              <a:rPr lang="pl-PL" err="1"/>
              <a:t>Headline</a:t>
            </a:r>
            <a:r>
              <a:rPr lang="pl-PL"/>
              <a:t> </a:t>
            </a:r>
            <a:r>
              <a:rPr lang="pl-PL" err="1"/>
              <a:t>here</a:t>
            </a:r>
            <a:endParaRPr lang="pl-PL"/>
          </a:p>
        </p:txBody>
      </p:sp>
      <p:sp>
        <p:nvSpPr>
          <p:cNvPr id="3" name="Text Placeholder 8">
            <a:extLst>
              <a:ext uri="{FF2B5EF4-FFF2-40B4-BE49-F238E27FC236}">
                <a16:creationId xmlns:a16="http://schemas.microsoft.com/office/drawing/2014/main" id="{DE91A26A-9F63-1D4D-24D8-C4184A476461}"/>
              </a:ext>
            </a:extLst>
          </p:cNvPr>
          <p:cNvSpPr>
            <a:spLocks noGrp="1"/>
          </p:cNvSpPr>
          <p:nvPr userDrawn="1">
            <p:ph type="body" sz="quarter" idx="14" hasCustomPrompt="1"/>
          </p:nvPr>
        </p:nvSpPr>
        <p:spPr>
          <a:xfrm>
            <a:off x="621198" y="2072745"/>
            <a:ext cx="2428917" cy="612491"/>
          </a:xfrm>
          <a:prstGeom prst="rect">
            <a:avLst/>
          </a:prstGeom>
        </p:spPr>
        <p:txBody>
          <a:bodyPr lIns="0" tIns="0" rIns="216000" bIns="0"/>
          <a:lstStyle>
            <a:lvl1pPr>
              <a:lnSpc>
                <a:spcPct val="120000"/>
              </a:lnSpc>
              <a:spcAft>
                <a:spcPts val="1800"/>
              </a:spcAft>
              <a:defRPr lang="en-US" sz="1999"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Subline here</a:t>
            </a:r>
          </a:p>
        </p:txBody>
      </p:sp>
      <p:sp>
        <p:nvSpPr>
          <p:cNvPr id="35" name="Text Placeholder 8">
            <a:extLst>
              <a:ext uri="{FF2B5EF4-FFF2-40B4-BE49-F238E27FC236}">
                <a16:creationId xmlns:a16="http://schemas.microsoft.com/office/drawing/2014/main" id="{99CC9FA2-14EA-71F2-9C36-F4D231D2FDDB}"/>
              </a:ext>
            </a:extLst>
          </p:cNvPr>
          <p:cNvSpPr>
            <a:spLocks noGrp="1"/>
          </p:cNvSpPr>
          <p:nvPr>
            <p:ph type="body" sz="quarter" idx="16" hasCustomPrompt="1"/>
          </p:nvPr>
        </p:nvSpPr>
        <p:spPr>
          <a:xfrm>
            <a:off x="8533391" y="715583"/>
            <a:ext cx="2428917" cy="612491"/>
          </a:xfrm>
          <a:prstGeom prst="rect">
            <a:avLst/>
          </a:prstGeom>
        </p:spPr>
        <p:txBody>
          <a:bodyPr lIns="0" tIns="0" rIns="0" bIns="0" anchor="ctr"/>
          <a:lstStyle>
            <a:lvl1pPr algn="ctr">
              <a:lnSpc>
                <a:spcPct val="120000"/>
              </a:lnSpc>
              <a:spcAft>
                <a:spcPts val="1800"/>
              </a:spcAft>
              <a:defRPr lang="en-US" sz="1200"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38" name="Text Placeholder 8">
            <a:extLst>
              <a:ext uri="{FF2B5EF4-FFF2-40B4-BE49-F238E27FC236}">
                <a16:creationId xmlns:a16="http://schemas.microsoft.com/office/drawing/2014/main" id="{CC1FCB51-82AA-F7E3-7124-01FA0C856E5A}"/>
              </a:ext>
            </a:extLst>
          </p:cNvPr>
          <p:cNvSpPr>
            <a:spLocks noGrp="1"/>
          </p:cNvSpPr>
          <p:nvPr>
            <p:ph type="body" sz="quarter" idx="18" hasCustomPrompt="1"/>
          </p:nvPr>
        </p:nvSpPr>
        <p:spPr>
          <a:xfrm>
            <a:off x="4734778" y="719661"/>
            <a:ext cx="2428917" cy="612491"/>
          </a:xfrm>
          <a:prstGeom prst="rect">
            <a:avLst/>
          </a:prstGeom>
        </p:spPr>
        <p:txBody>
          <a:bodyPr lIns="0" tIns="0" rIns="0" bIns="0" anchor="ctr"/>
          <a:lstStyle>
            <a:lvl1pPr algn="ctr">
              <a:lnSpc>
                <a:spcPct val="120000"/>
              </a:lnSpc>
              <a:spcAft>
                <a:spcPts val="1800"/>
              </a:spcAft>
              <a:defRPr lang="en-US" sz="1200"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5" name="Slide Number">
            <a:extLst>
              <a:ext uri="{FF2B5EF4-FFF2-40B4-BE49-F238E27FC236}">
                <a16:creationId xmlns:a16="http://schemas.microsoft.com/office/drawing/2014/main" id="{1AC01A72-8FCD-4D2E-AC9A-CF62C64F76D5}"/>
              </a:ext>
            </a:extLst>
          </p:cNvPr>
          <p:cNvSpPr>
            <a:spLocks noGrp="1"/>
          </p:cNvSpPr>
          <p:nvPr>
            <p:ph type="sldNum" sz="quarter" idx="2"/>
          </p:nvPr>
        </p:nvSpPr>
        <p:spPr>
          <a:xfrm>
            <a:off x="11562151" y="6443759"/>
            <a:ext cx="247262" cy="132523"/>
          </a:xfrm>
          <a:prstGeom prst="rect">
            <a:avLst/>
          </a:prstGeom>
        </p:spPr>
        <p:txBody>
          <a:bodyPr/>
          <a:lstStyle>
            <a:lvl1pPr>
              <a:defRPr>
                <a:solidFill>
                  <a:schemeClr val="bg1">
                    <a:lumMod val="50000"/>
                  </a:schemeClr>
                </a:solidFill>
              </a:defRPr>
            </a:lvl1pPr>
          </a:lstStyle>
          <a:p>
            <a:fld id="{86CB4B4D-7CA3-9044-876B-883B54F8677D}" type="slidenum">
              <a:rPr lang="en-CR" smtClean="0"/>
              <a:pPr/>
              <a:t>‹#›</a:t>
            </a:fld>
            <a:endParaRPr lang="en-CR"/>
          </a:p>
        </p:txBody>
      </p:sp>
      <p:sp>
        <p:nvSpPr>
          <p:cNvPr id="6" name="Footer Placeholder 2">
            <a:extLst>
              <a:ext uri="{FF2B5EF4-FFF2-40B4-BE49-F238E27FC236}">
                <a16:creationId xmlns:a16="http://schemas.microsoft.com/office/drawing/2014/main" id="{0C2E8DDB-F70B-A63F-1263-4D42507920F7}"/>
              </a:ext>
            </a:extLst>
          </p:cNvPr>
          <p:cNvSpPr>
            <a:spLocks noGrp="1"/>
          </p:cNvSpPr>
          <p:nvPr>
            <p:ph type="ftr" sz="quarter" idx="3"/>
          </p:nvPr>
        </p:nvSpPr>
        <p:spPr>
          <a:xfrm>
            <a:off x="8373353" y="6443759"/>
            <a:ext cx="3175200" cy="132523"/>
          </a:xfrm>
          <a:prstGeom prst="rect">
            <a:avLst/>
          </a:prstGeom>
        </p:spPr>
        <p:txBody>
          <a:bodyPr lIns="0" tIns="0" rIns="0" bIns="0"/>
          <a:lstStyle>
            <a:lvl1pPr algn="r">
              <a:defRPr sz="800">
                <a:solidFill>
                  <a:schemeClr val="bg1">
                    <a:lumMod val="50000"/>
                  </a:schemeClr>
                </a:solidFill>
              </a:defRPr>
            </a:lvl1pPr>
          </a:lstStyle>
          <a:p>
            <a:r>
              <a:rPr lang="en-US">
                <a:latin typeface="Graphik Regular" panose="020B0503030202060203" pitchFamily="34" charset="-18"/>
              </a:rPr>
              <a:t>Copyright © 202</a:t>
            </a:r>
            <a:r>
              <a:rPr lang="en-GB">
                <a:latin typeface="Graphik Regular" panose="020B0503030202060203" pitchFamily="34" charset="-18"/>
              </a:rPr>
              <a:t>3</a:t>
            </a:r>
            <a:r>
              <a:rPr lang="en-US">
                <a:latin typeface="Graphik Regular" panose="020B0503030202060203" pitchFamily="34" charset="-18"/>
              </a:rPr>
              <a:t> Accenture. All rights reserved.</a:t>
            </a:r>
          </a:p>
        </p:txBody>
      </p:sp>
      <p:sp>
        <p:nvSpPr>
          <p:cNvPr id="36" name="Text Placeholder 8">
            <a:extLst>
              <a:ext uri="{FF2B5EF4-FFF2-40B4-BE49-F238E27FC236}">
                <a16:creationId xmlns:a16="http://schemas.microsoft.com/office/drawing/2014/main" id="{BD5CF22D-4E20-8377-E912-3CCBC385FCCB}"/>
              </a:ext>
            </a:extLst>
          </p:cNvPr>
          <p:cNvSpPr>
            <a:spLocks noGrp="1"/>
          </p:cNvSpPr>
          <p:nvPr>
            <p:ph type="body" sz="quarter" idx="17" hasCustomPrompt="1"/>
          </p:nvPr>
        </p:nvSpPr>
        <p:spPr>
          <a:xfrm>
            <a:off x="6634085" y="5529926"/>
            <a:ext cx="2428917" cy="612491"/>
          </a:xfrm>
          <a:prstGeom prst="rect">
            <a:avLst/>
          </a:prstGeom>
        </p:spPr>
        <p:txBody>
          <a:bodyPr lIns="0" tIns="0" rIns="0" bIns="0" anchor="ctr"/>
          <a:lstStyle>
            <a:lvl1pPr algn="ctr">
              <a:lnSpc>
                <a:spcPct val="120000"/>
              </a:lnSpc>
              <a:spcAft>
                <a:spcPts val="1800"/>
              </a:spcAft>
              <a:defRPr lang="en-US" sz="1200" kern="0" spc="0" dirty="0" smtClean="0">
                <a:solidFill>
                  <a:srgbClr val="000000"/>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39" name="Text Placeholder 8">
            <a:extLst>
              <a:ext uri="{FF2B5EF4-FFF2-40B4-BE49-F238E27FC236}">
                <a16:creationId xmlns:a16="http://schemas.microsoft.com/office/drawing/2014/main" id="{D0E75873-F92D-F576-EFAC-08B89222A48D}"/>
              </a:ext>
            </a:extLst>
          </p:cNvPr>
          <p:cNvSpPr>
            <a:spLocks noGrp="1"/>
          </p:cNvSpPr>
          <p:nvPr>
            <p:ph type="body" sz="quarter" idx="19" hasCustomPrompt="1"/>
          </p:nvPr>
        </p:nvSpPr>
        <p:spPr>
          <a:xfrm>
            <a:off x="6670193" y="2378990"/>
            <a:ext cx="2428917" cy="2191281"/>
          </a:xfrm>
          <a:prstGeom prst="rect">
            <a:avLst/>
          </a:prstGeom>
        </p:spPr>
        <p:txBody>
          <a:bodyPr lIns="0" tIns="0" rIns="0" bIns="0" anchor="ctr"/>
          <a:lstStyle>
            <a:lvl1pPr algn="ctr">
              <a:lnSpc>
                <a:spcPct val="120000"/>
              </a:lnSpc>
              <a:spcAft>
                <a:spcPts val="1800"/>
              </a:spcAft>
              <a:defRPr lang="en-US" sz="1400" kern="0" spc="0" dirty="0" smtClean="0">
                <a:solidFill>
                  <a:schemeClr val="bg1"/>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40" name="Text Placeholder 8">
            <a:extLst>
              <a:ext uri="{FF2B5EF4-FFF2-40B4-BE49-F238E27FC236}">
                <a16:creationId xmlns:a16="http://schemas.microsoft.com/office/drawing/2014/main" id="{F6B344FB-A8D2-E2D3-75AB-C9B368711682}"/>
              </a:ext>
            </a:extLst>
          </p:cNvPr>
          <p:cNvSpPr>
            <a:spLocks noGrp="1"/>
          </p:cNvSpPr>
          <p:nvPr>
            <p:ph type="body" sz="quarter" idx="20" hasCustomPrompt="1"/>
          </p:nvPr>
        </p:nvSpPr>
        <p:spPr>
          <a:xfrm>
            <a:off x="9692519" y="2378990"/>
            <a:ext cx="1416649" cy="2191281"/>
          </a:xfrm>
          <a:prstGeom prst="rect">
            <a:avLst/>
          </a:prstGeom>
        </p:spPr>
        <p:txBody>
          <a:bodyPr lIns="0" tIns="0" rIns="0" bIns="0" anchor="ctr"/>
          <a:lstStyle>
            <a:lvl1pPr algn="ctr">
              <a:lnSpc>
                <a:spcPct val="120000"/>
              </a:lnSpc>
              <a:spcAft>
                <a:spcPts val="1800"/>
              </a:spcAft>
              <a:defRPr lang="en-US" sz="1400" kern="0" spc="0" dirty="0" smtClean="0">
                <a:solidFill>
                  <a:schemeClr val="bg1"/>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sp>
        <p:nvSpPr>
          <p:cNvPr id="41" name="Text Placeholder 8">
            <a:extLst>
              <a:ext uri="{FF2B5EF4-FFF2-40B4-BE49-F238E27FC236}">
                <a16:creationId xmlns:a16="http://schemas.microsoft.com/office/drawing/2014/main" id="{FE7E31CA-A811-CE33-C187-3265977908B1}"/>
              </a:ext>
            </a:extLst>
          </p:cNvPr>
          <p:cNvSpPr>
            <a:spLocks noGrp="1"/>
          </p:cNvSpPr>
          <p:nvPr>
            <p:ph type="body" sz="quarter" idx="21" hasCustomPrompt="1"/>
          </p:nvPr>
        </p:nvSpPr>
        <p:spPr>
          <a:xfrm>
            <a:off x="4577100" y="2378990"/>
            <a:ext cx="1416649" cy="2191281"/>
          </a:xfrm>
          <a:prstGeom prst="rect">
            <a:avLst/>
          </a:prstGeom>
        </p:spPr>
        <p:txBody>
          <a:bodyPr lIns="0" tIns="0" rIns="0" bIns="0" anchor="ctr"/>
          <a:lstStyle>
            <a:lvl1pPr algn="ctr">
              <a:lnSpc>
                <a:spcPct val="120000"/>
              </a:lnSpc>
              <a:spcAft>
                <a:spcPts val="1800"/>
              </a:spcAft>
              <a:defRPr lang="en-US" sz="1400" kern="0" spc="0" dirty="0" smtClean="0">
                <a:solidFill>
                  <a:schemeClr val="bg1"/>
                </a:solidFill>
                <a:latin typeface="+mn-lt"/>
                <a:ea typeface="+mn-ea"/>
                <a:cs typeface="+mn-cs"/>
              </a:defRPr>
            </a:lvl1pPr>
            <a:lvl2pPr>
              <a:lnSpc>
                <a:spcPct val="150000"/>
              </a:lnSpc>
              <a:defRPr lang="en-US" sz="1400" kern="0" spc="0" dirty="0" smtClean="0">
                <a:solidFill>
                  <a:srgbClr val="000000"/>
                </a:solidFill>
                <a:latin typeface="Graphik"/>
                <a:ea typeface="+mn-ea"/>
                <a:cs typeface="+mn-cs"/>
              </a:defRPr>
            </a:lvl2pPr>
            <a:lvl3pPr>
              <a:lnSpc>
                <a:spcPct val="150000"/>
              </a:lnSpc>
              <a:defRPr sz="1400" spc="0"/>
            </a:lvl3pPr>
            <a:lvl4pPr>
              <a:lnSpc>
                <a:spcPct val="150000"/>
              </a:lnSpc>
              <a:defRPr sz="1400" spc="0"/>
            </a:lvl4pPr>
            <a:lvl5pPr>
              <a:lnSpc>
                <a:spcPct val="150000"/>
              </a:lnSpc>
              <a:defRPr sz="1100" spc="0"/>
            </a:lvl5pPr>
          </a:lstStyle>
          <a:p>
            <a:pPr lvl="0"/>
            <a:r>
              <a:rPr lang="en-US"/>
              <a:t>Text here</a:t>
            </a:r>
          </a:p>
        </p:txBody>
      </p:sp>
      <p:pic>
        <p:nvPicPr>
          <p:cNvPr id="4" name="Picture 3">
            <a:extLst>
              <a:ext uri="{FF2B5EF4-FFF2-40B4-BE49-F238E27FC236}">
                <a16:creationId xmlns:a16="http://schemas.microsoft.com/office/drawing/2014/main" id="{FC2EBACE-AE30-7C13-1032-2D686962DCFD}"/>
              </a:ext>
            </a:extLst>
          </p:cNvPr>
          <p:cNvPicPr>
            <a:picLocks noChangeAspect="1"/>
          </p:cNvPicPr>
          <p:nvPr userDrawn="1"/>
        </p:nvPicPr>
        <p:blipFill rotWithShape="1">
          <a:blip r:embed="rId2" cstate="hqprint">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a:xfrm>
            <a:off x="-1" y="3297230"/>
            <a:ext cx="7397981" cy="3599167"/>
          </a:xfrm>
          <a:prstGeom prst="rect">
            <a:avLst/>
          </a:prstGeom>
        </p:spPr>
      </p:pic>
      <p:pic>
        <p:nvPicPr>
          <p:cNvPr id="7" name="Picture 6">
            <a:extLst>
              <a:ext uri="{FF2B5EF4-FFF2-40B4-BE49-F238E27FC236}">
                <a16:creationId xmlns:a16="http://schemas.microsoft.com/office/drawing/2014/main" id="{EF24CF83-3FC4-6A6D-5100-56E7392477C8}"/>
              </a:ext>
            </a:extLst>
          </p:cNvPr>
          <p:cNvPicPr>
            <a:picLocks/>
          </p:cNvPicPr>
          <p:nvPr userDrawn="1"/>
        </p:nvPicPr>
        <p:blipFill rotWithShape="1">
          <a:blip r:embed="rId3" cstate="hqprint">
            <a:alphaModFix amt="70000"/>
            <a:duotone>
              <a:prstClr val="black"/>
              <a:schemeClr val="accent1">
                <a:tint val="45000"/>
                <a:satMod val="400000"/>
              </a:schemeClr>
            </a:duotone>
            <a:extLst>
              <a:ext uri="{28A0092B-C50C-407E-A947-70E740481C1C}">
                <a14:useLocalDpi xmlns:a14="http://schemas.microsoft.com/office/drawing/2010/main"/>
              </a:ext>
            </a:extLst>
          </a:blip>
          <a:srcRect/>
          <a:stretch/>
        </p:blipFill>
        <p:spPr>
          <a:xfrm rot="10800000">
            <a:off x="8551119" y="1629898"/>
            <a:ext cx="3601407" cy="3599167"/>
          </a:xfrm>
          <a:prstGeom prst="ellipse">
            <a:avLst/>
          </a:prstGeom>
        </p:spPr>
      </p:pic>
      <p:pic>
        <p:nvPicPr>
          <p:cNvPr id="9" name="Picture 8">
            <a:extLst>
              <a:ext uri="{FF2B5EF4-FFF2-40B4-BE49-F238E27FC236}">
                <a16:creationId xmlns:a16="http://schemas.microsoft.com/office/drawing/2014/main" id="{54F56189-ABB9-0BB6-4D89-5527AD0336B6}"/>
              </a:ext>
            </a:extLst>
          </p:cNvPr>
          <p:cNvPicPr>
            <a:picLocks/>
          </p:cNvPicPr>
          <p:nvPr userDrawn="1"/>
        </p:nvPicPr>
        <p:blipFill rotWithShape="1">
          <a:blip r:embed="rId3" cstate="hqprint">
            <a:alphaModFix amt="7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85713" y="1629898"/>
            <a:ext cx="3601407" cy="3599167"/>
          </a:xfrm>
          <a:prstGeom prst="ellipse">
            <a:avLst/>
          </a:prstGeom>
        </p:spPr>
      </p:pic>
      <p:pic>
        <p:nvPicPr>
          <p:cNvPr id="10" name="Picture 9">
            <a:extLst>
              <a:ext uri="{FF2B5EF4-FFF2-40B4-BE49-F238E27FC236}">
                <a16:creationId xmlns:a16="http://schemas.microsoft.com/office/drawing/2014/main" id="{8DE7BFF1-3C6D-1102-19C9-EB732E9475F7}"/>
              </a:ext>
            </a:extLst>
          </p:cNvPr>
          <p:cNvPicPr>
            <a:picLocks/>
          </p:cNvPicPr>
          <p:nvPr userDrawn="1"/>
        </p:nvPicPr>
        <p:blipFill rotWithShape="1">
          <a:blip r:embed="rId3" cstate="hqprint">
            <a:alphaModFix amt="70000"/>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978122" y="1629898"/>
            <a:ext cx="3601407" cy="3599167"/>
          </a:xfrm>
          <a:prstGeom prst="ellipse">
            <a:avLst/>
          </a:prstGeom>
          <a:ln>
            <a:solidFill>
              <a:schemeClr val="accent2"/>
            </a:solidFill>
          </a:ln>
        </p:spPr>
      </p:pic>
    </p:spTree>
    <p:extLst>
      <p:ext uri="{BB962C8B-B14F-4D97-AF65-F5344CB8AC3E}">
        <p14:creationId xmlns:p14="http://schemas.microsoft.com/office/powerpoint/2010/main" val="188401250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ver Image - Large GTS">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7CB869-86C7-4B5D-B21D-C7104400ECFC}"/>
              </a:ext>
            </a:extLst>
          </p:cNvPr>
          <p:cNvSpPr/>
          <p:nvPr userDrawn="1"/>
        </p:nvSpPr>
        <p:spPr>
          <a:xfrm>
            <a:off x="0" y="0"/>
            <a:ext cx="12192000" cy="6858000"/>
          </a:xfrm>
          <a:prstGeom prst="rect">
            <a:avLst/>
          </a:prstGeom>
          <a:gradFill flip="none" rotWithShape="1">
            <a:gsLst>
              <a:gs pos="0">
                <a:schemeClr val="bg1">
                  <a:alpha val="5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97101C55-360F-4A30-88C9-2A386C411EE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22800" y="0"/>
            <a:ext cx="7188200" cy="6858000"/>
          </a:xfrm>
          <a:prstGeom prst="rect">
            <a:avLst/>
          </a:prstGeom>
        </p:spPr>
      </p:pic>
      <p:sp>
        <p:nvSpPr>
          <p:cNvPr id="13" name="Date Placeholder 10">
            <a:extLst>
              <a:ext uri="{FF2B5EF4-FFF2-40B4-BE49-F238E27FC236}">
                <a16:creationId xmlns:a16="http://schemas.microsoft.com/office/drawing/2014/main" id="{47AA0BD1-514A-4E33-A0FD-DF2342E79049}"/>
              </a:ext>
            </a:extLst>
          </p:cNvPr>
          <p:cNvSpPr>
            <a:spLocks noGrp="1"/>
          </p:cNvSpPr>
          <p:nvPr>
            <p:ph type="dt" sz="half" idx="2"/>
          </p:nvPr>
        </p:nvSpPr>
        <p:spPr>
          <a:xfrm>
            <a:off x="381000" y="5282245"/>
            <a:ext cx="3102015" cy="245276"/>
          </a:xfrm>
          <a:prstGeom prst="rect">
            <a:avLst/>
          </a:prstGeom>
        </p:spPr>
        <p:txBody>
          <a:bodyPr vert="horz" lIns="0" tIns="0" rIns="0" bIns="0" rtlCol="0" anchor="t"/>
          <a:lstStyle>
            <a:lvl1pPr marL="0" algn="l" defTabSz="914400" rtl="0" eaLnBrk="1" latinLnBrk="0" hangingPunct="1">
              <a:defRPr lang="en-US" sz="1400" b="1" kern="1200" smtClean="0">
                <a:solidFill>
                  <a:schemeClr val="tx1"/>
                </a:solidFill>
                <a:latin typeface="+mn-lt"/>
                <a:ea typeface="+mn-ea"/>
                <a:cs typeface="+mn-cs"/>
              </a:defRPr>
            </a:lvl1pPr>
          </a:lstStyle>
          <a:p>
            <a:fld id="{1EF6557B-1FAD-4B21-979D-AF32AE2ABE3A}" type="datetime2">
              <a:rPr lang="en-US" smtClean="0"/>
              <a:t>Monday, June 19, 2023</a:t>
            </a:fld>
            <a:endParaRPr lang="en-US"/>
          </a:p>
        </p:txBody>
      </p:sp>
      <p:sp>
        <p:nvSpPr>
          <p:cNvPr id="11" name="Text Placeholder 16">
            <a:extLst>
              <a:ext uri="{FF2B5EF4-FFF2-40B4-BE49-F238E27FC236}">
                <a16:creationId xmlns:a16="http://schemas.microsoft.com/office/drawing/2014/main" id="{B2BDB7F4-6E1D-4904-AD31-0A33E91A2E6D}"/>
              </a:ext>
            </a:extLst>
          </p:cNvPr>
          <p:cNvSpPr>
            <a:spLocks noGrp="1"/>
          </p:cNvSpPr>
          <p:nvPr>
            <p:ph type="body" sz="quarter" idx="12" hasCustomPrompt="1"/>
          </p:nvPr>
        </p:nvSpPr>
        <p:spPr>
          <a:xfrm>
            <a:off x="381000" y="5527522"/>
            <a:ext cx="3102015" cy="530687"/>
          </a:xfrm>
        </p:spPr>
        <p:txBody>
          <a:bodyPr/>
          <a:lstStyle>
            <a:lvl1pPr marL="0" indent="0" algn="l" defTabSz="914400" rtl="0" eaLnBrk="1" latinLnBrk="0" hangingPunct="1">
              <a:spcAft>
                <a:spcPts val="0"/>
              </a:spcAft>
              <a:buNone/>
              <a:defRPr lang="en-US" sz="1400" b="0" kern="1200" dirty="0" smtClean="0">
                <a:solidFill>
                  <a:schemeClr val="tx1"/>
                </a:solidFill>
                <a:latin typeface="+mn-lt"/>
                <a:ea typeface="+mn-ea"/>
                <a:cs typeface="+mn-cs"/>
              </a:defRPr>
            </a:lvl1pPr>
            <a:lvl2pPr marL="0" algn="l" defTabSz="914400" rtl="0" eaLnBrk="1" latinLnBrk="0" hangingPunct="1">
              <a:spcAft>
                <a:spcPts val="0"/>
              </a:spcAft>
              <a:defRPr lang="en-US" sz="1400" b="0" kern="1200" dirty="0" smtClean="0">
                <a:solidFill>
                  <a:schemeClr val="tx1"/>
                </a:solidFill>
                <a:latin typeface="+mn-lt"/>
                <a:ea typeface="+mn-ea"/>
                <a:cs typeface="+mn-cs"/>
              </a:defRPr>
            </a:lvl2pPr>
            <a:lvl3pPr marL="0" algn="l" defTabSz="914400" rtl="0" eaLnBrk="1" latinLnBrk="0" hangingPunct="1">
              <a:spcAft>
                <a:spcPts val="0"/>
              </a:spcAft>
              <a:defRPr lang="en-US" sz="1400" b="0" kern="1200" dirty="0" smtClean="0">
                <a:solidFill>
                  <a:schemeClr val="tx1"/>
                </a:solidFill>
                <a:latin typeface="+mn-lt"/>
                <a:ea typeface="+mn-ea"/>
                <a:cs typeface="+mn-cs"/>
              </a:defRPr>
            </a:lvl3pPr>
            <a:lvl4pPr marL="0" algn="l" defTabSz="914400" rtl="0" eaLnBrk="1" latinLnBrk="0" hangingPunct="1">
              <a:spcAft>
                <a:spcPts val="0"/>
              </a:spcAft>
              <a:defRPr lang="en-US" sz="1400" b="0" kern="1200" dirty="0" smtClean="0">
                <a:solidFill>
                  <a:schemeClr val="tx1"/>
                </a:solidFill>
                <a:latin typeface="+mn-lt"/>
                <a:ea typeface="+mn-ea"/>
                <a:cs typeface="+mn-cs"/>
              </a:defRPr>
            </a:lvl4pPr>
            <a:lvl5pPr marL="0" algn="l" defTabSz="914400" rtl="0" eaLnBrk="1" latinLnBrk="0" hangingPunct="1">
              <a:spcAft>
                <a:spcPts val="0"/>
              </a:spcAft>
              <a:defRPr lang="en-US" sz="1400" b="0" kern="1200" dirty="0" smtClean="0">
                <a:solidFill>
                  <a:schemeClr val="tx1"/>
                </a:solidFill>
                <a:latin typeface="+mn-lt"/>
                <a:ea typeface="+mn-ea"/>
                <a:cs typeface="+mn-cs"/>
              </a:defRPr>
            </a:lvl5pPr>
          </a:lstStyle>
          <a:p>
            <a:pPr lvl="0"/>
            <a:r>
              <a:rPr lang="en-US"/>
              <a:t>Presenter</a:t>
            </a:r>
          </a:p>
        </p:txBody>
      </p:sp>
      <p:sp>
        <p:nvSpPr>
          <p:cNvPr id="5" name="TextBox 4">
            <a:extLst>
              <a:ext uri="{FF2B5EF4-FFF2-40B4-BE49-F238E27FC236}">
                <a16:creationId xmlns:a16="http://schemas.microsoft.com/office/drawing/2014/main" id="{B467DB53-62C4-4756-975D-61C7B1206CEF}"/>
              </a:ext>
            </a:extLst>
          </p:cNvPr>
          <p:cNvSpPr txBox="1"/>
          <p:nvPr userDrawn="1"/>
        </p:nvSpPr>
        <p:spPr>
          <a:xfrm>
            <a:off x="0" y="-257908"/>
            <a:ext cx="6096000" cy="257908"/>
          </a:xfrm>
          <a:prstGeom prst="rect">
            <a:avLst/>
          </a:prstGeom>
          <a:no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a:ln>
                  <a:noFill/>
                </a:ln>
                <a:solidFill>
                  <a:schemeClr val="bg2"/>
                </a:solidFill>
                <a:effectLst/>
                <a:uLnTx/>
                <a:uFillTx/>
              </a:rPr>
              <a:t>Format Background… &gt; Picture or texture fill &gt; Set to one of the provided selections in the image library</a:t>
            </a:r>
            <a:endParaRPr kumimoji="0" lang="en-US" sz="800" b="0" i="0" u="none" strike="noStrike" kern="0" cap="none" spc="0" normalizeH="0" baseline="0" noProof="0">
              <a:ln>
                <a:noFill/>
              </a:ln>
              <a:solidFill>
                <a:schemeClr val="bg2"/>
              </a:solidFill>
              <a:effectLst/>
              <a:uLnTx/>
              <a:uFillTx/>
            </a:endParaRPr>
          </a:p>
        </p:txBody>
      </p:sp>
      <p:sp>
        <p:nvSpPr>
          <p:cNvPr id="14" name="Title 1">
            <a:extLst>
              <a:ext uri="{FF2B5EF4-FFF2-40B4-BE49-F238E27FC236}">
                <a16:creationId xmlns:a16="http://schemas.microsoft.com/office/drawing/2014/main" id="{F0772B66-01D8-4BE7-AE8E-C64CA1CF2666}"/>
              </a:ext>
            </a:extLst>
          </p:cNvPr>
          <p:cNvSpPr>
            <a:spLocks noGrp="1"/>
          </p:cNvSpPr>
          <p:nvPr>
            <p:ph type="ctrTitle" hasCustomPrompt="1"/>
          </p:nvPr>
        </p:nvSpPr>
        <p:spPr>
          <a:xfrm>
            <a:off x="381001" y="1429154"/>
            <a:ext cx="5152292" cy="2255710"/>
          </a:xfrm>
        </p:spPr>
        <p:txBody>
          <a:bodyPr anchor="b"/>
          <a:lstStyle>
            <a:lvl1pPr algn="l">
              <a:lnSpc>
                <a:spcPct val="90000"/>
              </a:lnSpc>
              <a:defRPr sz="4800">
                <a:solidFill>
                  <a:schemeClr val="tx1"/>
                </a:solidFill>
              </a:defRPr>
            </a:lvl1pPr>
          </a:lstStyle>
          <a:p>
            <a:r>
              <a:rPr lang="en-US"/>
              <a:t>Place presentation title here 48pt</a:t>
            </a:r>
          </a:p>
        </p:txBody>
      </p:sp>
      <p:sp>
        <p:nvSpPr>
          <p:cNvPr id="9" name="TextBox 8">
            <a:extLst>
              <a:ext uri="{FF2B5EF4-FFF2-40B4-BE49-F238E27FC236}">
                <a16:creationId xmlns:a16="http://schemas.microsoft.com/office/drawing/2014/main" id="{F9D1A883-A380-48BD-9784-E5D4EAA2714C}"/>
              </a:ext>
            </a:extLst>
          </p:cNvPr>
          <p:cNvSpPr txBox="1"/>
          <p:nvPr userDrawn="1"/>
        </p:nvSpPr>
        <p:spPr>
          <a:xfrm>
            <a:off x="381000" y="6058209"/>
            <a:ext cx="3112110" cy="253691"/>
          </a:xfrm>
          <a:prstGeom prst="rect">
            <a:avLst/>
          </a:prstGeom>
          <a:noFill/>
        </p:spPr>
        <p:txBody>
          <a:bodyPr wrap="square" lIns="0" tIns="0" rIns="0" bIns="0" rtlCol="0" anchor="b">
            <a:noAutofit/>
          </a:bodyPr>
          <a:lstStyle/>
          <a:p>
            <a:pPr marL="0" marR="0" lvl="0" indent="0" algn="l" defTabSz="228600" eaLnBrk="1" fontAlgn="auto" latinLnBrk="0" hangingPunct="1">
              <a:lnSpc>
                <a:spcPct val="100000"/>
              </a:lnSpc>
              <a:spcBef>
                <a:spcPts val="0"/>
              </a:spcBef>
              <a:spcAft>
                <a:spcPts val="1200"/>
              </a:spcAft>
              <a:buClrTx/>
              <a:buSzTx/>
              <a:buFontTx/>
              <a:buNone/>
              <a:tabLst/>
              <a:defRPr/>
            </a:pPr>
            <a:r>
              <a:rPr kumimoji="0" lang="en-GB" sz="800" b="0" i="0" u="none" strike="noStrike" kern="0" cap="none" spc="0" normalizeH="0" baseline="0" noProof="0">
                <a:ln>
                  <a:noFill/>
                </a:ln>
                <a:solidFill>
                  <a:srgbClr val="FFFFFF">
                    <a:alpha val="75000"/>
                  </a:srgbClr>
                </a:solidFill>
                <a:effectLst/>
                <a:uLnTx/>
                <a:uFillTx/>
              </a:rPr>
              <a:t>Copyright © 2023 Accenture. All rights reserved.</a:t>
            </a:r>
            <a:endParaRPr kumimoji="0" lang="en-US" sz="1800" b="0" i="0" u="none" strike="noStrike" kern="0" cap="none" spc="0" normalizeH="0" baseline="0" noProof="0">
              <a:ln>
                <a:noFill/>
              </a:ln>
              <a:solidFill>
                <a:srgbClr val="FFFFFF">
                  <a:alpha val="75000"/>
                </a:srgbClr>
              </a:solidFill>
              <a:effectLst/>
              <a:uLnTx/>
              <a:uFillTx/>
            </a:endParaRPr>
          </a:p>
        </p:txBody>
      </p:sp>
      <p:sp>
        <p:nvSpPr>
          <p:cNvPr id="19" name="Text Placeholder 15">
            <a:extLst>
              <a:ext uri="{FF2B5EF4-FFF2-40B4-BE49-F238E27FC236}">
                <a16:creationId xmlns:a16="http://schemas.microsoft.com/office/drawing/2014/main" id="{BC9F1450-A172-44DF-9DE8-E6487649728B}"/>
              </a:ext>
            </a:extLst>
          </p:cNvPr>
          <p:cNvSpPr>
            <a:spLocks noGrp="1"/>
          </p:cNvSpPr>
          <p:nvPr>
            <p:ph type="body" sz="quarter" idx="13" hasCustomPrompt="1"/>
          </p:nvPr>
        </p:nvSpPr>
        <p:spPr>
          <a:xfrm>
            <a:off x="381001" y="3871190"/>
            <a:ext cx="5152292" cy="1092846"/>
          </a:xfrm>
        </p:spPr>
        <p:txBody>
          <a:bodyPr vert="horz" lIns="0" tIns="0" rIns="0" bIns="0" rtlCol="0">
            <a:noAutofit/>
          </a:bodyPr>
          <a:lstStyle>
            <a:lvl1pPr marL="0" indent="0" algn="l">
              <a:lnSpc>
                <a:spcPct val="90000"/>
              </a:lnSpc>
              <a:buNone/>
              <a:defRPr lang="en-US" sz="2400" i="0" spc="0" dirty="0" smtClean="0">
                <a:solidFill>
                  <a:schemeClr val="tx1"/>
                </a:solidFill>
                <a:latin typeface="GT Sectra Fine"/>
              </a:defRPr>
            </a:lvl1pPr>
            <a:lvl2pPr marL="0" algn="ctr">
              <a:lnSpc>
                <a:spcPct val="90000"/>
              </a:lnSpc>
              <a:spcAft>
                <a:spcPts val="600"/>
              </a:spcAft>
              <a:defRPr lang="en-US" sz="2400" dirty="0" smtClean="0">
                <a:solidFill>
                  <a:srgbClr val="E6DCFF"/>
                </a:solidFill>
                <a:latin typeface="GT Sectra Fine" panose="00000500000000000000" pitchFamily="50" charset="0"/>
              </a:defRPr>
            </a:lvl2pPr>
            <a:lvl3pPr marL="0" algn="ctr">
              <a:lnSpc>
                <a:spcPct val="90000"/>
              </a:lnSpc>
              <a:spcAft>
                <a:spcPts val="600"/>
              </a:spcAft>
              <a:defRPr lang="en-US" sz="2400" dirty="0" smtClean="0">
                <a:solidFill>
                  <a:srgbClr val="E6DCFF"/>
                </a:solidFill>
                <a:latin typeface="GT Sectra Fine" panose="00000500000000000000" pitchFamily="50" charset="0"/>
              </a:defRPr>
            </a:lvl3pPr>
            <a:lvl4pPr marL="0" algn="ctr">
              <a:lnSpc>
                <a:spcPct val="90000"/>
              </a:lnSpc>
              <a:spcAft>
                <a:spcPts val="600"/>
              </a:spcAft>
              <a:defRPr lang="en-US" sz="2400" dirty="0" smtClean="0">
                <a:solidFill>
                  <a:srgbClr val="E6DCFF"/>
                </a:solidFill>
                <a:latin typeface="GT Sectra Fine" panose="00000500000000000000" pitchFamily="50" charset="0"/>
              </a:defRPr>
            </a:lvl4pPr>
            <a:lvl5pPr marL="0" algn="ctr">
              <a:lnSpc>
                <a:spcPct val="90000"/>
              </a:lnSpc>
              <a:spcAft>
                <a:spcPts val="600"/>
              </a:spcAft>
              <a:defRPr lang="en-US" sz="2400" dirty="0">
                <a:solidFill>
                  <a:srgbClr val="E6DCFF"/>
                </a:solidFill>
                <a:latin typeface="GT Sectra Fine" panose="00000500000000000000" pitchFamily="50" charset="0"/>
              </a:defRPr>
            </a:lvl5pPr>
          </a:lstStyle>
          <a:p>
            <a:pPr marL="228600" lvl="0" indent="-228600" defTabSz="914400">
              <a:spcAft>
                <a:spcPts val="0"/>
              </a:spcAft>
            </a:pPr>
            <a:r>
              <a:rPr lang="en-US"/>
              <a:t>Place subtitle here in GT Sectra Fine 24pt</a:t>
            </a:r>
          </a:p>
        </p:txBody>
      </p:sp>
    </p:spTree>
    <p:extLst>
      <p:ext uri="{BB962C8B-B14F-4D97-AF65-F5344CB8AC3E}">
        <p14:creationId xmlns:p14="http://schemas.microsoft.com/office/powerpoint/2010/main" val="40440866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72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Image - Gradient Dark">
    <p:bg>
      <p:bgPr>
        <a:solidFill>
          <a:schemeClr val="accent3"/>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F62995-A1F7-47A0-AD35-CBADA97239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
          <a:stretch/>
        </p:blipFill>
        <p:spPr>
          <a:xfrm>
            <a:off x="1185" y="0"/>
            <a:ext cx="12189630" cy="6858000"/>
          </a:xfrm>
          <a:prstGeom prst="rect">
            <a:avLst/>
          </a:prstGeom>
        </p:spPr>
      </p:pic>
      <p:sp>
        <p:nvSpPr>
          <p:cNvPr id="9" name="Text Placeholder 8">
            <a:extLst>
              <a:ext uri="{FF2B5EF4-FFF2-40B4-BE49-F238E27FC236}">
                <a16:creationId xmlns:a16="http://schemas.microsoft.com/office/drawing/2014/main" id="{F961CA96-71E3-F941-B41E-52928AB91109}"/>
              </a:ext>
            </a:extLst>
          </p:cNvPr>
          <p:cNvSpPr>
            <a:spLocks noGrp="1"/>
          </p:cNvSpPr>
          <p:nvPr>
            <p:ph type="body" sz="quarter" idx="16" hasCustomPrompt="1"/>
          </p:nvPr>
        </p:nvSpPr>
        <p:spPr>
          <a:xfrm>
            <a:off x="1143000" y="4610099"/>
            <a:ext cx="4953000" cy="1474215"/>
          </a:xfrm>
        </p:spPr>
        <p:txBody>
          <a:bodyPr/>
          <a:lstStyle>
            <a:lvl1pPr marL="0" indent="0">
              <a:lnSpc>
                <a:spcPct val="90000"/>
              </a:lnSpc>
              <a:spcAft>
                <a:spcPts val="600"/>
              </a:spcAft>
              <a:buNone/>
              <a:defRPr sz="2400">
                <a:latin typeface="GT Sectra Fine" pitchFamily="2" charset="77"/>
              </a:defRPr>
            </a:lvl1pPr>
            <a:lvl2pPr marL="0" indent="0">
              <a:spcAft>
                <a:spcPts val="600"/>
              </a:spcAft>
              <a:buNone/>
              <a:defRPr sz="2400">
                <a:latin typeface="GT Sectra Fine" pitchFamily="2" charset="77"/>
              </a:defRPr>
            </a:lvl2pPr>
            <a:lvl3pPr marL="0" indent="0">
              <a:spcAft>
                <a:spcPts val="600"/>
              </a:spcAft>
              <a:buNone/>
              <a:defRPr sz="2400">
                <a:latin typeface="GT Sectra Fine" pitchFamily="2" charset="77"/>
              </a:defRPr>
            </a:lvl3pPr>
            <a:lvl4pPr marL="0" indent="0">
              <a:spcAft>
                <a:spcPts val="600"/>
              </a:spcAft>
              <a:buNone/>
              <a:defRPr sz="2400">
                <a:latin typeface="GT Sectra Fine" pitchFamily="2" charset="77"/>
              </a:defRPr>
            </a:lvl4pPr>
            <a:lvl5pPr marL="0" indent="0">
              <a:spcAft>
                <a:spcPts val="600"/>
              </a:spcAft>
              <a:buNone/>
              <a:defRPr sz="2400">
                <a:latin typeface="GT Sectra Fine" pitchFamily="2" charset="77"/>
              </a:defRPr>
            </a:lvl5pPr>
          </a:lstStyle>
          <a:p>
            <a:pPr lvl="0"/>
            <a:r>
              <a:rPr lang="en-GB"/>
              <a:t>Place subtitle here in GT Sectra Fine 24pt</a:t>
            </a:r>
            <a:endParaRPr lang="en-US"/>
          </a:p>
        </p:txBody>
      </p:sp>
      <p:sp>
        <p:nvSpPr>
          <p:cNvPr id="12" name="Picture Placeholder 18">
            <a:extLst>
              <a:ext uri="{FF2B5EF4-FFF2-40B4-BE49-F238E27FC236}">
                <a16:creationId xmlns:a16="http://schemas.microsoft.com/office/drawing/2014/main" id="{3996D868-07E7-4C6F-B00B-4026C634BAE0}"/>
              </a:ext>
            </a:extLst>
          </p:cNvPr>
          <p:cNvSpPr>
            <a:spLocks noGrp="1"/>
          </p:cNvSpPr>
          <p:nvPr>
            <p:ph type="pic" sz="quarter" idx="13" hasCustomPrompt="1"/>
          </p:nvPr>
        </p:nvSpPr>
        <p:spPr>
          <a:xfrm>
            <a:off x="6858000" y="381000"/>
            <a:ext cx="4953000" cy="5703315"/>
          </a:xfrm>
          <a:noFill/>
        </p:spPr>
        <p:txBody>
          <a:bodyPr tIns="274320" bIns="274320" anchor="ctr"/>
          <a:lstStyle>
            <a:lvl1pPr marL="0" indent="0" algn="ctr">
              <a:buNone/>
              <a:defRPr sz="1400" b="0">
                <a:solidFill>
                  <a:schemeClr val="tx1"/>
                </a:solidFill>
              </a:defRPr>
            </a:lvl1pPr>
          </a:lstStyle>
          <a:p>
            <a:r>
              <a:rPr lang="en-GB"/>
              <a:t>Add image, then ‘Send to Back’</a:t>
            </a:r>
            <a:endParaRPr lang="en-US"/>
          </a:p>
        </p:txBody>
      </p:sp>
      <p:sp>
        <p:nvSpPr>
          <p:cNvPr id="2" name="Title 1">
            <a:extLst>
              <a:ext uri="{FF2B5EF4-FFF2-40B4-BE49-F238E27FC236}">
                <a16:creationId xmlns:a16="http://schemas.microsoft.com/office/drawing/2014/main" id="{32394B85-B39D-4BE7-A334-787162CB4A41}"/>
              </a:ext>
            </a:extLst>
          </p:cNvPr>
          <p:cNvSpPr>
            <a:spLocks noGrp="1"/>
          </p:cNvSpPr>
          <p:nvPr>
            <p:ph type="title" hasCustomPrompt="1"/>
          </p:nvPr>
        </p:nvSpPr>
        <p:spPr>
          <a:xfrm>
            <a:off x="1143001" y="381000"/>
            <a:ext cx="4952999" cy="3915092"/>
          </a:xfrm>
        </p:spPr>
        <p:txBody>
          <a:bodyPr anchor="b"/>
          <a:lstStyle>
            <a:lvl1pPr>
              <a:defRPr sz="5400">
                <a:solidFill>
                  <a:schemeClr val="tx1"/>
                </a:solidFill>
              </a:defRPr>
            </a:lvl1pPr>
          </a:lstStyle>
          <a:p>
            <a:r>
              <a:rPr lang="en-US"/>
              <a:t>Section title 54pt</a:t>
            </a:r>
          </a:p>
        </p:txBody>
      </p:sp>
      <p:pic>
        <p:nvPicPr>
          <p:cNvPr id="4" name="Picture 3">
            <a:extLst>
              <a:ext uri="{FF2B5EF4-FFF2-40B4-BE49-F238E27FC236}">
                <a16:creationId xmlns:a16="http://schemas.microsoft.com/office/drawing/2014/main" id="{8EC07FC4-5CE3-4377-9FF4-FE915E8F0A0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81468" y="6482516"/>
            <a:ext cx="191087" cy="202328"/>
          </a:xfrm>
          <a:prstGeom prst="rect">
            <a:avLst/>
          </a:prstGeom>
        </p:spPr>
      </p:pic>
      <p:sp>
        <p:nvSpPr>
          <p:cNvPr id="5" name="TextBox 4">
            <a:extLst>
              <a:ext uri="{FF2B5EF4-FFF2-40B4-BE49-F238E27FC236}">
                <a16:creationId xmlns:a16="http://schemas.microsoft.com/office/drawing/2014/main" id="{576D3AD0-C81D-4B6F-AF8C-3B3FD9443CEC}"/>
              </a:ext>
            </a:extLst>
          </p:cNvPr>
          <p:cNvSpPr txBox="1"/>
          <p:nvPr userDrawn="1"/>
        </p:nvSpPr>
        <p:spPr>
          <a:xfrm>
            <a:off x="8317890" y="6483349"/>
            <a:ext cx="3112110" cy="203203"/>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r>
              <a:rPr kumimoji="0" lang="en-GB" sz="800" b="0" i="0" u="none" strike="noStrike" kern="0" cap="none" spc="0" normalizeH="0" baseline="0" noProof="0">
                <a:ln>
                  <a:noFill/>
                </a:ln>
                <a:solidFill>
                  <a:srgbClr val="FFFFFF">
                    <a:alpha val="75000"/>
                  </a:srgbClr>
                </a:solidFill>
                <a:effectLst/>
                <a:uLnTx/>
                <a:uFillTx/>
              </a:rPr>
              <a:t>Copyright © 2023 Accenture. All rights reserved.</a:t>
            </a:r>
            <a:endParaRPr kumimoji="0" lang="en-US" sz="1800" b="0" i="0" u="none" strike="noStrike" kern="0" cap="none" spc="0" normalizeH="0" baseline="0" noProof="0">
              <a:ln>
                <a:noFill/>
              </a:ln>
              <a:solidFill>
                <a:srgbClr val="FFFFFF">
                  <a:alpha val="75000"/>
                </a:srgbClr>
              </a:solidFill>
              <a:effectLst/>
              <a:uLnTx/>
              <a:uFillTx/>
            </a:endParaRPr>
          </a:p>
        </p:txBody>
      </p:sp>
      <p:sp>
        <p:nvSpPr>
          <p:cNvPr id="7" name="TextBox 6">
            <a:extLst>
              <a:ext uri="{FF2B5EF4-FFF2-40B4-BE49-F238E27FC236}">
                <a16:creationId xmlns:a16="http://schemas.microsoft.com/office/drawing/2014/main" id="{65BB85E4-FADD-4019-B75F-48AAA1B24BF4}"/>
              </a:ext>
            </a:extLst>
          </p:cNvPr>
          <p:cNvSpPr txBox="1"/>
          <p:nvPr userDrawn="1"/>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FFFFFF">
                    <a:alpha val="75000"/>
                  </a:srgb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a:t>
            </a:fld>
            <a:endParaRPr kumimoji="0" lang="en-US" sz="1800" b="0" i="0" u="none" strike="noStrike" kern="0" cap="none" spc="0" normalizeH="0" baseline="0" noProof="0">
              <a:ln>
                <a:noFill/>
              </a:ln>
              <a:solidFill>
                <a:srgbClr val="FFFFFF">
                  <a:alpha val="75000"/>
                </a:srgbClr>
              </a:solidFill>
              <a:effectLst/>
              <a:uLnTx/>
              <a:uFillTx/>
            </a:endParaRPr>
          </a:p>
        </p:txBody>
      </p:sp>
    </p:spTree>
    <p:extLst>
      <p:ext uri="{BB962C8B-B14F-4D97-AF65-F5344CB8AC3E}">
        <p14:creationId xmlns:p14="http://schemas.microsoft.com/office/powerpoint/2010/main" val="41647354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720">
          <p15:clr>
            <a:srgbClr val="5ACBF0"/>
          </p15:clr>
        </p15:guide>
        <p15:guide id="2" orient="horz" pos="29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Full Bleed Image">
    <p:bg>
      <p:bgPr>
        <a:solidFill>
          <a:schemeClr val="accent3"/>
        </a:solidFill>
        <a:effectLst/>
      </p:bgPr>
    </p:bg>
    <p:spTree>
      <p:nvGrpSpPr>
        <p:cNvPr id="1" name=""/>
        <p:cNvGrpSpPr/>
        <p:nvPr/>
      </p:nvGrpSpPr>
      <p:grpSpPr>
        <a:xfrm>
          <a:off x="0" y="0"/>
          <a:ext cx="0" cy="0"/>
          <a:chOff x="0" y="0"/>
          <a:chExt cx="0" cy="0"/>
        </a:xfrm>
      </p:grpSpPr>
      <p:sp>
        <p:nvSpPr>
          <p:cNvPr id="11" name="Picture Placeholder 18">
            <a:extLst>
              <a:ext uri="{FF2B5EF4-FFF2-40B4-BE49-F238E27FC236}">
                <a16:creationId xmlns:a16="http://schemas.microsoft.com/office/drawing/2014/main" id="{0302C3C0-FF67-42ED-97D5-60E1344FC3C3}"/>
              </a:ext>
            </a:extLst>
          </p:cNvPr>
          <p:cNvSpPr>
            <a:spLocks noGrp="1"/>
          </p:cNvSpPr>
          <p:nvPr>
            <p:ph type="pic" sz="quarter" idx="13" hasCustomPrompt="1"/>
          </p:nvPr>
        </p:nvSpPr>
        <p:spPr>
          <a:xfrm>
            <a:off x="0" y="0"/>
            <a:ext cx="12192000" cy="6858000"/>
          </a:xfrm>
          <a:noFill/>
        </p:spPr>
        <p:txBody>
          <a:bodyPr tIns="274320" bIns="274320" anchor="t"/>
          <a:lstStyle>
            <a:lvl1pPr marL="0" indent="0" algn="ctr">
              <a:buNone/>
              <a:defRPr sz="1400" b="0">
                <a:solidFill>
                  <a:schemeClr val="tx2"/>
                </a:solidFill>
              </a:defRPr>
            </a:lvl1pPr>
          </a:lstStyle>
          <a:p>
            <a:r>
              <a:rPr lang="en-GB"/>
              <a:t>Add image, then ‘Send to Back’</a:t>
            </a:r>
            <a:endParaRPr lang="en-US"/>
          </a:p>
        </p:txBody>
      </p:sp>
      <p:sp>
        <p:nvSpPr>
          <p:cNvPr id="2" name="Title 1">
            <a:extLst>
              <a:ext uri="{FF2B5EF4-FFF2-40B4-BE49-F238E27FC236}">
                <a16:creationId xmlns:a16="http://schemas.microsoft.com/office/drawing/2014/main" id="{6A4D9B0E-55A4-43D3-A4B6-225FAA7538EB}"/>
              </a:ext>
            </a:extLst>
          </p:cNvPr>
          <p:cNvSpPr>
            <a:spLocks noGrp="1"/>
          </p:cNvSpPr>
          <p:nvPr>
            <p:ph type="title" hasCustomPrompt="1"/>
          </p:nvPr>
        </p:nvSpPr>
        <p:spPr>
          <a:xfrm>
            <a:off x="1767839" y="2015925"/>
            <a:ext cx="8656320" cy="2826150"/>
          </a:xfrm>
        </p:spPr>
        <p:txBody>
          <a:bodyPr anchor="ctr"/>
          <a:lstStyle>
            <a:lvl1pPr algn="ctr">
              <a:defRPr sz="5400">
                <a:solidFill>
                  <a:schemeClr val="tx1"/>
                </a:solidFill>
              </a:defRPr>
            </a:lvl1pPr>
          </a:lstStyle>
          <a:p>
            <a:r>
              <a:rPr lang="en-US"/>
              <a:t>Place headline here</a:t>
            </a:r>
          </a:p>
        </p:txBody>
      </p:sp>
      <p:pic>
        <p:nvPicPr>
          <p:cNvPr id="3" name="Picture 2">
            <a:extLst>
              <a:ext uri="{FF2B5EF4-FFF2-40B4-BE49-F238E27FC236}">
                <a16:creationId xmlns:a16="http://schemas.microsoft.com/office/drawing/2014/main" id="{BD6F1257-AA6C-44C6-86DE-CAD089D0893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1468" y="6482516"/>
            <a:ext cx="191087" cy="202328"/>
          </a:xfrm>
          <a:prstGeom prst="rect">
            <a:avLst/>
          </a:prstGeom>
        </p:spPr>
      </p:pic>
      <p:sp>
        <p:nvSpPr>
          <p:cNvPr id="8" name="Slide Number Placeholder 6">
            <a:extLst>
              <a:ext uri="{FF2B5EF4-FFF2-40B4-BE49-F238E27FC236}">
                <a16:creationId xmlns:a16="http://schemas.microsoft.com/office/drawing/2014/main" id="{28ACB7EA-E7A1-452B-89CA-4FA566F73421}"/>
              </a:ext>
            </a:extLst>
          </p:cNvPr>
          <p:cNvSpPr>
            <a:spLocks noGrp="1"/>
          </p:cNvSpPr>
          <p:nvPr>
            <p:ph type="sldNum" sz="quarter" idx="4"/>
          </p:nvPr>
        </p:nvSpPr>
        <p:spPr>
          <a:xfrm>
            <a:off x="11429998" y="6477001"/>
            <a:ext cx="381001" cy="207843"/>
          </a:xfrm>
          <a:prstGeom prst="rect">
            <a:avLst/>
          </a:prstGeom>
          <a:noFill/>
        </p:spPr>
        <p:txBody>
          <a:bodyPr wrap="square" lIns="0" tIns="0" rIns="0" bIns="0" rtlCol="0" anchor="ctr">
            <a:noAutofit/>
          </a:bodyPr>
          <a:lstStyle>
            <a:lvl1pPr algn="r">
              <a:defRPr lang="en-US" sz="800" smtClean="0">
                <a:solidFill>
                  <a:schemeClr val="tx1">
                    <a:alpha val="75000"/>
                  </a:schemeClr>
                </a:solidFill>
              </a:defRPr>
            </a:lvl1pPr>
          </a:lstStyle>
          <a:p>
            <a:pPr algn="r" defTabSz="228600">
              <a:spcAft>
                <a:spcPts val="1200"/>
              </a:spcAft>
            </a:pPr>
            <a:fld id="{CC9E6EB9-168E-4914-8CC7-2E853AFB4F1B}" type="slidenum">
              <a:rPr lang="en-GB" smtClean="0"/>
              <a:pPr algn="r" defTabSz="228600">
                <a:spcAft>
                  <a:spcPts val="1200"/>
                </a:spcAft>
              </a:pPr>
              <a:t>‹#›</a:t>
            </a:fld>
            <a:endParaRPr lang="en-GB"/>
          </a:p>
        </p:txBody>
      </p:sp>
      <p:sp>
        <p:nvSpPr>
          <p:cNvPr id="7" name="TextBox 6">
            <a:extLst>
              <a:ext uri="{FF2B5EF4-FFF2-40B4-BE49-F238E27FC236}">
                <a16:creationId xmlns:a16="http://schemas.microsoft.com/office/drawing/2014/main" id="{9DE018DE-8A90-C842-A7BE-D441C9648D56}"/>
              </a:ext>
            </a:extLst>
          </p:cNvPr>
          <p:cNvSpPr txBox="1"/>
          <p:nvPr userDrawn="1"/>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a:solidFill>
                  <a:schemeClr val="tx1">
                    <a:alpha val="75000"/>
                  </a:schemeClr>
                </a:solidFill>
              </a:rPr>
              <a:t>Copyright © 2023 Accenture. All rights reserved.</a:t>
            </a:r>
            <a:endParaRPr lang="en-US" noProof="0">
              <a:solidFill>
                <a:schemeClr val="tx1">
                  <a:alpha val="75000"/>
                </a:schemeClr>
              </a:solidFill>
            </a:endParaRPr>
          </a:p>
        </p:txBody>
      </p:sp>
    </p:spTree>
    <p:extLst>
      <p:ext uri="{BB962C8B-B14F-4D97-AF65-F5344CB8AC3E}">
        <p14:creationId xmlns:p14="http://schemas.microsoft.com/office/powerpoint/2010/main" val="3757956129"/>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 Lig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AD9AED-9987-4CE9-B39D-B256B46200E0}"/>
              </a:ext>
            </a:extLst>
          </p:cNvPr>
          <p:cNvSpPr>
            <a:spLocks noGrp="1"/>
          </p:cNvSpPr>
          <p:nvPr>
            <p:ph type="title" hasCustomPrompt="1"/>
          </p:nvPr>
        </p:nvSpPr>
        <p:spPr>
          <a:xfrm>
            <a:off x="381000" y="380998"/>
            <a:ext cx="11430000" cy="350522"/>
          </a:xfrm>
        </p:spPr>
        <p:txBody>
          <a:bodyPr/>
          <a:lstStyle>
            <a:lvl1pPr>
              <a:defRPr sz="3200"/>
            </a:lvl1pPr>
          </a:lstStyle>
          <a:p>
            <a:r>
              <a:rPr lang="en-GB"/>
              <a:t>PLACE HEADLINE HERE (36PT, MIN 30PT)</a:t>
            </a:r>
            <a:endParaRPr lang="en-US"/>
          </a:p>
        </p:txBody>
      </p:sp>
    </p:spTree>
    <p:extLst>
      <p:ext uri="{BB962C8B-B14F-4D97-AF65-F5344CB8AC3E}">
        <p14:creationId xmlns:p14="http://schemas.microsoft.com/office/powerpoint/2010/main" val="1978923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ong Headline Only">
    <p:spTree>
      <p:nvGrpSpPr>
        <p:cNvPr id="1" name=""/>
        <p:cNvGrpSpPr/>
        <p:nvPr/>
      </p:nvGrpSpPr>
      <p:grpSpPr>
        <a:xfrm>
          <a:off x="0" y="0"/>
          <a:ext cx="0" cy="0"/>
          <a:chOff x="0" y="0"/>
          <a:chExt cx="0" cy="0"/>
        </a:xfrm>
      </p:grpSpPr>
      <p:sp>
        <p:nvSpPr>
          <p:cNvPr id="14" name="Footer Placeholder 6">
            <a:extLst>
              <a:ext uri="{FF2B5EF4-FFF2-40B4-BE49-F238E27FC236}">
                <a16:creationId xmlns:a16="http://schemas.microsoft.com/office/drawing/2014/main" id="{11482523-A5C4-4232-AE86-6DF868C946DD}"/>
              </a:ext>
            </a:extLst>
          </p:cNvPr>
          <p:cNvSpPr txBox="1">
            <a:spLocks/>
          </p:cNvSpPr>
          <p:nvPr userDrawn="1"/>
        </p:nvSpPr>
        <p:spPr>
          <a:xfrm>
            <a:off x="12032" y="6639593"/>
            <a:ext cx="5673435" cy="206375"/>
          </a:xfrm>
          <a:prstGeom prst="rect">
            <a:avLst/>
          </a:prstGeom>
        </p:spPr>
        <p:txBody>
          <a:bodyPr lIns="0"/>
          <a:lstStyle>
            <a:defPPr>
              <a:defRPr lang="en-US"/>
            </a:defPPr>
            <a:lvl1pPr marL="0" algn="l" defTabSz="914400" rtl="0" eaLnBrk="1" latinLnBrk="0" hangingPunct="1">
              <a:defRPr sz="800" kern="1200">
                <a:solidFill>
                  <a:schemeClr val="tx1">
                    <a:alpha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tx1">
                    <a:alpha val="40000"/>
                  </a:schemeClr>
                </a:solidFill>
              </a:rPr>
              <a:t>Copyright © 2020 Accenture. All rights reserved.</a:t>
            </a:r>
          </a:p>
        </p:txBody>
      </p:sp>
      <p:sp>
        <p:nvSpPr>
          <p:cNvPr id="15" name="Slide Number Placeholder 9">
            <a:extLst>
              <a:ext uri="{FF2B5EF4-FFF2-40B4-BE49-F238E27FC236}">
                <a16:creationId xmlns:a16="http://schemas.microsoft.com/office/drawing/2014/main" id="{CE781DAB-4D2B-4B9F-BF82-BAF253FFEF8F}"/>
              </a:ext>
            </a:extLst>
          </p:cNvPr>
          <p:cNvSpPr txBox="1">
            <a:spLocks/>
          </p:cNvSpPr>
          <p:nvPr userDrawn="1"/>
        </p:nvSpPr>
        <p:spPr>
          <a:xfrm>
            <a:off x="11806289" y="6651625"/>
            <a:ext cx="385711" cy="206375"/>
          </a:xfrm>
          <a:prstGeom prst="rect">
            <a:avLst/>
          </a:prstGeom>
        </p:spPr>
        <p:txBody>
          <a:bodyPr/>
          <a:lstStyle>
            <a:defPPr>
              <a:defRPr lang="en-US"/>
            </a:defPPr>
            <a:lvl1pPr marL="0" algn="l" defTabSz="914400" rtl="0" eaLnBrk="1" latinLnBrk="0" hangingPunct="1">
              <a:defRPr sz="800" kern="1200">
                <a:solidFill>
                  <a:schemeClr val="tx1">
                    <a:alpha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9AC08D-23A9-440E-BCB9-AA1E9877CC38}" type="slidenum">
              <a:rPr lang="en-US" sz="900" smtClean="0">
                <a:solidFill>
                  <a:schemeClr val="tx1">
                    <a:alpha val="40000"/>
                  </a:schemeClr>
                </a:solidFill>
              </a:rPr>
              <a:pPr/>
              <a:t>‹#›</a:t>
            </a:fld>
            <a:endParaRPr lang="en-US" sz="900">
              <a:solidFill>
                <a:schemeClr val="tx1">
                  <a:alpha val="40000"/>
                </a:schemeClr>
              </a:solidFill>
            </a:endParaRPr>
          </a:p>
        </p:txBody>
      </p:sp>
      <p:sp>
        <p:nvSpPr>
          <p:cNvPr id="4" name="Title 1">
            <a:extLst>
              <a:ext uri="{FF2B5EF4-FFF2-40B4-BE49-F238E27FC236}">
                <a16:creationId xmlns:a16="http://schemas.microsoft.com/office/drawing/2014/main" id="{F95CBAE3-E053-4068-8804-753DD7B2FCB1}"/>
              </a:ext>
            </a:extLst>
          </p:cNvPr>
          <p:cNvSpPr>
            <a:spLocks noGrp="1"/>
          </p:cNvSpPr>
          <p:nvPr>
            <p:ph type="title" hasCustomPrompt="1"/>
          </p:nvPr>
        </p:nvSpPr>
        <p:spPr>
          <a:xfrm>
            <a:off x="381000" y="380998"/>
            <a:ext cx="11430000" cy="350522"/>
          </a:xfrm>
        </p:spPr>
        <p:txBody>
          <a:bodyPr/>
          <a:lstStyle>
            <a:lvl1pPr>
              <a:defRPr sz="3000"/>
            </a:lvl1pPr>
          </a:lstStyle>
          <a:p>
            <a:r>
              <a:rPr lang="en-US"/>
              <a:t>CLICK TO EDIT TITLE</a:t>
            </a:r>
            <a:endParaRPr lang="en-GB"/>
          </a:p>
        </p:txBody>
      </p:sp>
      <p:sp>
        <p:nvSpPr>
          <p:cNvPr id="5" name="Text Placeholder 2">
            <a:extLst>
              <a:ext uri="{FF2B5EF4-FFF2-40B4-BE49-F238E27FC236}">
                <a16:creationId xmlns:a16="http://schemas.microsoft.com/office/drawing/2014/main" id="{F6A55B93-019F-47C2-A543-F38980936F15}"/>
              </a:ext>
            </a:extLst>
          </p:cNvPr>
          <p:cNvSpPr>
            <a:spLocks noGrp="1"/>
          </p:cNvSpPr>
          <p:nvPr>
            <p:ph idx="1" hasCustomPrompt="1"/>
          </p:nvPr>
        </p:nvSpPr>
        <p:spPr>
          <a:xfrm>
            <a:off x="381000" y="777952"/>
            <a:ext cx="11430000" cy="369332"/>
          </a:xfrm>
          <a:prstGeom prst="rect">
            <a:avLst/>
          </a:prstGeom>
        </p:spPr>
        <p:txBody>
          <a:bodyPr vert="horz" lIns="0" tIns="0" rIns="0" bIns="0" rtlCol="0" anchor="t" anchorCtr="0">
            <a:noAutofit/>
          </a:bodyPr>
          <a:lstStyle>
            <a:lvl1pPr>
              <a:defRPr lang="en-US" sz="2000" b="1" dirty="0">
                <a:solidFill>
                  <a:srgbClr val="A100FF"/>
                </a:solidFill>
              </a:defRPr>
            </a:lvl1pPr>
          </a:lstStyle>
          <a:p>
            <a:pPr lvl="0">
              <a:lnSpc>
                <a:spcPct val="80000"/>
              </a:lnSpc>
              <a:spcBef>
                <a:spcPct val="0"/>
              </a:spcBef>
            </a:pPr>
            <a:r>
              <a:rPr lang="en-US"/>
              <a:t>CLICK TO EDIT SUB TITLE</a:t>
            </a:r>
          </a:p>
        </p:txBody>
      </p:sp>
    </p:spTree>
    <p:extLst>
      <p:ext uri="{BB962C8B-B14F-4D97-AF65-F5344CB8AC3E}">
        <p14:creationId xmlns:p14="http://schemas.microsoft.com/office/powerpoint/2010/main" val="121419869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58.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A189F-CDB6-4881-855E-11E780CE46B1}"/>
              </a:ext>
            </a:extLst>
          </p:cNvPr>
          <p:cNvSpPr>
            <a:spLocks noGrp="1"/>
          </p:cNvSpPr>
          <p:nvPr>
            <p:ph type="title"/>
          </p:nvPr>
        </p:nvSpPr>
        <p:spPr>
          <a:xfrm>
            <a:off x="381000" y="381000"/>
            <a:ext cx="11430000" cy="990601"/>
          </a:xfrm>
          <a:prstGeom prst="rect">
            <a:avLst/>
          </a:prstGeom>
        </p:spPr>
        <p:txBody>
          <a:bodyPr vert="horz" lIns="0" tIns="61200" rIns="0" bIns="0" rtlCol="0" anchor="t">
            <a:noAutofit/>
          </a:bodyPr>
          <a:lstStyle/>
          <a:p>
            <a:r>
              <a:rPr lang="en-US" dirty="0"/>
              <a:t>Place headline here</a:t>
            </a:r>
          </a:p>
        </p:txBody>
      </p:sp>
      <p:sp>
        <p:nvSpPr>
          <p:cNvPr id="3" name="Text Placeholder 2">
            <a:extLst>
              <a:ext uri="{FF2B5EF4-FFF2-40B4-BE49-F238E27FC236}">
                <a16:creationId xmlns:a16="http://schemas.microsoft.com/office/drawing/2014/main" id="{6D78F67F-4953-4937-B393-889106DBC906}"/>
              </a:ext>
            </a:extLst>
          </p:cNvPr>
          <p:cNvSpPr>
            <a:spLocks noGrp="1"/>
          </p:cNvSpPr>
          <p:nvPr>
            <p:ph type="body" idx="1"/>
          </p:nvPr>
        </p:nvSpPr>
        <p:spPr>
          <a:xfrm>
            <a:off x="381000" y="1371600"/>
            <a:ext cx="11430000" cy="4936037"/>
          </a:xfrm>
          <a:prstGeom prst="rect">
            <a:avLst/>
          </a:prstGeom>
        </p:spPr>
        <p:txBody>
          <a:bodyPr vert="horz" lIns="0" tIns="0" rIns="0" bIns="0" rtlCol="0">
            <a:noAutofit/>
          </a:bodyPr>
          <a:lstStyle/>
          <a:p>
            <a:pPr lvl="0"/>
            <a:r>
              <a:rPr lang="en-US" dirty="0"/>
              <a:t>First level (bullet 20pt)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p:ph type="dt" sz="half" idx="2"/>
          </p:nvPr>
        </p:nvSpPr>
        <p:spPr>
          <a:xfrm>
            <a:off x="9787944" y="0"/>
            <a:ext cx="2023056" cy="381000"/>
          </a:xfrm>
          <a:prstGeom prst="rect">
            <a:avLst/>
          </a:prstGeom>
        </p:spPr>
        <p:txBody>
          <a:bodyPr vert="horz" lIns="0" tIns="0" rIns="0" bIns="0" rtlCol="0" anchor="ctr"/>
          <a:lstStyle>
            <a:lvl1pPr marL="0" algn="r" defTabSz="913851" rtl="0" eaLnBrk="1" latinLnBrk="0" hangingPunct="1">
              <a:defRPr lang="en-US" sz="800" kern="1200" smtClean="0">
                <a:solidFill>
                  <a:schemeClr val="tx1">
                    <a:alpha val="75000"/>
                  </a:schemeClr>
                </a:solidFill>
                <a:latin typeface="+mn-lt"/>
                <a:ea typeface="+mn-ea"/>
                <a:cs typeface="+mn-cs"/>
              </a:defRPr>
            </a:lvl1pPr>
          </a:lstStyle>
          <a:p>
            <a:fld id="{4EB666A5-BCE9-4FF8-9211-969B9DAA5800}" type="datetimeFigureOut">
              <a:rPr lang="en-GB" smtClean="0"/>
              <a:t>19/06/2023</a:t>
            </a:fld>
            <a:endParaRPr lang="en-GB" dirty="0"/>
          </a:p>
        </p:txBody>
      </p:sp>
      <p:sp>
        <p:nvSpPr>
          <p:cNvPr id="9" name="GTS_Purple" descr="Accenture Greater Than symbol in purple">
            <a:extLst>
              <a:ext uri="{FF2B5EF4-FFF2-40B4-BE49-F238E27FC236}">
                <a16:creationId xmlns:a16="http://schemas.microsoft.com/office/drawing/2014/main" id="{AE0355C2-058C-4310-9508-BCC0F498FBBE}"/>
              </a:ext>
            </a:extLst>
          </p:cNvPr>
          <p:cNvSpPr>
            <a:spLocks noChangeAspect="1"/>
          </p:cNvSpPr>
          <p:nvPr/>
        </p:nvSpPr>
        <p:spPr bwMode="auto">
          <a:xfrm>
            <a:off x="380209" y="6457549"/>
            <a:ext cx="183202" cy="201168"/>
          </a:xfrm>
          <a:custGeom>
            <a:avLst/>
            <a:gdLst>
              <a:gd name="T0" fmla="*/ 0 w 4100"/>
              <a:gd name="T1" fmla="*/ 4500 h 4500"/>
              <a:gd name="T2" fmla="*/ 4100 w 4100"/>
              <a:gd name="T3" fmla="*/ 2837 h 4500"/>
              <a:gd name="T4" fmla="*/ 4100 w 4100"/>
              <a:gd name="T5" fmla="*/ 1663 h 4500"/>
              <a:gd name="T6" fmla="*/ 0 w 4100"/>
              <a:gd name="T7" fmla="*/ 0 h 4500"/>
              <a:gd name="T8" fmla="*/ 0 w 4100"/>
              <a:gd name="T9" fmla="*/ 1175 h 4500"/>
              <a:gd name="T10" fmla="*/ 2651 w 4100"/>
              <a:gd name="T11" fmla="*/ 2250 h 4500"/>
              <a:gd name="T12" fmla="*/ 0 w 4100"/>
              <a:gd name="T13" fmla="*/ 3325 h 4500"/>
              <a:gd name="T14" fmla="*/ 0 w 4100"/>
              <a:gd name="T15" fmla="*/ 450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00" h="4500">
                <a:moveTo>
                  <a:pt x="0" y="4500"/>
                </a:moveTo>
                <a:lnTo>
                  <a:pt x="4100" y="2837"/>
                </a:lnTo>
                <a:lnTo>
                  <a:pt x="4100" y="1663"/>
                </a:lnTo>
                <a:lnTo>
                  <a:pt x="0" y="0"/>
                </a:lnTo>
                <a:lnTo>
                  <a:pt x="0" y="1175"/>
                </a:lnTo>
                <a:lnTo>
                  <a:pt x="2651" y="2250"/>
                </a:lnTo>
                <a:lnTo>
                  <a:pt x="0" y="3325"/>
                </a:lnTo>
                <a:lnTo>
                  <a:pt x="0" y="4500"/>
                </a:lnTo>
                <a:close/>
              </a:path>
            </a:pathLst>
          </a:custGeom>
          <a:solidFill>
            <a:srgbClr val="A100FF"/>
          </a:solidFill>
          <a:ln w="0">
            <a:noFill/>
            <a:prstDash val="solid"/>
            <a:round/>
            <a:headEnd/>
            <a:tailEnd/>
          </a:ln>
        </p:spPr>
        <p:txBody>
          <a:bodyPr vert="horz" wrap="square" lIns="91383" tIns="45691" rIns="91383" bIns="45691" numCol="1" anchor="t" anchorCtr="0" compatLnSpc="1">
            <a:prstTxWarp prst="textNoShape">
              <a:avLst/>
            </a:prstTxWarp>
          </a:bodyPr>
          <a:lstStyle/>
          <a:p>
            <a:endParaRPr lang="en-US" sz="1800" dirty="0">
              <a:latin typeface="Graphik Regular" panose="020B0503030202060203" pitchFamily="34" charset="-18"/>
            </a:endParaRPr>
          </a:p>
        </p:txBody>
      </p:sp>
      <p:sp>
        <p:nvSpPr>
          <p:cNvPr id="8" name="Footer Placeholder 2">
            <a:extLst>
              <a:ext uri="{FF2B5EF4-FFF2-40B4-BE49-F238E27FC236}">
                <a16:creationId xmlns:a16="http://schemas.microsoft.com/office/drawing/2014/main" id="{3CA95C16-18E3-42EF-B625-D6CF296813FF}"/>
              </a:ext>
            </a:extLst>
          </p:cNvPr>
          <p:cNvSpPr>
            <a:spLocks noGrp="1"/>
          </p:cNvSpPr>
          <p:nvPr>
            <p:ph type="ftr" sz="quarter" idx="3"/>
          </p:nvPr>
        </p:nvSpPr>
        <p:spPr>
          <a:xfrm>
            <a:off x="8251825" y="6454453"/>
            <a:ext cx="3175200" cy="132523"/>
          </a:xfrm>
          <a:prstGeom prst="rect">
            <a:avLst/>
          </a:prstGeom>
        </p:spPr>
        <p:txBody>
          <a:bodyPr lIns="0" tIns="0" rIns="0" bIns="0"/>
          <a:lstStyle>
            <a:lvl1pPr algn="r">
              <a:defRPr sz="800">
                <a:solidFill>
                  <a:schemeClr val="tx1">
                    <a:alpha val="50000"/>
                  </a:schemeClr>
                </a:solidFill>
              </a:defRPr>
            </a:lvl1p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noProof="0" dirty="0">
              <a:solidFill>
                <a:schemeClr val="tx1">
                  <a:alpha val="75000"/>
                </a:schemeClr>
              </a:solidFill>
            </a:endParaRPr>
          </a:p>
        </p:txBody>
      </p:sp>
      <p:sp>
        <p:nvSpPr>
          <p:cNvPr id="12" name="Slide Number Placeholder 7">
            <a:extLst>
              <a:ext uri="{FF2B5EF4-FFF2-40B4-BE49-F238E27FC236}">
                <a16:creationId xmlns:a16="http://schemas.microsoft.com/office/drawing/2014/main" id="{3466B3B8-D7C9-43CB-89EE-DF42335A5A0F}"/>
              </a:ext>
            </a:extLst>
          </p:cNvPr>
          <p:cNvSpPr>
            <a:spLocks noGrp="1"/>
          </p:cNvSpPr>
          <p:nvPr>
            <p:ph type="sldNum" sz="quarter" idx="4"/>
          </p:nvPr>
        </p:nvSpPr>
        <p:spPr>
          <a:xfrm>
            <a:off x="11427813" y="6454453"/>
            <a:ext cx="381600" cy="132523"/>
          </a:xfrm>
          <a:prstGeom prst="rect">
            <a:avLst/>
          </a:prstGeom>
        </p:spPr>
        <p:txBody>
          <a:bodyPr lIns="0" tIns="0" rIns="0" bIns="0"/>
          <a:lstStyle>
            <a:lvl1pPr algn="r">
              <a:defRPr sz="800">
                <a:latin typeface="Graphik Regular" panose="020B0503030202060203" pitchFamily="34" charset="-18"/>
              </a:defRPr>
            </a:lvl1pPr>
          </a:lstStyle>
          <a:p>
            <a:fld id="{A40C06FA-96AC-41E4-B634-F10C3E37CC59}" type="slidenum">
              <a:rPr lang="en-GB" smtClean="0"/>
              <a:t>‹#›</a:t>
            </a:fld>
            <a:endParaRPr lang="en-GB" dirty="0"/>
          </a:p>
        </p:txBody>
      </p:sp>
    </p:spTree>
    <p:extLst>
      <p:ext uri="{BB962C8B-B14F-4D97-AF65-F5344CB8AC3E}">
        <p14:creationId xmlns:p14="http://schemas.microsoft.com/office/powerpoint/2010/main" val="1335977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74" r:id="rId89"/>
    <p:sldLayoutId id="2147483775" r:id="rId90"/>
    <p:sldLayoutId id="2147483776" r:id="rId91"/>
    <p:sldLayoutId id="2147483777" r:id="rId92"/>
    <p:sldLayoutId id="2147483778" r:id="rId93"/>
    <p:sldLayoutId id="2147483779" r:id="rId94"/>
  </p:sldLayoutIdLst>
  <p:txStyles>
    <p:titleStyle>
      <a:lvl1pPr algn="l" defTabSz="913851" rtl="0" eaLnBrk="1" latinLnBrk="0" hangingPunct="1">
        <a:lnSpc>
          <a:spcPct val="80000"/>
        </a:lnSpc>
        <a:spcBef>
          <a:spcPct val="0"/>
        </a:spcBef>
        <a:buNone/>
        <a:defRPr sz="3199" b="1" kern="1200" spc="0">
          <a:solidFill>
            <a:schemeClr val="tx1"/>
          </a:solidFill>
          <a:latin typeface="+mj-lt"/>
          <a:ea typeface="+mj-ea"/>
          <a:cs typeface="+mj-cs"/>
        </a:defRPr>
      </a:lvl1pPr>
    </p:titleStyle>
    <p:bodyStyle>
      <a:lvl1pPr marL="0" indent="0" algn="l" defTabSz="228463" rtl="0" eaLnBrk="1" latinLnBrk="0" hangingPunct="1">
        <a:lnSpc>
          <a:spcPct val="100000"/>
        </a:lnSpc>
        <a:spcBef>
          <a:spcPts val="0"/>
        </a:spcBef>
        <a:spcAft>
          <a:spcPts val="600"/>
        </a:spcAft>
        <a:buFont typeface="Graphik" panose="020B0604020202020204" pitchFamily="34" charset="0"/>
        <a:buNone/>
        <a:defRPr sz="1999"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3851" rtl="0" eaLnBrk="1" latinLnBrk="0" hangingPunct="1">
        <a:defRPr sz="1399" kern="1200">
          <a:solidFill>
            <a:schemeClr val="tx1"/>
          </a:solidFill>
          <a:latin typeface="+mn-lt"/>
          <a:ea typeface="+mn-ea"/>
          <a:cs typeface="+mn-cs"/>
        </a:defRPr>
      </a:lvl1pPr>
      <a:lvl2pPr marL="456926" algn="l" defTabSz="913851" rtl="0" eaLnBrk="1" latinLnBrk="0" hangingPunct="1">
        <a:defRPr sz="1399" kern="1200">
          <a:solidFill>
            <a:schemeClr val="tx1"/>
          </a:solidFill>
          <a:latin typeface="+mn-lt"/>
          <a:ea typeface="+mn-ea"/>
          <a:cs typeface="+mn-cs"/>
        </a:defRPr>
      </a:lvl2pPr>
      <a:lvl3pPr marL="913851" algn="l" defTabSz="913851" rtl="0" eaLnBrk="1" latinLnBrk="0" hangingPunct="1">
        <a:defRPr sz="1399" kern="1200">
          <a:solidFill>
            <a:schemeClr val="tx1"/>
          </a:solidFill>
          <a:latin typeface="+mn-lt"/>
          <a:ea typeface="+mn-ea"/>
          <a:cs typeface="+mn-cs"/>
        </a:defRPr>
      </a:lvl3pPr>
      <a:lvl4pPr marL="1370777" algn="l" defTabSz="913851" rtl="0" eaLnBrk="1" latinLnBrk="0" hangingPunct="1">
        <a:defRPr sz="1399" kern="1200">
          <a:solidFill>
            <a:schemeClr val="tx1"/>
          </a:solidFill>
          <a:latin typeface="+mn-lt"/>
          <a:ea typeface="+mn-ea"/>
          <a:cs typeface="+mn-cs"/>
        </a:defRPr>
      </a:lvl4pPr>
      <a:lvl5pPr marL="1827702" algn="l" defTabSz="913851" rtl="0" eaLnBrk="1" latinLnBrk="0" hangingPunct="1">
        <a:defRPr sz="1399" kern="1200">
          <a:solidFill>
            <a:schemeClr val="tx1"/>
          </a:solidFill>
          <a:latin typeface="+mn-lt"/>
          <a:ea typeface="+mn-ea"/>
          <a:cs typeface="+mn-cs"/>
        </a:defRPr>
      </a:lvl5pPr>
      <a:lvl6pPr marL="2284629" algn="l" defTabSz="913851" rtl="0" eaLnBrk="1" latinLnBrk="0" hangingPunct="1">
        <a:defRPr sz="1399" kern="1200">
          <a:solidFill>
            <a:schemeClr val="tx1"/>
          </a:solidFill>
          <a:latin typeface="+mn-lt"/>
          <a:ea typeface="+mn-ea"/>
          <a:cs typeface="+mn-cs"/>
        </a:defRPr>
      </a:lvl6pPr>
      <a:lvl7pPr marL="2741555" algn="l" defTabSz="913851" rtl="0" eaLnBrk="1" latinLnBrk="0" hangingPunct="1">
        <a:defRPr sz="1399" kern="1200">
          <a:solidFill>
            <a:schemeClr val="tx1"/>
          </a:solidFill>
          <a:latin typeface="+mn-lt"/>
          <a:ea typeface="+mn-ea"/>
          <a:cs typeface="+mn-cs"/>
        </a:defRPr>
      </a:lvl7pPr>
      <a:lvl8pPr marL="3198480" algn="l" defTabSz="913851" rtl="0" eaLnBrk="1" latinLnBrk="0" hangingPunct="1">
        <a:defRPr sz="1399" kern="1200">
          <a:solidFill>
            <a:schemeClr val="tx1"/>
          </a:solidFill>
          <a:latin typeface="+mn-lt"/>
          <a:ea typeface="+mn-ea"/>
          <a:cs typeface="+mn-cs"/>
        </a:defRPr>
      </a:lvl8pPr>
      <a:lvl9pPr marL="3655406" algn="l" defTabSz="913851" rtl="0" eaLnBrk="1" latinLnBrk="0" hangingPunct="1">
        <a:defRPr sz="1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C35EA4"/>
          </p15:clr>
        </p15:guide>
        <p15:guide id="2" orient="horz" pos="3976">
          <p15:clr>
            <a:srgbClr val="C35EA4"/>
          </p15:clr>
        </p15:guide>
        <p15:guide id="3" pos="240">
          <p15:clr>
            <a:srgbClr val="C35EA4"/>
          </p15:clr>
        </p15:guide>
        <p15:guide id="4" pos="7440">
          <p15:clr>
            <a:srgbClr val="C35EA4"/>
          </p15:clr>
        </p15:guide>
        <p15:guide id="5" pos="80">
          <p15:clr>
            <a:srgbClr val="F26B43"/>
          </p15:clr>
        </p15:guide>
        <p15:guide id="6" orient="horz" pos="80">
          <p15:clr>
            <a:srgbClr val="F26B43"/>
          </p15:clr>
        </p15:guide>
        <p15:guide id="7" pos="7598">
          <p15:clr>
            <a:srgbClr val="F26B43"/>
          </p15:clr>
        </p15:guide>
        <p15:guide id="8" orient="horz" pos="4240">
          <p15:clr>
            <a:srgbClr val="F26B43"/>
          </p15:clr>
        </p15:guide>
        <p15:guide id="9" pos="1305">
          <p15:clr>
            <a:srgbClr val="F26B43"/>
          </p15:clr>
        </p15:guide>
        <p15:guide id="10" pos="1468">
          <p15:clr>
            <a:srgbClr val="F26B43"/>
          </p15:clr>
        </p15:guide>
        <p15:guide id="11" pos="2530">
          <p15:clr>
            <a:srgbClr val="F26B43"/>
          </p15:clr>
        </p15:guide>
        <p15:guide id="12" pos="2693">
          <p15:clr>
            <a:srgbClr val="F26B43"/>
          </p15:clr>
        </p15:guide>
        <p15:guide id="13" pos="3758">
          <p15:clr>
            <a:srgbClr val="F26B43"/>
          </p15:clr>
        </p15:guide>
        <p15:guide id="14" pos="3919">
          <p15:clr>
            <a:srgbClr val="F26B43"/>
          </p15:clr>
        </p15:guide>
        <p15:guide id="15" pos="4985">
          <p15:clr>
            <a:srgbClr val="F26B43"/>
          </p15:clr>
        </p15:guide>
        <p15:guide id="16" pos="5148">
          <p15:clr>
            <a:srgbClr val="F26B43"/>
          </p15:clr>
        </p15:guide>
        <p15:guide id="17" pos="6213">
          <p15:clr>
            <a:srgbClr val="F26B43"/>
          </p15:clr>
        </p15:guide>
        <p15:guide id="18" pos="63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DEAF7F0-ADBE-DA4B-80DE-727BD0E615AA}"/>
              </a:ext>
            </a:extLst>
          </p:cNvPr>
          <p:cNvSpPr txBox="1"/>
          <p:nvPr userDrawn="1"/>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noProof="0" dirty="0">
              <a:solidFill>
                <a:schemeClr val="tx1">
                  <a:alpha val="75000"/>
                </a:schemeClr>
              </a:solidFill>
            </a:endParaRPr>
          </a:p>
        </p:txBody>
      </p:sp>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3"/>
            <a:ext cx="381000" cy="205775"/>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rPr>
              <a:t>‹#›</a:t>
            </a:fld>
            <a:endParaRPr lang="en-US" noProof="0">
              <a:solidFill>
                <a:schemeClr val="tx1">
                  <a:alpha val="75000"/>
                </a:schemeClr>
              </a:solidFill>
            </a:endParaRPr>
          </a:p>
        </p:txBody>
      </p:sp>
      <p:sp>
        <p:nvSpPr>
          <p:cNvPr id="7" name="Slide Number Placeholder 6">
            <a:extLst>
              <a:ext uri="{FF2B5EF4-FFF2-40B4-BE49-F238E27FC236}">
                <a16:creationId xmlns:a16="http://schemas.microsoft.com/office/drawing/2014/main" id="{D6C2DB82-2141-42CD-9AE7-8A744B363FBC}"/>
              </a:ext>
            </a:extLst>
          </p:cNvPr>
          <p:cNvSpPr>
            <a:spLocks noGrp="1"/>
          </p:cNvSpPr>
          <p:nvPr userDrawn="1">
            <p:ph type="sldNum" sz="quarter" idx="4"/>
          </p:nvPr>
        </p:nvSpPr>
        <p:spPr>
          <a:xfrm>
            <a:off x="11429998" y="6477001"/>
            <a:ext cx="381001" cy="207843"/>
          </a:xfrm>
          <a:prstGeom prst="rect">
            <a:avLst/>
          </a:prstGeom>
          <a:noFill/>
        </p:spPr>
        <p:txBody>
          <a:bodyPr wrap="square" lIns="0" tIns="0" rIns="0" bIns="0" rtlCol="0" anchor="ctr">
            <a:noAutofit/>
          </a:bodyPr>
          <a:lstStyle>
            <a:lvl1pPr>
              <a:defRPr lang="en-US" sz="800" smtClean="0">
                <a:noFill/>
              </a:defRPr>
            </a:lvl1pPr>
          </a:lstStyle>
          <a:p>
            <a:pPr algn="r" defTabSz="228600">
              <a:spcAft>
                <a:spcPts val="1200"/>
              </a:spcAft>
            </a:pPr>
            <a:fld id="{CC9E6EB9-168E-4914-8CC7-2E853AFB4F1B}" type="slidenum">
              <a:rPr lang="en-US" smtClean="0"/>
              <a:pPr algn="r" defTabSz="228600">
                <a:spcAft>
                  <a:spcPts val="1200"/>
                </a:spcAft>
              </a:pPr>
              <a:t>‹#›</a:t>
            </a:fld>
            <a:endParaRPr lang="en-US"/>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81000" y="380999"/>
            <a:ext cx="11430000" cy="990601"/>
          </a:xfrm>
          <a:prstGeom prst="rect">
            <a:avLst/>
          </a:prstGeom>
        </p:spPr>
        <p:txBody>
          <a:bodyPr vert="horz" lIns="0" tIns="0" rIns="0" bIns="0" rtlCol="0" anchor="t">
            <a:noAutofit/>
          </a:bodyPr>
          <a:lstStyle/>
          <a:p>
            <a:r>
              <a:rPr lang="en-US"/>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81000" y="1371600"/>
            <a:ext cx="11430000" cy="4936037"/>
          </a:xfrm>
          <a:prstGeom prst="rect">
            <a:avLst/>
          </a:prstGeom>
        </p:spPr>
        <p:txBody>
          <a:bodyPr vert="horz" lIns="0" tIns="0" rIns="0" bIns="0" rtlCol="0">
            <a:noAutofit/>
          </a:bodyPr>
          <a:lstStyle/>
          <a:p>
            <a:pPr lvl="0"/>
            <a:r>
              <a:rPr lang="en-US"/>
              <a:t>First level (copy 20pt)</a:t>
            </a:r>
          </a:p>
          <a:p>
            <a:pPr lvl="1"/>
            <a:r>
              <a:rPr lang="en-US"/>
              <a:t>Second level (bullet 20pt)</a:t>
            </a:r>
          </a:p>
          <a:p>
            <a:pPr lvl="2"/>
            <a:r>
              <a:rPr lang="en-US"/>
              <a:t>Third level (bullet 20pt)</a:t>
            </a:r>
          </a:p>
          <a:p>
            <a:pPr lvl="3"/>
            <a:r>
              <a:rPr lang="en-US"/>
              <a:t>Fourth level (bullet 18pt)</a:t>
            </a:r>
          </a:p>
          <a:p>
            <a:pPr lvl="4"/>
            <a:r>
              <a:rPr lang="en-US"/>
              <a:t>Fifth level (bullet 18pt)</a:t>
            </a:r>
          </a:p>
          <a:p>
            <a:pPr lvl="5"/>
            <a:r>
              <a:rPr lang="en-US"/>
              <a:t>Sixth level (copy 16pt)</a:t>
            </a:r>
          </a:p>
          <a:p>
            <a:pPr lvl="6"/>
            <a:r>
              <a:rPr lang="en-US"/>
              <a:t>Seventh level (small copy 12pt)</a:t>
            </a:r>
          </a:p>
          <a:p>
            <a:pPr lvl="7"/>
            <a:r>
              <a:rPr lang="en-US"/>
              <a:t>EIGHT LEVEL (DESCRIPTOR 10PT)</a:t>
            </a:r>
          </a:p>
          <a:p>
            <a:pPr lvl="8"/>
            <a:r>
              <a:rPr lang="en-US"/>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userDrawn="1">
            <p:ph type="dt" sz="half" idx="2"/>
          </p:nvPr>
        </p:nvSpPr>
        <p:spPr>
          <a:xfrm>
            <a:off x="9787944" y="0"/>
            <a:ext cx="2023056" cy="381000"/>
          </a:xfrm>
          <a:prstGeom prst="rect">
            <a:avLst/>
          </a:prstGeom>
        </p:spPr>
        <p:txBody>
          <a:bodyPr vert="horz" lIns="0" tIns="0" rIns="0" bIns="0" rtlCol="0" anchor="ctr"/>
          <a:lstStyle>
            <a:lvl1pPr marL="0" algn="r" defTabSz="914400" rtl="0" eaLnBrk="1" latinLnBrk="0" hangingPunct="1">
              <a:defRPr lang="en-US" sz="800" kern="1200" smtClean="0">
                <a:solidFill>
                  <a:schemeClr val="tx1">
                    <a:alpha val="75000"/>
                  </a:schemeClr>
                </a:solidFill>
                <a:latin typeface="+mn-lt"/>
                <a:ea typeface="+mn-ea"/>
                <a:cs typeface="+mn-cs"/>
              </a:defRPr>
            </a:lvl1pPr>
          </a:lstStyle>
          <a:p>
            <a:fld id="{EDCDE1A5-7B8C-446C-B047-DEF343C830D4}" type="datetime2">
              <a:rPr lang="en-US" smtClean="0"/>
              <a:t>Monday, June 19, 2023</a:t>
            </a:fld>
            <a:endParaRPr lang="en-US"/>
          </a:p>
        </p:txBody>
      </p:sp>
      <p:pic>
        <p:nvPicPr>
          <p:cNvPr id="6" name="Picture 5" descr="A picture containing drawing, clock&#10;&#10;Description automatically generated">
            <a:extLst>
              <a:ext uri="{FF2B5EF4-FFF2-40B4-BE49-F238E27FC236}">
                <a16:creationId xmlns:a16="http://schemas.microsoft.com/office/drawing/2014/main" id="{E306151F-579E-4A3E-8949-882557B1D7B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Tree>
    <p:extLst>
      <p:ext uri="{BB962C8B-B14F-4D97-AF65-F5344CB8AC3E}">
        <p14:creationId xmlns:p14="http://schemas.microsoft.com/office/powerpoint/2010/main" val="190438087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p:txStyles>
    <p:title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p:titleStyle>
    <p:body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5ACBF0"/>
          </p15:clr>
        </p15:guide>
        <p15:guide id="2" orient="horz" pos="3976">
          <p15:clr>
            <a:srgbClr val="5ACBF0"/>
          </p15:clr>
        </p15:guide>
        <p15:guide id="3" pos="240">
          <p15:clr>
            <a:srgbClr val="5ACBF0"/>
          </p15:clr>
        </p15:guide>
        <p15:guide id="4" pos="7440">
          <p15:clr>
            <a:srgbClr val="5ACBF0"/>
          </p15:clr>
        </p15:guide>
        <p15:guide id="5" orient="horz" pos="4148">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6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hyperlink" Target="https://www.ecb.europa.eu/paym/intro/news/html/ecb.mipnews220916.en.html" TargetMode="External"/><Relationship Id="rId13" Type="http://schemas.openxmlformats.org/officeDocument/2006/relationships/image" Target="../media/image74.png"/><Relationship Id="rId3" Type="http://schemas.openxmlformats.org/officeDocument/2006/relationships/slideLayout" Target="../slideLayouts/slideLayout89.xml"/><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5.emf"/><Relationship Id="rId11" Type="http://schemas.openxmlformats.org/officeDocument/2006/relationships/image" Target="../media/image72.png"/><Relationship Id="rId5" Type="http://schemas.openxmlformats.org/officeDocument/2006/relationships/oleObject" Target="../embeddings/oleObject4.bin"/><Relationship Id="rId10" Type="http://schemas.openxmlformats.org/officeDocument/2006/relationships/image" Target="../media/image71.png"/><Relationship Id="rId4" Type="http://schemas.openxmlformats.org/officeDocument/2006/relationships/notesSlide" Target="../notesSlides/notesSlide6.xml"/><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slideLayout" Target="../slideLayouts/slideLayout91.xml"/><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5.emf"/><Relationship Id="rId11" Type="http://schemas.openxmlformats.org/officeDocument/2006/relationships/image" Target="../media/image82.png"/><Relationship Id="rId5" Type="http://schemas.openxmlformats.org/officeDocument/2006/relationships/oleObject" Target="../embeddings/oleObject5.bin"/><Relationship Id="rId10" Type="http://schemas.openxmlformats.org/officeDocument/2006/relationships/image" Target="../media/image81.svg"/><Relationship Id="rId4" Type="http://schemas.openxmlformats.org/officeDocument/2006/relationships/notesSlide" Target="../notesSlides/notesSlide9.xml"/><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5.emf"/><Relationship Id="rId5" Type="http://schemas.openxmlformats.org/officeDocument/2006/relationships/oleObject" Target="../embeddings/oleObject6.bin"/><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oleObject" Target="../embeddings/oleObject7.bin"/><Relationship Id="rId7" Type="http://schemas.openxmlformats.org/officeDocument/2006/relationships/image" Target="../media/image90.png"/><Relationship Id="rId2" Type="http://schemas.openxmlformats.org/officeDocument/2006/relationships/slideLayout" Target="../slideLayouts/slideLayout92.xml"/><Relationship Id="rId1" Type="http://schemas.openxmlformats.org/officeDocument/2006/relationships/tags" Target="../tags/tag13.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5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0.xml"/><Relationship Id="rId1" Type="http://schemas.openxmlformats.org/officeDocument/2006/relationships/tags" Target="../tags/tag14.xml"/><Relationship Id="rId4" Type="http://schemas.openxmlformats.org/officeDocument/2006/relationships/image" Target="../media/image55.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3.xml"/><Relationship Id="rId1" Type="http://schemas.openxmlformats.org/officeDocument/2006/relationships/tags" Target="../tags/tag15.xml"/><Relationship Id="rId5" Type="http://schemas.openxmlformats.org/officeDocument/2006/relationships/image" Target="../media/image55.e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0.xml"/><Relationship Id="rId1" Type="http://schemas.openxmlformats.org/officeDocument/2006/relationships/tags" Target="../tags/tag3.xml"/><Relationship Id="rId4" Type="http://schemas.openxmlformats.org/officeDocument/2006/relationships/image" Target="../media/image55.emf"/></Relationships>
</file>

<file path=ppt/slides/_rels/slide30.xml.rels><?xml version="1.0" encoding="UTF-8" standalone="yes"?>
<Relationships xmlns="http://schemas.openxmlformats.org/package/2006/relationships"><Relationship Id="rId3" Type="http://schemas.openxmlformats.org/officeDocument/2006/relationships/hyperlink" Target="https://www.jpmorgan.com/onyx/about.htm" TargetMode="External"/><Relationship Id="rId7" Type="http://schemas.openxmlformats.org/officeDocument/2006/relationships/hyperlink" Target="https://www.bis.org/about/bisih/topics/cbdc/mcbdc_bridge.htm" TargetMode="External"/><Relationship Id="rId2" Type="http://schemas.openxmlformats.org/officeDocument/2006/relationships/notesSlide" Target="../notesSlides/notesSlide12.xml"/><Relationship Id="rId1" Type="http://schemas.openxmlformats.org/officeDocument/2006/relationships/slideLayout" Target="../slideLayouts/slideLayout93.xml"/><Relationship Id="rId6" Type="http://schemas.openxmlformats.org/officeDocument/2006/relationships/hyperlink" Target="https://www.bankofengland.co.uk/paper/2023/the-digital-pound-consultation-paper" TargetMode="External"/><Relationship Id="rId5" Type="http://schemas.openxmlformats.org/officeDocument/2006/relationships/hyperlink" Target="https://www.bis.org/publ/othp44.htm" TargetMode="External"/><Relationship Id="rId4" Type="http://schemas.openxmlformats.org/officeDocument/2006/relationships/hyperlink" Target="https://www.fnality.org/hom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bankofengland.co.uk/paper/2023/the-digital-pound-consultation-paper" TargetMode="External"/><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9.xml"/><Relationship Id="rId1" Type="http://schemas.openxmlformats.org/officeDocument/2006/relationships/tags" Target="../tags/tag16.xml"/><Relationship Id="rId4" Type="http://schemas.openxmlformats.org/officeDocument/2006/relationships/image" Target="../media/image55.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0.xml"/><Relationship Id="rId1" Type="http://schemas.openxmlformats.org/officeDocument/2006/relationships/tags" Target="../tags/tag17.xml"/><Relationship Id="rId4" Type="http://schemas.openxmlformats.org/officeDocument/2006/relationships/image" Target="../media/image55.emf"/></Relationships>
</file>

<file path=ppt/slides/_rels/slide3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jpeg"/><Relationship Id="rId18" Type="http://schemas.openxmlformats.org/officeDocument/2006/relationships/image" Target="../media/image103.jpeg"/><Relationship Id="rId26" Type="http://schemas.openxmlformats.org/officeDocument/2006/relationships/image" Target="../media/image109.png"/><Relationship Id="rId3" Type="http://schemas.openxmlformats.org/officeDocument/2006/relationships/image" Target="../media/image93.png"/><Relationship Id="rId21" Type="http://schemas.microsoft.com/office/2007/relationships/hdphoto" Target="../media/hdphoto10.wdp"/><Relationship Id="rId7" Type="http://schemas.microsoft.com/office/2007/relationships/hdphoto" Target="../media/hdphoto6.wdp"/><Relationship Id="rId12" Type="http://schemas.microsoft.com/office/2007/relationships/hdphoto" Target="../media/hdphoto8.wdp"/><Relationship Id="rId17" Type="http://schemas.openxmlformats.org/officeDocument/2006/relationships/image" Target="../media/image102.png"/><Relationship Id="rId25" Type="http://schemas.openxmlformats.org/officeDocument/2006/relationships/image" Target="../media/image108.png"/><Relationship Id="rId2" Type="http://schemas.openxmlformats.org/officeDocument/2006/relationships/notesSlide" Target="../notesSlides/notesSlide14.xml"/><Relationship Id="rId16" Type="http://schemas.microsoft.com/office/2007/relationships/hdphoto" Target="../media/hdphoto9.wdp"/><Relationship Id="rId20" Type="http://schemas.openxmlformats.org/officeDocument/2006/relationships/image" Target="../media/image105.png"/><Relationship Id="rId1" Type="http://schemas.openxmlformats.org/officeDocument/2006/relationships/slideLayout" Target="../slideLayouts/slideLayout89.xml"/><Relationship Id="rId6" Type="http://schemas.openxmlformats.org/officeDocument/2006/relationships/image" Target="../media/image95.png"/><Relationship Id="rId11" Type="http://schemas.openxmlformats.org/officeDocument/2006/relationships/image" Target="../media/image98.png"/><Relationship Id="rId24" Type="http://schemas.openxmlformats.org/officeDocument/2006/relationships/image" Target="../media/image107.png"/><Relationship Id="rId5" Type="http://schemas.microsoft.com/office/2007/relationships/hdphoto" Target="../media/hdphoto5.wdp"/><Relationship Id="rId15" Type="http://schemas.openxmlformats.org/officeDocument/2006/relationships/image" Target="../media/image101.png"/><Relationship Id="rId23" Type="http://schemas.microsoft.com/office/2007/relationships/hdphoto" Target="../media/hdphoto11.wdp"/><Relationship Id="rId10" Type="http://schemas.openxmlformats.org/officeDocument/2006/relationships/image" Target="../media/image97.jpeg"/><Relationship Id="rId19" Type="http://schemas.openxmlformats.org/officeDocument/2006/relationships/image" Target="../media/image104.jpeg"/><Relationship Id="rId4" Type="http://schemas.openxmlformats.org/officeDocument/2006/relationships/image" Target="../media/image94.png"/><Relationship Id="rId9" Type="http://schemas.microsoft.com/office/2007/relationships/hdphoto" Target="../media/hdphoto7.wdp"/><Relationship Id="rId14" Type="http://schemas.openxmlformats.org/officeDocument/2006/relationships/image" Target="../media/image100.png"/><Relationship Id="rId22" Type="http://schemas.openxmlformats.org/officeDocument/2006/relationships/image" Target="../media/image10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5.emf"/><Relationship Id="rId5" Type="http://schemas.openxmlformats.org/officeDocument/2006/relationships/oleObject" Target="../embeddings/oleObject3.bin"/><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0.xml"/><Relationship Id="rId1" Type="http://schemas.openxmlformats.org/officeDocument/2006/relationships/tags" Target="../tags/tag6.xml"/><Relationship Id="rId4" Type="http://schemas.openxmlformats.org/officeDocument/2006/relationships/image" Target="../media/image55.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screenshot, hand, indoor&#10;&#10;Description automatically generated">
            <a:extLst>
              <a:ext uri="{FF2B5EF4-FFF2-40B4-BE49-F238E27FC236}">
                <a16:creationId xmlns:a16="http://schemas.microsoft.com/office/drawing/2014/main" id="{6A8C8749-17D6-4CE8-D2B7-EC3285ECC54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7770" r="-10" b="7770"/>
          <a:stretch/>
        </p:blipFill>
        <p:spPr>
          <a:xfrm>
            <a:off x="1" y="0"/>
            <a:ext cx="12192000" cy="6858000"/>
          </a:xfrm>
        </p:spPr>
      </p:pic>
      <p:sp>
        <p:nvSpPr>
          <p:cNvPr id="11" name="Rectangle 10">
            <a:extLst>
              <a:ext uri="{FF2B5EF4-FFF2-40B4-BE49-F238E27FC236}">
                <a16:creationId xmlns:a16="http://schemas.microsoft.com/office/drawing/2014/main" id="{1338E3D1-7904-3856-0F34-197736E8C641}"/>
              </a:ext>
            </a:extLst>
          </p:cNvPr>
          <p:cNvSpPr/>
          <p:nvPr/>
        </p:nvSpPr>
        <p:spPr>
          <a:xfrm>
            <a:off x="0" y="0"/>
            <a:ext cx="12191999" cy="6858000"/>
          </a:xfrm>
          <a:prstGeom prst="rect">
            <a:avLst/>
          </a:prstGeom>
          <a:solidFill>
            <a:schemeClr val="accent2">
              <a:alpha val="200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CR" dirty="0" err="1"/>
          </a:p>
        </p:txBody>
      </p:sp>
      <p:sp>
        <p:nvSpPr>
          <p:cNvPr id="10" name="Rectangle 9">
            <a:extLst>
              <a:ext uri="{FF2B5EF4-FFF2-40B4-BE49-F238E27FC236}">
                <a16:creationId xmlns:a16="http://schemas.microsoft.com/office/drawing/2014/main" id="{E2A3B3DE-B4C7-61E3-5937-788AD532CD69}"/>
              </a:ext>
            </a:extLst>
          </p:cNvPr>
          <p:cNvSpPr/>
          <p:nvPr/>
        </p:nvSpPr>
        <p:spPr>
          <a:xfrm>
            <a:off x="-1" y="0"/>
            <a:ext cx="12191999" cy="6858000"/>
          </a:xfrm>
          <a:prstGeom prst="rect">
            <a:avLst/>
          </a:prstGeom>
          <a:gradFill>
            <a:gsLst>
              <a:gs pos="45000">
                <a:schemeClr val="bg1">
                  <a:alpha val="0"/>
                </a:schemeClr>
              </a:gs>
              <a:gs pos="100000">
                <a:schemeClr val="bg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CR" dirty="0" err="1"/>
          </a:p>
        </p:txBody>
      </p:sp>
      <p:sp>
        <p:nvSpPr>
          <p:cNvPr id="3" name="Title 2">
            <a:extLst>
              <a:ext uri="{FF2B5EF4-FFF2-40B4-BE49-F238E27FC236}">
                <a16:creationId xmlns:a16="http://schemas.microsoft.com/office/drawing/2014/main" id="{14E55D62-A8D8-09BD-B0BB-F93ECF6E2A85}"/>
              </a:ext>
            </a:extLst>
          </p:cNvPr>
          <p:cNvSpPr>
            <a:spLocks noGrp="1"/>
          </p:cNvSpPr>
          <p:nvPr>
            <p:ph type="title"/>
          </p:nvPr>
        </p:nvSpPr>
        <p:spPr>
          <a:xfrm>
            <a:off x="383239" y="2836985"/>
            <a:ext cx="5623861" cy="1810811"/>
          </a:xfrm>
        </p:spPr>
        <p:txBody>
          <a:bodyPr/>
          <a:lstStyle/>
          <a:p>
            <a:r>
              <a:rPr lang="en-US" sz="4400" b="1" dirty="0">
                <a:solidFill>
                  <a:schemeClr val="accent1"/>
                </a:solidFill>
                <a:latin typeface="Arial" panose="020B0604020202020204" pitchFamily="34" charset="0"/>
              </a:rPr>
              <a:t>Digital euro </a:t>
            </a:r>
            <a:r>
              <a:rPr lang="en-US" sz="4400" b="1" dirty="0">
                <a:latin typeface="Arial" panose="020B0604020202020204" pitchFamily="34" charset="0"/>
              </a:rPr>
              <a:t>Implications for </a:t>
            </a:r>
            <a:br>
              <a:rPr lang="en-US" sz="4400" b="1" dirty="0">
                <a:latin typeface="Arial" panose="020B0604020202020204" pitchFamily="34" charset="0"/>
              </a:rPr>
            </a:br>
            <a:r>
              <a:rPr lang="en-US" sz="4400" b="1" dirty="0">
                <a:latin typeface="Arial" panose="020B0604020202020204" pitchFamily="34" charset="0"/>
              </a:rPr>
              <a:t>the financial system</a:t>
            </a:r>
            <a:endParaRPr lang="en-CR" dirty="0"/>
          </a:p>
        </p:txBody>
      </p:sp>
      <p:sp>
        <p:nvSpPr>
          <p:cNvPr id="7" name="Text Placeholder 6">
            <a:extLst>
              <a:ext uri="{FF2B5EF4-FFF2-40B4-BE49-F238E27FC236}">
                <a16:creationId xmlns:a16="http://schemas.microsoft.com/office/drawing/2014/main" id="{1B09696F-3CDC-C4B8-DDB3-DE7C62D134DF}"/>
              </a:ext>
            </a:extLst>
          </p:cNvPr>
          <p:cNvSpPr>
            <a:spLocks noGrp="1"/>
          </p:cNvSpPr>
          <p:nvPr>
            <p:ph type="body" sz="quarter" idx="16"/>
          </p:nvPr>
        </p:nvSpPr>
        <p:spPr>
          <a:xfrm>
            <a:off x="381001" y="4819899"/>
            <a:ext cx="5623861" cy="369204"/>
          </a:xfrm>
        </p:spPr>
        <p:txBody>
          <a:bodyPr/>
          <a:lstStyle/>
          <a:p>
            <a:r>
              <a:rPr lang="en-US" dirty="0"/>
              <a:t>June 2023</a:t>
            </a:r>
          </a:p>
        </p:txBody>
      </p:sp>
      <p:pic>
        <p:nvPicPr>
          <p:cNvPr id="5" name="Picture 4" descr="A black and white logo&#10;&#10;Description automatically generated with low confidence">
            <a:extLst>
              <a:ext uri="{FF2B5EF4-FFF2-40B4-BE49-F238E27FC236}">
                <a16:creationId xmlns:a16="http://schemas.microsoft.com/office/drawing/2014/main" id="{7D1AFD6B-64E9-06F7-1594-77495165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229114"/>
            <a:ext cx="1505672" cy="397667"/>
          </a:xfrm>
          <a:prstGeom prst="rect">
            <a:avLst/>
          </a:prstGeom>
        </p:spPr>
      </p:pic>
      <p:sp>
        <p:nvSpPr>
          <p:cNvPr id="2" name="TextBox 1">
            <a:extLst>
              <a:ext uri="{FF2B5EF4-FFF2-40B4-BE49-F238E27FC236}">
                <a16:creationId xmlns:a16="http://schemas.microsoft.com/office/drawing/2014/main" id="{3435BFEF-76EC-D203-1EEE-2EDDE4FEB38C}"/>
              </a:ext>
            </a:extLst>
          </p:cNvPr>
          <p:cNvSpPr txBox="1"/>
          <p:nvPr/>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noProof="0" dirty="0">
              <a:solidFill>
                <a:schemeClr val="tx1">
                  <a:alpha val="75000"/>
                </a:schemeClr>
              </a:solidFill>
            </a:endParaRPr>
          </a:p>
        </p:txBody>
      </p:sp>
    </p:spTree>
    <p:extLst>
      <p:ext uri="{BB962C8B-B14F-4D97-AF65-F5344CB8AC3E}">
        <p14:creationId xmlns:p14="http://schemas.microsoft.com/office/powerpoint/2010/main" val="1623153871"/>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518C5F-613E-E011-18C5-B98894327E30}"/>
              </a:ext>
            </a:extLst>
          </p:cNvPr>
          <p:cNvSpPr>
            <a:spLocks noGrp="1"/>
          </p:cNvSpPr>
          <p:nvPr>
            <p:ph type="body" sz="quarter" idx="12"/>
          </p:nvPr>
        </p:nvSpPr>
        <p:spPr/>
        <p:txBody>
          <a:bodyPr/>
          <a:lstStyle/>
          <a:p>
            <a:r>
              <a:rPr lang="en-US" sz="14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2023 is a crucial year in which decisions will be made on the implementation and possible issuance of the digital euro</a:t>
            </a:r>
          </a:p>
          <a:p>
            <a:endParaRPr lang="en-ZA" sz="1400" dirty="0"/>
          </a:p>
        </p:txBody>
      </p:sp>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p:txBody>
          <a:bodyPr/>
          <a:lstStyle/>
          <a:p>
            <a:r>
              <a:rPr lang="en-GB" sz="3200" dirty="0"/>
              <a:t>Digital euro Timeline</a:t>
            </a:r>
            <a:endParaRPr lang="en-CR" sz="3200" dirty="0"/>
          </a:p>
        </p:txBody>
      </p:sp>
      <p:graphicFrame>
        <p:nvGraphicFramePr>
          <p:cNvPr id="9" name="Table 4">
            <a:extLst>
              <a:ext uri="{FF2B5EF4-FFF2-40B4-BE49-F238E27FC236}">
                <a16:creationId xmlns:a16="http://schemas.microsoft.com/office/drawing/2014/main" id="{F65995D5-24F1-C0E3-C3DA-D6964DCAEBC4}"/>
              </a:ext>
            </a:extLst>
          </p:cNvPr>
          <p:cNvGraphicFramePr>
            <a:graphicFrameLocks noGrp="1"/>
          </p:cNvGraphicFramePr>
          <p:nvPr>
            <p:extLst>
              <p:ext uri="{D42A27DB-BD31-4B8C-83A1-F6EECF244321}">
                <p14:modId xmlns:p14="http://schemas.microsoft.com/office/powerpoint/2010/main" val="616107561"/>
              </p:ext>
            </p:extLst>
          </p:nvPr>
        </p:nvGraphicFramePr>
        <p:xfrm>
          <a:off x="1629508" y="1286718"/>
          <a:ext cx="9565542" cy="5197032"/>
        </p:xfrm>
        <a:graphic>
          <a:graphicData uri="http://schemas.openxmlformats.org/drawingml/2006/table">
            <a:tbl>
              <a:tblPr firstRow="1" bandRow="1">
                <a:tableStyleId>{073A0DAA-6AF3-43AB-8588-CEC1D06C72B9}</a:tableStyleId>
              </a:tblPr>
              <a:tblGrid>
                <a:gridCol w="1711569">
                  <a:extLst>
                    <a:ext uri="{9D8B030D-6E8A-4147-A177-3AD203B41FA5}">
                      <a16:colId xmlns:a16="http://schemas.microsoft.com/office/drawing/2014/main" val="1367206121"/>
                    </a:ext>
                  </a:extLst>
                </a:gridCol>
                <a:gridCol w="281047">
                  <a:extLst>
                    <a:ext uri="{9D8B030D-6E8A-4147-A177-3AD203B41FA5}">
                      <a16:colId xmlns:a16="http://schemas.microsoft.com/office/drawing/2014/main" val="3541549104"/>
                    </a:ext>
                  </a:extLst>
                </a:gridCol>
                <a:gridCol w="7572926">
                  <a:extLst>
                    <a:ext uri="{9D8B030D-6E8A-4147-A177-3AD203B41FA5}">
                      <a16:colId xmlns:a16="http://schemas.microsoft.com/office/drawing/2014/main" val="844407049"/>
                    </a:ext>
                  </a:extLst>
                </a:gridCol>
              </a:tblGrid>
              <a:tr h="616392">
                <a:tc>
                  <a:txBody>
                    <a:bodyPr/>
                    <a:lstStyle/>
                    <a:p>
                      <a:pPr algn="r"/>
                      <a:r>
                        <a:rPr lang="en-GB" sz="1400" b="1" dirty="0">
                          <a:solidFill>
                            <a:schemeClr val="tx1"/>
                          </a:solidFill>
                          <a:latin typeface="+mn-lt"/>
                          <a:cs typeface="Arial" panose="020B0604020202020204" pitchFamily="34" charset="0"/>
                        </a:rPr>
                        <a:t>October 2020</a:t>
                      </a:r>
                    </a:p>
                  </a:txBody>
                  <a:tcPr marL="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Publication of Eurosystem report on a digital euro (interesting feature: a digital euro shall be held by non-residents too)</a:t>
                      </a:r>
                    </a:p>
                  </a:txBody>
                  <a:tcPr marL="72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7916455"/>
                  </a:ext>
                </a:extLst>
              </a:tr>
              <a:tr h="616392">
                <a:tc>
                  <a:txBody>
                    <a:bodyPr/>
                    <a:lstStyle/>
                    <a:p>
                      <a:pPr algn="r"/>
                      <a:r>
                        <a:rPr lang="en-GB" sz="1400" b="1" dirty="0">
                          <a:solidFill>
                            <a:schemeClr val="tx1"/>
                          </a:solidFill>
                          <a:latin typeface="+mn-lt"/>
                          <a:cs typeface="Arial" panose="020B0604020202020204" pitchFamily="34" charset="0"/>
                        </a:rPr>
                        <a:t>April 2021</a:t>
                      </a:r>
                    </a:p>
                  </a:txBody>
                  <a:tcPr marL="72000" anchor="ctr">
                    <a:lnL w="12700" cap="flat" cmpd="sng" algn="ctr">
                      <a:no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Publication of public consultation on a digital euro. Public stresses need for privacy (other  surveys find less emphasis on privacy)</a:t>
                      </a:r>
                    </a:p>
                  </a:txBody>
                  <a:tcPr marL="72000" anchor="ctr">
                    <a:lnL w="12700" cmpd="sng">
                      <a:noFill/>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526527"/>
                  </a:ext>
                </a:extLst>
              </a:tr>
              <a:tr h="616392">
                <a:tc>
                  <a:txBody>
                    <a:bodyPr/>
                    <a:lstStyle/>
                    <a:p>
                      <a:pPr algn="r"/>
                      <a:r>
                        <a:rPr lang="en-GB" sz="1400" b="1" dirty="0">
                          <a:solidFill>
                            <a:schemeClr val="tx1"/>
                          </a:solidFill>
                          <a:latin typeface="+mn-lt"/>
                          <a:cs typeface="Arial" panose="020B0604020202020204" pitchFamily="34" charset="0"/>
                        </a:rPr>
                        <a:t>July 2021</a:t>
                      </a:r>
                    </a:p>
                  </a:txBody>
                  <a:tcPr marL="72000" anchor="ctr">
                    <a:lnL w="12700" cap="flat" cmpd="sng" algn="ctr">
                      <a:no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ECB launches digital euro project with initial investigation phase to start in October 2021. Design shall be informed by users’ preferences and technical advice.</a:t>
                      </a:r>
                    </a:p>
                  </a:txBody>
                  <a:tcPr marL="72000" anchor="ctr">
                    <a:lnL w="12700" cmpd="sng">
                      <a:noFill/>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557657"/>
                  </a:ext>
                </a:extLst>
              </a:tr>
              <a:tr h="616392">
                <a:tc>
                  <a:txBody>
                    <a:bodyPr/>
                    <a:lstStyle/>
                    <a:p>
                      <a:pPr algn="r"/>
                      <a:r>
                        <a:rPr lang="en-GB" sz="1400" b="1" dirty="0">
                          <a:solidFill>
                            <a:schemeClr val="tx1"/>
                          </a:solidFill>
                          <a:latin typeface="+mn-lt"/>
                          <a:cs typeface="Arial" panose="020B0604020202020204" pitchFamily="34" charset="0"/>
                        </a:rPr>
                        <a:t>March 2022</a:t>
                      </a:r>
                    </a:p>
                  </a:txBody>
                  <a:tcPr marL="72000" anchor="ctr">
                    <a:lnL w="12700" cap="flat" cmpd="sng" algn="ctr">
                      <a:no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Report on payment preferences. Users want universally accepted payment methods online and in-store and prefer instant and contactless person-to-person payments.</a:t>
                      </a:r>
                    </a:p>
                  </a:txBody>
                  <a:tcPr marL="72000" anchor="ctr">
                    <a:lnL w="12700" cmpd="sng">
                      <a:noFill/>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2592850"/>
                  </a:ext>
                </a:extLst>
              </a:tr>
              <a:tr h="616392">
                <a:tc>
                  <a:txBody>
                    <a:bodyPr/>
                    <a:lstStyle/>
                    <a:p>
                      <a:pPr algn="r"/>
                      <a:r>
                        <a:rPr lang="en-GB" sz="1400" b="1" dirty="0">
                          <a:solidFill>
                            <a:schemeClr val="tx1"/>
                          </a:solidFill>
                          <a:latin typeface="+mn-lt"/>
                          <a:cs typeface="Arial" panose="020B0604020202020204" pitchFamily="34" charset="0"/>
                        </a:rPr>
                        <a:t>September 2022</a:t>
                      </a:r>
                    </a:p>
                  </a:txBody>
                  <a:tcPr marL="72000" anchor="ctr">
                    <a:lnL w="12700" cap="flat" cmpd="sng" algn="ctr">
                      <a:no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First progress report offers possibility to introduce holding ceilings to “limit individual take-up and the speed of deposit conversion”.</a:t>
                      </a:r>
                    </a:p>
                  </a:txBody>
                  <a:tcPr marL="72000" anchor="ctr">
                    <a:lnL w="12700" cmpd="sng">
                      <a:noFill/>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174501"/>
                  </a:ext>
                </a:extLst>
              </a:tr>
              <a:tr h="616392">
                <a:tc>
                  <a:txBody>
                    <a:bodyPr/>
                    <a:lstStyle/>
                    <a:p>
                      <a:pPr algn="r"/>
                      <a:r>
                        <a:rPr lang="en-GB" sz="1400" b="1" dirty="0">
                          <a:solidFill>
                            <a:schemeClr val="tx1"/>
                          </a:solidFill>
                          <a:latin typeface="+mn-lt"/>
                          <a:cs typeface="Arial" panose="020B0604020202020204" pitchFamily="34" charset="0"/>
                        </a:rPr>
                        <a:t>December 2022</a:t>
                      </a:r>
                    </a:p>
                  </a:txBody>
                  <a:tcPr marL="72000" anchor="ctr">
                    <a:lnL w="12700" cap="flat" cmpd="sng" algn="ctr">
                      <a:no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Second progress report to highlight two-tier distribution model and affirmation that Eurosystem shall perform all settlement activities.</a:t>
                      </a:r>
                    </a:p>
                  </a:txBody>
                  <a:tcPr marL="72000" anchor="ctr">
                    <a:lnL w="12700" cmpd="sng">
                      <a:noFill/>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2603888"/>
                  </a:ext>
                </a:extLst>
              </a:tr>
              <a:tr h="616392">
                <a:tc>
                  <a:txBody>
                    <a:bodyPr/>
                    <a:lstStyle/>
                    <a:p>
                      <a:pPr algn="r"/>
                      <a:r>
                        <a:rPr lang="en-GB" sz="1400" b="1" dirty="0">
                          <a:solidFill>
                            <a:schemeClr val="tx1"/>
                          </a:solidFill>
                          <a:latin typeface="+mn-lt"/>
                          <a:cs typeface="Arial" panose="020B0604020202020204" pitchFamily="34" charset="0"/>
                        </a:rPr>
                        <a:t>April 2023</a:t>
                      </a:r>
                    </a:p>
                  </a:txBody>
                  <a:tcPr marL="72000" anchor="ctr">
                    <a:lnL w="12700" cap="flat" cmpd="sng" algn="ctr">
                      <a:no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Third progress report on access for non-banks and governments and for non-resident if they have access to a Euro Area payment service provider. Limits to be introduced.</a:t>
                      </a:r>
                    </a:p>
                  </a:txBody>
                  <a:tcPr marL="72000" anchor="ctr">
                    <a:lnL w="12700" cmpd="sng">
                      <a:noFill/>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6160834"/>
                  </a:ext>
                </a:extLst>
              </a:tr>
              <a:tr h="441144">
                <a:tc>
                  <a:txBody>
                    <a:bodyPr/>
                    <a:lstStyle/>
                    <a:p>
                      <a:pPr algn="r"/>
                      <a:r>
                        <a:rPr lang="en-GB" sz="1400" b="1" dirty="0">
                          <a:solidFill>
                            <a:schemeClr val="tx1"/>
                          </a:solidFill>
                          <a:latin typeface="+mn-lt"/>
                          <a:cs typeface="Arial" panose="020B0604020202020204" pitchFamily="34" charset="0"/>
                        </a:rPr>
                        <a:t>June 2023</a:t>
                      </a:r>
                    </a:p>
                  </a:txBody>
                  <a:tcPr marL="72000" anchor="ctr">
                    <a:lnL w="12700" cap="flat" cmpd="sng" algn="ctr">
                      <a:no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European Commission to propose regulation to establish a digital euro.</a:t>
                      </a:r>
                    </a:p>
                  </a:txBody>
                  <a:tcPr marL="72000" anchor="ctr">
                    <a:lnL w="12700" cmpd="sng">
                      <a:noFill/>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8833014"/>
                  </a:ext>
                </a:extLst>
              </a:tr>
              <a:tr h="441144">
                <a:tc>
                  <a:txBody>
                    <a:bodyPr/>
                    <a:lstStyle/>
                    <a:p>
                      <a:pPr algn="r"/>
                      <a:r>
                        <a:rPr lang="en-GB" sz="1400" b="1" dirty="0">
                          <a:solidFill>
                            <a:schemeClr val="tx1"/>
                          </a:solidFill>
                          <a:latin typeface="+mn-lt"/>
                          <a:cs typeface="Arial" panose="020B0604020202020204" pitchFamily="34" charset="0"/>
                        </a:rPr>
                        <a:t>October 2023</a:t>
                      </a:r>
                    </a:p>
                  </a:txBody>
                  <a:tcPr marL="72000" anchor="ctr">
                    <a:lnL w="12700" cap="flat" cmpd="sng" algn="ctr">
                      <a:noFill/>
                      <a:prstDash val="solid"/>
                      <a:round/>
                      <a:headEnd type="none" w="med" len="med"/>
                      <a:tailEnd type="none" w="med" len="med"/>
                    </a:lnL>
                    <a:lnR w="12700" cmpd="sng">
                      <a:noFill/>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dirty="0">
                        <a:solidFill>
                          <a:schemeClr val="tx1"/>
                        </a:solidFill>
                        <a:latin typeface="+mn-lt"/>
                        <a:cs typeface="Arial" panose="020B0604020202020204" pitchFamily="34" charset="0"/>
                      </a:endParaRPr>
                    </a:p>
                  </a:txBody>
                  <a:tcPr marL="72000">
                    <a:lnL w="12700" cmpd="sng">
                      <a:noFill/>
                    </a:lnL>
                    <a:lnR w="12700" cmpd="sng">
                      <a:noFill/>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1"/>
                          </a:solidFill>
                          <a:latin typeface="+mn-lt"/>
                          <a:cs typeface="Arial" panose="020B0604020202020204" pitchFamily="34" charset="0"/>
                        </a:rPr>
                        <a:t>Decision to launch development and build phase for digital euro to launch in 2026-27.</a:t>
                      </a:r>
                    </a:p>
                  </a:txBody>
                  <a:tcPr marL="72000" anchor="ctr">
                    <a:lnL w="12700" cmpd="sng">
                      <a:noFill/>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230884"/>
                  </a:ext>
                </a:extLst>
              </a:tr>
            </a:tbl>
          </a:graphicData>
        </a:graphic>
      </p:graphicFrame>
      <p:sp>
        <p:nvSpPr>
          <p:cNvPr id="5" name="TextBox 4">
            <a:extLst>
              <a:ext uri="{FF2B5EF4-FFF2-40B4-BE49-F238E27FC236}">
                <a16:creationId xmlns:a16="http://schemas.microsoft.com/office/drawing/2014/main" id="{1E08C653-FE79-A366-D902-5C49E9221C62}"/>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10</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6" name="TextBox 5">
            <a:extLst>
              <a:ext uri="{FF2B5EF4-FFF2-40B4-BE49-F238E27FC236}">
                <a16:creationId xmlns:a16="http://schemas.microsoft.com/office/drawing/2014/main" id="{6B7FCD80-3022-A31F-FDF0-742EF88A1E9E}"/>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1302303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1ECCC7-978C-464D-8F5D-989433521CA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3" name="Object 2" hidden="1">
                        <a:extLst>
                          <a:ext uri="{FF2B5EF4-FFF2-40B4-BE49-F238E27FC236}">
                            <a16:creationId xmlns:a16="http://schemas.microsoft.com/office/drawing/2014/main" id="{BC1ECCC7-978C-464D-8F5D-989433521CA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376615-96A6-42F7-A4F2-81A3C1D99A9D}"/>
              </a:ext>
            </a:extLst>
          </p:cNvPr>
          <p:cNvSpPr>
            <a:spLocks noGrp="1"/>
          </p:cNvSpPr>
          <p:nvPr>
            <p:ph type="title"/>
          </p:nvPr>
        </p:nvSpPr>
        <p:spPr>
          <a:xfrm>
            <a:off x="381000" y="381000"/>
            <a:ext cx="10680700" cy="990600"/>
          </a:xfrm>
        </p:spPr>
        <p:txBody>
          <a:bodyPr vert="horz" wrap="square" lIns="0" tIns="0" rIns="0" bIns="0" anchor="t" anchorCtr="0">
            <a:noAutofit/>
          </a:bodyPr>
          <a:lstStyle/>
          <a:p>
            <a:r>
              <a:rPr lang="it-IT" dirty="0"/>
              <a:t>Players involved in the investigation phase</a:t>
            </a:r>
            <a:br>
              <a:rPr lang="it-IT" dirty="0">
                <a:solidFill>
                  <a:srgbClr val="000000"/>
                </a:solidFill>
                <a:latin typeface="Graphik" panose="020B0503030202060203" pitchFamily="34" charset="0"/>
              </a:rPr>
            </a:br>
            <a:br>
              <a:rPr lang="it-IT" sz="800" dirty="0">
                <a:solidFill>
                  <a:srgbClr val="000000"/>
                </a:solidFill>
                <a:latin typeface="Graphik" panose="020B0503030202060203" pitchFamily="34" charset="0"/>
              </a:rPr>
            </a:br>
            <a:r>
              <a:rPr lang="en-US" sz="1600"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rPr>
              <a:t>The European Central Bank (ECB) will collaborate with five companies to develop potential use cases for the digital euro</a:t>
            </a:r>
            <a:r>
              <a:rPr lang="it-IT" sz="1600"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rPr>
              <a:t> </a:t>
            </a:r>
          </a:p>
        </p:txBody>
      </p:sp>
      <p:pic>
        <p:nvPicPr>
          <p:cNvPr id="1028" name="Picture 4" descr="See the source image">
            <a:extLst>
              <a:ext uri="{FF2B5EF4-FFF2-40B4-BE49-F238E27FC236}">
                <a16:creationId xmlns:a16="http://schemas.microsoft.com/office/drawing/2014/main" id="{5DF6599B-0735-4B5D-9383-45E01F0A8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8334" y="715513"/>
            <a:ext cx="537378" cy="443337"/>
          </a:xfrm>
          <a:prstGeom prst="rect">
            <a:avLst/>
          </a:prstGeom>
          <a:noFill/>
          <a:extLst>
            <a:ext uri="{909E8E84-426E-40DD-AFC4-6F175D3DCCD1}">
              <a14:hiddenFill xmlns:a14="http://schemas.microsoft.com/office/drawing/2010/main">
                <a:solidFill>
                  <a:srgbClr val="FFFFFF"/>
                </a:solidFill>
              </a14:hiddenFill>
            </a:ext>
          </a:extLst>
        </p:spPr>
      </p:pic>
      <p:sp>
        <p:nvSpPr>
          <p:cNvPr id="89" name="Rectangle 88">
            <a:extLst>
              <a:ext uri="{FF2B5EF4-FFF2-40B4-BE49-F238E27FC236}">
                <a16:creationId xmlns:a16="http://schemas.microsoft.com/office/drawing/2014/main" id="{CC257482-ADB7-45C0-82D6-FA9C1E271C41}"/>
              </a:ext>
            </a:extLst>
          </p:cNvPr>
          <p:cNvSpPr/>
          <p:nvPr/>
        </p:nvSpPr>
        <p:spPr>
          <a:xfrm>
            <a:off x="758680" y="6463496"/>
            <a:ext cx="7407419" cy="360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AU" sz="900" i="1" dirty="0">
                <a:solidFill>
                  <a:schemeClr val="tx1"/>
                </a:solidFill>
              </a:rPr>
              <a:t>As per ECB disclosed communications. Source: </a:t>
            </a:r>
            <a:r>
              <a:rPr lang="en-AU" sz="900" i="1" dirty="0">
                <a:solidFill>
                  <a:schemeClr val="tx1"/>
                </a:solidFill>
                <a:hlinkClick r:id="rId8"/>
              </a:rPr>
              <a:t>https://www.ecb.europa.eu/paym/intro/news/html/ecb.mipnews220916.en.html</a:t>
            </a:r>
            <a:r>
              <a:rPr lang="en-AU" sz="900" i="1" dirty="0">
                <a:solidFill>
                  <a:schemeClr val="tx1"/>
                </a:solidFill>
              </a:rPr>
              <a:t> </a:t>
            </a:r>
            <a:endParaRPr lang="en-AU" sz="900" i="1" baseline="30000" dirty="0">
              <a:solidFill>
                <a:schemeClr val="tx1"/>
              </a:solidFill>
            </a:endParaRPr>
          </a:p>
        </p:txBody>
      </p:sp>
      <p:grpSp>
        <p:nvGrpSpPr>
          <p:cNvPr id="60" name="Group 59">
            <a:extLst>
              <a:ext uri="{FF2B5EF4-FFF2-40B4-BE49-F238E27FC236}">
                <a16:creationId xmlns:a16="http://schemas.microsoft.com/office/drawing/2014/main" id="{C8D288C1-5A5F-4C3A-B550-4A59642AFC19}"/>
              </a:ext>
            </a:extLst>
          </p:cNvPr>
          <p:cNvGrpSpPr/>
          <p:nvPr>
            <p:custDataLst>
              <p:tags r:id="rId2"/>
            </p:custDataLst>
          </p:nvPr>
        </p:nvGrpSpPr>
        <p:grpSpPr>
          <a:xfrm>
            <a:off x="10788230" y="71532"/>
            <a:ext cx="1285746" cy="234922"/>
            <a:chOff x="10078668" y="228600"/>
            <a:chExt cx="1351332" cy="266244"/>
          </a:xfrm>
        </p:grpSpPr>
        <p:sp>
          <p:nvSpPr>
            <p:cNvPr id="61" name="TextBox 60">
              <a:extLst>
                <a:ext uri="{FF2B5EF4-FFF2-40B4-BE49-F238E27FC236}">
                  <a16:creationId xmlns:a16="http://schemas.microsoft.com/office/drawing/2014/main" id="{EB70B612-ACF9-404F-B9B9-F8A99087079B}"/>
                </a:ext>
              </a:extLst>
            </p:cNvPr>
            <p:cNvSpPr txBox="1"/>
            <p:nvPr/>
          </p:nvSpPr>
          <p:spPr>
            <a:xfrm>
              <a:off x="10078668" y="265798"/>
              <a:ext cx="1351332" cy="191847"/>
            </a:xfrm>
            <a:prstGeom prst="rect">
              <a:avLst/>
            </a:prstGeom>
            <a:noFill/>
          </p:spPr>
          <p:txBody>
            <a:bodyPr vert="horz" wrap="square" lIns="0" tIns="0" rIns="0" bIns="0" rtlCol="0" anchor="ctr" anchorCtr="1">
              <a:spAutoFit/>
            </a:bodyPr>
            <a:lstStyle/>
            <a:p>
              <a:pPr algn="ctr" defTabSz="228600">
                <a:spcAft>
                  <a:spcPts val="1200"/>
                </a:spcAft>
              </a:pPr>
              <a:r>
                <a:rPr lang="it-IT" sz="1100" noProof="0">
                  <a:solidFill>
                    <a:srgbClr val="000000"/>
                  </a:solidFill>
                  <a:latin typeface="Arial" panose="020B0604020202020204" pitchFamily="34" charset="0"/>
                </a:rPr>
                <a:t>NON-EXHAUSTIVE</a:t>
              </a:r>
            </a:p>
          </p:txBody>
        </p:sp>
        <p:cxnSp>
          <p:nvCxnSpPr>
            <p:cNvPr id="72" name="Straight Connector 71">
              <a:extLst>
                <a:ext uri="{FF2B5EF4-FFF2-40B4-BE49-F238E27FC236}">
                  <a16:creationId xmlns:a16="http://schemas.microsoft.com/office/drawing/2014/main" id="{24001475-845A-4B01-AE52-FB5C9F0DEA2F}"/>
                </a:ext>
              </a:extLst>
            </p:cNvPr>
            <p:cNvCxnSpPr>
              <a:cxnSpLocks/>
            </p:cNvCxnSpPr>
            <p:nvPr/>
          </p:nvCxnSpPr>
          <p:spPr>
            <a:xfrm>
              <a:off x="10078668" y="228600"/>
              <a:ext cx="1351332" cy="0"/>
            </a:xfrm>
            <a:prstGeom prst="line">
              <a:avLst/>
            </a:prstGeom>
            <a:ln w="12700" cmpd="sng">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03A023B-59C2-43E0-BD4D-B44DE90E8A57}"/>
                </a:ext>
              </a:extLst>
            </p:cNvPr>
            <p:cNvCxnSpPr>
              <a:cxnSpLocks/>
            </p:cNvCxnSpPr>
            <p:nvPr/>
          </p:nvCxnSpPr>
          <p:spPr>
            <a:xfrm>
              <a:off x="10078668" y="494844"/>
              <a:ext cx="1351332" cy="0"/>
            </a:xfrm>
            <a:prstGeom prst="line">
              <a:avLst/>
            </a:prstGeom>
            <a:ln w="12700" cmpd="sng">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3C077F54-B01F-036D-44EE-A13F73333EFE}"/>
              </a:ext>
            </a:extLst>
          </p:cNvPr>
          <p:cNvGrpSpPr/>
          <p:nvPr/>
        </p:nvGrpSpPr>
        <p:grpSpPr>
          <a:xfrm>
            <a:off x="1711772" y="1630267"/>
            <a:ext cx="8640764" cy="4638581"/>
            <a:chOff x="3271064" y="1681067"/>
            <a:chExt cx="8640764" cy="4638581"/>
          </a:xfrm>
        </p:grpSpPr>
        <p:sp>
          <p:nvSpPr>
            <p:cNvPr id="65" name="Rectangle 64">
              <a:extLst>
                <a:ext uri="{FF2B5EF4-FFF2-40B4-BE49-F238E27FC236}">
                  <a16:creationId xmlns:a16="http://schemas.microsoft.com/office/drawing/2014/main" id="{49B3A492-0751-4DB0-A574-81DCEA286E20}"/>
                </a:ext>
              </a:extLst>
            </p:cNvPr>
            <p:cNvSpPr/>
            <p:nvPr/>
          </p:nvSpPr>
          <p:spPr>
            <a:xfrm>
              <a:off x="3466148" y="1681067"/>
              <a:ext cx="8445680" cy="4638581"/>
            </a:xfrm>
            <a:prstGeom prst="rect">
              <a:avLst/>
            </a:prstGeom>
            <a:solidFill>
              <a:schemeClr val="bg1">
                <a:lumMod val="95000"/>
              </a:schemeClr>
            </a:solidFill>
            <a:ln w="952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44000" tIns="612000" rIns="108000" bIns="72000" rtlCol="0" anchor="t"/>
            <a:lstStyle/>
            <a:p>
              <a:pPr marR="0" lvl="0" defTabSz="914400" rtl="0" eaLnBrk="1" fontAlgn="auto" latinLnBrk="0" hangingPunct="1">
                <a:lnSpc>
                  <a:spcPct val="100000"/>
                </a:lnSpc>
                <a:spcBef>
                  <a:spcPts val="0"/>
                </a:spcBef>
                <a:spcAft>
                  <a:spcPts val="0"/>
                </a:spcAft>
                <a:buClrTx/>
                <a:buSzTx/>
                <a:tabLst/>
                <a:defRPr/>
              </a:pPr>
              <a:r>
                <a:rPr lang="en-US" sz="1400" b="0" i="0" dirty="0">
                  <a:solidFill>
                    <a:schemeClr val="tx1"/>
                  </a:solidFill>
                  <a:effectLst/>
                  <a:latin typeface="+mj-lt"/>
                </a:rPr>
                <a:t>The aim of this prototyping exercise is to </a:t>
              </a:r>
              <a:r>
                <a:rPr lang="en-US" sz="1400" b="1" i="0" dirty="0">
                  <a:solidFill>
                    <a:schemeClr val="tx1"/>
                  </a:solidFill>
                  <a:effectLst/>
                  <a:latin typeface="+mj-lt"/>
                </a:rPr>
                <a:t>test how well the technology behind a digital euro integrates </a:t>
              </a:r>
              <a:r>
                <a:rPr lang="en-US" sz="1400" b="0" i="0" dirty="0">
                  <a:solidFill>
                    <a:schemeClr val="tx1"/>
                  </a:solidFill>
                  <a:effectLst/>
                  <a:latin typeface="+mj-lt"/>
                </a:rPr>
                <a:t>with prototypes developed by companies. </a:t>
              </a:r>
              <a:endParaRPr kumimoji="0" lang="en-US" sz="1400" b="1" i="0" u="none" strike="noStrike" kern="1200" cap="none" spc="0" normalizeH="0" baseline="0" noProof="0" dirty="0">
                <a:ln>
                  <a:noFill/>
                </a:ln>
                <a:solidFill>
                  <a:schemeClr val="tx1"/>
                </a:solidFill>
                <a:effectLst/>
                <a:uLnTx/>
                <a:uFillTx/>
                <a:latin typeface="+mj-lt"/>
              </a:endParaRPr>
            </a:p>
          </p:txBody>
        </p:sp>
        <p:sp>
          <p:nvSpPr>
            <p:cNvPr id="46" name="TextBox 45">
              <a:extLst>
                <a:ext uri="{FF2B5EF4-FFF2-40B4-BE49-F238E27FC236}">
                  <a16:creationId xmlns:a16="http://schemas.microsoft.com/office/drawing/2014/main" id="{870099EA-4F40-4F7F-B7F4-4B8445CC1A09}"/>
                </a:ext>
              </a:extLst>
            </p:cNvPr>
            <p:cNvSpPr txBox="1"/>
            <p:nvPr/>
          </p:nvSpPr>
          <p:spPr>
            <a:xfrm>
              <a:off x="6640462" y="1761415"/>
              <a:ext cx="1879783" cy="215444"/>
            </a:xfrm>
            <a:prstGeom prst="rect">
              <a:avLst/>
            </a:prstGeom>
            <a:solidFill>
              <a:schemeClr val="bg2"/>
            </a:solidFill>
          </p:spPr>
          <p:txBody>
            <a:bodyPr wrap="square" lIns="0" tIns="0" rIns="0" bIns="0" anchor="ctr">
              <a:spAutoFit/>
            </a:bodyPr>
            <a:lstStyle/>
            <a:p>
              <a:pPr algn="ctr" defTabSz="228600">
                <a:spcAft>
                  <a:spcPts val="1200"/>
                </a:spcAft>
                <a:defRPr/>
              </a:pPr>
              <a:r>
                <a:rPr lang="en-US" sz="14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PLAYERS INVOLVED</a:t>
              </a:r>
              <a:endParaRPr lang="it-IT" sz="14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endParaRPr>
            </a:p>
          </p:txBody>
        </p:sp>
        <p:sp>
          <p:nvSpPr>
            <p:cNvPr id="6" name="Isosceles Triangle 5">
              <a:extLst>
                <a:ext uri="{FF2B5EF4-FFF2-40B4-BE49-F238E27FC236}">
                  <a16:creationId xmlns:a16="http://schemas.microsoft.com/office/drawing/2014/main" id="{AC82C7A8-0A24-4959-82F5-B8915CBDB66C}"/>
                </a:ext>
              </a:extLst>
            </p:cNvPr>
            <p:cNvSpPr/>
            <p:nvPr/>
          </p:nvSpPr>
          <p:spPr>
            <a:xfrm rot="5400000">
              <a:off x="3009100" y="3754972"/>
              <a:ext cx="750750" cy="22682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AU"/>
            </a:p>
          </p:txBody>
        </p:sp>
        <p:sp>
          <p:nvSpPr>
            <p:cNvPr id="74" name="Rectangle 73">
              <a:extLst>
                <a:ext uri="{FF2B5EF4-FFF2-40B4-BE49-F238E27FC236}">
                  <a16:creationId xmlns:a16="http://schemas.microsoft.com/office/drawing/2014/main" id="{F1EDA4B7-647E-4867-AAB4-74121598B6EE}"/>
                </a:ext>
              </a:extLst>
            </p:cNvPr>
            <p:cNvSpPr/>
            <p:nvPr/>
          </p:nvSpPr>
          <p:spPr>
            <a:xfrm>
              <a:off x="4217772" y="2828510"/>
              <a:ext cx="1574517"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sz="1600" b="1"/>
            </a:p>
          </p:txBody>
        </p:sp>
        <p:sp>
          <p:nvSpPr>
            <p:cNvPr id="75" name="Rectangle 74">
              <a:extLst>
                <a:ext uri="{FF2B5EF4-FFF2-40B4-BE49-F238E27FC236}">
                  <a16:creationId xmlns:a16="http://schemas.microsoft.com/office/drawing/2014/main" id="{B3010DBD-DF29-4D2C-B601-4741A4D7A3A8}"/>
                </a:ext>
              </a:extLst>
            </p:cNvPr>
            <p:cNvSpPr/>
            <p:nvPr/>
          </p:nvSpPr>
          <p:spPr>
            <a:xfrm>
              <a:off x="4217772" y="3524458"/>
              <a:ext cx="1574517"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sz="1600" b="1"/>
            </a:p>
          </p:txBody>
        </p:sp>
        <p:sp>
          <p:nvSpPr>
            <p:cNvPr id="76" name="Rectangle 75">
              <a:extLst>
                <a:ext uri="{FF2B5EF4-FFF2-40B4-BE49-F238E27FC236}">
                  <a16:creationId xmlns:a16="http://schemas.microsoft.com/office/drawing/2014/main" id="{15793684-6B9E-47BC-93FF-EC1FD7416928}"/>
                </a:ext>
              </a:extLst>
            </p:cNvPr>
            <p:cNvSpPr/>
            <p:nvPr/>
          </p:nvSpPr>
          <p:spPr>
            <a:xfrm>
              <a:off x="4217772" y="4220407"/>
              <a:ext cx="1574517"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sz="1600" b="1">
                <a:solidFill>
                  <a:schemeClr val="tx1"/>
                </a:solidFill>
                <a:highlight>
                  <a:srgbClr val="FFFF00"/>
                </a:highlight>
              </a:endParaRPr>
            </a:p>
          </p:txBody>
        </p:sp>
        <p:sp>
          <p:nvSpPr>
            <p:cNvPr id="78" name="Rectangle 77">
              <a:extLst>
                <a:ext uri="{FF2B5EF4-FFF2-40B4-BE49-F238E27FC236}">
                  <a16:creationId xmlns:a16="http://schemas.microsoft.com/office/drawing/2014/main" id="{FEB11B2A-606F-4C19-A0B0-C932306C6274}"/>
                </a:ext>
              </a:extLst>
            </p:cNvPr>
            <p:cNvSpPr/>
            <p:nvPr/>
          </p:nvSpPr>
          <p:spPr>
            <a:xfrm>
              <a:off x="4217772" y="4916355"/>
              <a:ext cx="1574517"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sz="1600" b="1"/>
            </a:p>
          </p:txBody>
        </p:sp>
        <p:sp>
          <p:nvSpPr>
            <p:cNvPr id="79" name="Rectangle 78">
              <a:extLst>
                <a:ext uri="{FF2B5EF4-FFF2-40B4-BE49-F238E27FC236}">
                  <a16:creationId xmlns:a16="http://schemas.microsoft.com/office/drawing/2014/main" id="{3907EC30-95F0-4335-A2E2-D72E1DEF7599}"/>
                </a:ext>
              </a:extLst>
            </p:cNvPr>
            <p:cNvSpPr/>
            <p:nvPr/>
          </p:nvSpPr>
          <p:spPr>
            <a:xfrm>
              <a:off x="4217772" y="5612304"/>
              <a:ext cx="1574517"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sz="1600" b="1"/>
            </a:p>
          </p:txBody>
        </p:sp>
        <p:grpSp>
          <p:nvGrpSpPr>
            <p:cNvPr id="9" name="Group 8">
              <a:extLst>
                <a:ext uri="{FF2B5EF4-FFF2-40B4-BE49-F238E27FC236}">
                  <a16:creationId xmlns:a16="http://schemas.microsoft.com/office/drawing/2014/main" id="{F885F2A2-5FBD-441A-A835-7A306837F839}"/>
                </a:ext>
              </a:extLst>
            </p:cNvPr>
            <p:cNvGrpSpPr/>
            <p:nvPr/>
          </p:nvGrpSpPr>
          <p:grpSpPr>
            <a:xfrm>
              <a:off x="6538862" y="2828510"/>
              <a:ext cx="4602736" cy="3356781"/>
              <a:chOff x="6622364" y="2828510"/>
              <a:chExt cx="3941600" cy="3356781"/>
            </a:xfrm>
          </p:grpSpPr>
          <p:sp>
            <p:nvSpPr>
              <p:cNvPr id="82" name="Rectangle 81">
                <a:extLst>
                  <a:ext uri="{FF2B5EF4-FFF2-40B4-BE49-F238E27FC236}">
                    <a16:creationId xmlns:a16="http://schemas.microsoft.com/office/drawing/2014/main" id="{A4D48A1F-0382-44BF-9EED-6A32EF7D3856}"/>
                  </a:ext>
                </a:extLst>
              </p:cNvPr>
              <p:cNvSpPr/>
              <p:nvPr/>
            </p:nvSpPr>
            <p:spPr>
              <a:xfrm>
                <a:off x="6622364" y="2828510"/>
                <a:ext cx="3941600"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it-IT" sz="1400" b="1" i="0">
                    <a:solidFill>
                      <a:schemeClr val="tx1"/>
                    </a:solidFill>
                    <a:effectLst/>
                    <a:latin typeface="+mj-lt"/>
                  </a:rPr>
                  <a:t>PEER-TO-PEER ONLINE PAYMENTS</a:t>
                </a:r>
                <a:endParaRPr lang="it-IT" sz="1400" b="1">
                  <a:solidFill>
                    <a:schemeClr val="tx1"/>
                  </a:solidFill>
                  <a:latin typeface="+mj-lt"/>
                </a:endParaRPr>
              </a:p>
            </p:txBody>
          </p:sp>
          <p:sp>
            <p:nvSpPr>
              <p:cNvPr id="83" name="Rectangle 82">
                <a:extLst>
                  <a:ext uri="{FF2B5EF4-FFF2-40B4-BE49-F238E27FC236}">
                    <a16:creationId xmlns:a16="http://schemas.microsoft.com/office/drawing/2014/main" id="{3EF3294A-3051-465F-B64F-9A1EC98442DC}"/>
                  </a:ext>
                </a:extLst>
              </p:cNvPr>
              <p:cNvSpPr/>
              <p:nvPr/>
            </p:nvSpPr>
            <p:spPr>
              <a:xfrm>
                <a:off x="6622364" y="3524458"/>
                <a:ext cx="3941600"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it-IT" sz="1400" b="1" i="0">
                    <a:solidFill>
                      <a:schemeClr val="tx1"/>
                    </a:solidFill>
                    <a:effectLst/>
                    <a:latin typeface="+mj-lt"/>
                  </a:rPr>
                  <a:t>PEER-TO-PEER OFFLINE PAYMENTS</a:t>
                </a:r>
                <a:endParaRPr lang="it-IT" sz="1400" b="1">
                  <a:solidFill>
                    <a:schemeClr val="tx1"/>
                  </a:solidFill>
                  <a:latin typeface="+mj-lt"/>
                </a:endParaRPr>
              </a:p>
            </p:txBody>
          </p:sp>
          <p:sp>
            <p:nvSpPr>
              <p:cNvPr id="90" name="Rectangle 89">
                <a:extLst>
                  <a:ext uri="{FF2B5EF4-FFF2-40B4-BE49-F238E27FC236}">
                    <a16:creationId xmlns:a16="http://schemas.microsoft.com/office/drawing/2014/main" id="{1EECA4BE-8E26-45EF-9710-F11852F56E61}"/>
                  </a:ext>
                </a:extLst>
              </p:cNvPr>
              <p:cNvSpPr/>
              <p:nvPr/>
            </p:nvSpPr>
            <p:spPr>
              <a:xfrm>
                <a:off x="6622364" y="4220407"/>
                <a:ext cx="3941600"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400" b="1" i="0" dirty="0">
                    <a:solidFill>
                      <a:schemeClr val="tx1"/>
                    </a:solidFill>
                    <a:effectLst/>
                    <a:latin typeface="+mj-lt"/>
                  </a:rPr>
                  <a:t>POINT-OF-SALE PAYMENTS INITIATED BY THE PAYER</a:t>
                </a:r>
                <a:endParaRPr lang="it-IT" sz="1400" b="1" dirty="0">
                  <a:solidFill>
                    <a:schemeClr val="tx1"/>
                  </a:solidFill>
                  <a:latin typeface="+mj-lt"/>
                </a:endParaRPr>
              </a:p>
            </p:txBody>
          </p:sp>
          <p:sp>
            <p:nvSpPr>
              <p:cNvPr id="98" name="Rectangle 97">
                <a:extLst>
                  <a:ext uri="{FF2B5EF4-FFF2-40B4-BE49-F238E27FC236}">
                    <a16:creationId xmlns:a16="http://schemas.microsoft.com/office/drawing/2014/main" id="{810A9C72-A8C0-4ED9-B928-FCF0F551277E}"/>
                  </a:ext>
                </a:extLst>
              </p:cNvPr>
              <p:cNvSpPr/>
              <p:nvPr/>
            </p:nvSpPr>
            <p:spPr>
              <a:xfrm>
                <a:off x="6622364" y="4916355"/>
                <a:ext cx="3941600"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400" b="1" i="0" dirty="0">
                    <a:solidFill>
                      <a:schemeClr val="tx1"/>
                    </a:solidFill>
                    <a:effectLst/>
                    <a:latin typeface="+mj-lt"/>
                  </a:rPr>
                  <a:t>POINT-OF-SALE PAYMENTS INITIATED BY THE PAYEE</a:t>
                </a:r>
                <a:endParaRPr lang="it-IT" sz="1400" b="1" dirty="0">
                  <a:solidFill>
                    <a:schemeClr val="tx1"/>
                  </a:solidFill>
                  <a:latin typeface="+mj-lt"/>
                </a:endParaRPr>
              </a:p>
            </p:txBody>
          </p:sp>
          <p:sp>
            <p:nvSpPr>
              <p:cNvPr id="99" name="Rectangle 98">
                <a:extLst>
                  <a:ext uri="{FF2B5EF4-FFF2-40B4-BE49-F238E27FC236}">
                    <a16:creationId xmlns:a16="http://schemas.microsoft.com/office/drawing/2014/main" id="{C57B744A-58E6-4417-9F74-31D18DF7D0AB}"/>
                  </a:ext>
                </a:extLst>
              </p:cNvPr>
              <p:cNvSpPr/>
              <p:nvPr/>
            </p:nvSpPr>
            <p:spPr>
              <a:xfrm>
                <a:off x="6622364" y="5612304"/>
                <a:ext cx="3941600" cy="572987"/>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it-IT" sz="1400" b="1" i="0">
                    <a:solidFill>
                      <a:schemeClr val="tx1"/>
                    </a:solidFill>
                    <a:effectLst/>
                    <a:latin typeface="+mj-lt"/>
                  </a:rPr>
                  <a:t>E-COMMERCE PAYMENTS</a:t>
                </a:r>
                <a:endParaRPr lang="it-IT" sz="1400" b="1">
                  <a:solidFill>
                    <a:schemeClr val="tx1"/>
                  </a:solidFill>
                  <a:latin typeface="+mj-lt"/>
                </a:endParaRPr>
              </a:p>
            </p:txBody>
          </p:sp>
        </p:grpSp>
        <p:sp>
          <p:nvSpPr>
            <p:cNvPr id="11" name="Arrow: Chevron 10">
              <a:extLst>
                <a:ext uri="{FF2B5EF4-FFF2-40B4-BE49-F238E27FC236}">
                  <a16:creationId xmlns:a16="http://schemas.microsoft.com/office/drawing/2014/main" id="{8EF96258-3547-4DE7-B911-A0DDA1C3F42D}"/>
                </a:ext>
              </a:extLst>
            </p:cNvPr>
            <p:cNvSpPr/>
            <p:nvPr/>
          </p:nvSpPr>
          <p:spPr>
            <a:xfrm>
              <a:off x="6048915" y="2822919"/>
              <a:ext cx="183794" cy="57298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err="1">
                <a:solidFill>
                  <a:schemeClr val="tx1"/>
                </a:solidFill>
              </a:endParaRPr>
            </a:p>
          </p:txBody>
        </p:sp>
        <p:sp>
          <p:nvSpPr>
            <p:cNvPr id="103" name="Arrow: Chevron 102">
              <a:extLst>
                <a:ext uri="{FF2B5EF4-FFF2-40B4-BE49-F238E27FC236}">
                  <a16:creationId xmlns:a16="http://schemas.microsoft.com/office/drawing/2014/main" id="{EF5AD21C-A132-4CD1-9EF7-0F6C1446F02D}"/>
                </a:ext>
              </a:extLst>
            </p:cNvPr>
            <p:cNvSpPr/>
            <p:nvPr/>
          </p:nvSpPr>
          <p:spPr>
            <a:xfrm>
              <a:off x="6048915" y="3524457"/>
              <a:ext cx="183794" cy="57298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err="1">
                <a:solidFill>
                  <a:schemeClr val="tx1"/>
                </a:solidFill>
              </a:endParaRPr>
            </a:p>
          </p:txBody>
        </p:sp>
        <p:sp>
          <p:nvSpPr>
            <p:cNvPr id="104" name="Arrow: Chevron 103">
              <a:extLst>
                <a:ext uri="{FF2B5EF4-FFF2-40B4-BE49-F238E27FC236}">
                  <a16:creationId xmlns:a16="http://schemas.microsoft.com/office/drawing/2014/main" id="{4BB550BA-E7F5-44E5-A08A-A07E53B1C55A}"/>
                </a:ext>
              </a:extLst>
            </p:cNvPr>
            <p:cNvSpPr/>
            <p:nvPr/>
          </p:nvSpPr>
          <p:spPr>
            <a:xfrm>
              <a:off x="6048915" y="4220086"/>
              <a:ext cx="183794" cy="57298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err="1">
                <a:solidFill>
                  <a:schemeClr val="tx1"/>
                </a:solidFill>
              </a:endParaRPr>
            </a:p>
          </p:txBody>
        </p:sp>
        <p:sp>
          <p:nvSpPr>
            <p:cNvPr id="106" name="Arrow: Chevron 105">
              <a:extLst>
                <a:ext uri="{FF2B5EF4-FFF2-40B4-BE49-F238E27FC236}">
                  <a16:creationId xmlns:a16="http://schemas.microsoft.com/office/drawing/2014/main" id="{9006498E-FB8E-4947-AEC2-A8747DDD3CCF}"/>
                </a:ext>
              </a:extLst>
            </p:cNvPr>
            <p:cNvSpPr/>
            <p:nvPr/>
          </p:nvSpPr>
          <p:spPr>
            <a:xfrm>
              <a:off x="6048915" y="4915715"/>
              <a:ext cx="183794" cy="57298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err="1">
                <a:solidFill>
                  <a:schemeClr val="tx1"/>
                </a:solidFill>
              </a:endParaRPr>
            </a:p>
          </p:txBody>
        </p:sp>
        <p:sp>
          <p:nvSpPr>
            <p:cNvPr id="107" name="Arrow: Chevron 106">
              <a:extLst>
                <a:ext uri="{FF2B5EF4-FFF2-40B4-BE49-F238E27FC236}">
                  <a16:creationId xmlns:a16="http://schemas.microsoft.com/office/drawing/2014/main" id="{64DF1ED0-4252-4DC5-8436-C3807944D267}"/>
                </a:ext>
              </a:extLst>
            </p:cNvPr>
            <p:cNvSpPr/>
            <p:nvPr/>
          </p:nvSpPr>
          <p:spPr>
            <a:xfrm>
              <a:off x="6048915" y="5611344"/>
              <a:ext cx="183794" cy="57298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err="1">
                <a:solidFill>
                  <a:schemeClr val="tx1"/>
                </a:solidFill>
              </a:endParaRPr>
            </a:p>
          </p:txBody>
        </p:sp>
        <p:pic>
          <p:nvPicPr>
            <p:cNvPr id="51203" name="Picture 3" descr="See the source image">
              <a:extLst>
                <a:ext uri="{FF2B5EF4-FFF2-40B4-BE49-F238E27FC236}">
                  <a16:creationId xmlns:a16="http://schemas.microsoft.com/office/drawing/2014/main" id="{A53DEDD0-1E0C-4FFE-A79D-740407B649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0278" y="2982862"/>
              <a:ext cx="1497739" cy="314955"/>
            </a:xfrm>
            <a:prstGeom prst="rect">
              <a:avLst/>
            </a:prstGeom>
            <a:noFill/>
            <a:extLst>
              <a:ext uri="{909E8E84-426E-40DD-AFC4-6F175D3DCCD1}">
                <a14:hiddenFill xmlns:a14="http://schemas.microsoft.com/office/drawing/2010/main">
                  <a:solidFill>
                    <a:srgbClr val="FFFFFF"/>
                  </a:solidFill>
                </a14:hiddenFill>
              </a:ext>
            </a:extLst>
          </p:spPr>
        </p:pic>
        <p:pic>
          <p:nvPicPr>
            <p:cNvPr id="51205" name="Picture 5" descr="See the source image">
              <a:extLst>
                <a:ext uri="{FF2B5EF4-FFF2-40B4-BE49-F238E27FC236}">
                  <a16:creationId xmlns:a16="http://schemas.microsoft.com/office/drawing/2014/main" id="{6114C4A7-A016-4FD9-B010-28CA3200E1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6510" y="5011337"/>
              <a:ext cx="1125274" cy="367765"/>
            </a:xfrm>
            <a:prstGeom prst="rect">
              <a:avLst/>
            </a:prstGeom>
            <a:noFill/>
            <a:extLst>
              <a:ext uri="{909E8E84-426E-40DD-AFC4-6F175D3DCCD1}">
                <a14:hiddenFill xmlns:a14="http://schemas.microsoft.com/office/drawing/2010/main">
                  <a:solidFill>
                    <a:srgbClr val="FFFFFF"/>
                  </a:solidFill>
                </a14:hiddenFill>
              </a:ext>
            </a:extLst>
          </p:spPr>
        </p:pic>
        <p:pic>
          <p:nvPicPr>
            <p:cNvPr id="51209" name="Picture 9" descr="See the source image">
              <a:extLst>
                <a:ext uri="{FF2B5EF4-FFF2-40B4-BE49-F238E27FC236}">
                  <a16:creationId xmlns:a16="http://schemas.microsoft.com/office/drawing/2014/main" id="{777B26DB-5476-48C7-BBA3-4FA16AF2EDE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9167" t="25179" r="8836" b="35554"/>
            <a:stretch/>
          </p:blipFill>
          <p:spPr bwMode="auto">
            <a:xfrm>
              <a:off x="4324875" y="5655030"/>
              <a:ext cx="1348545" cy="484355"/>
            </a:xfrm>
            <a:prstGeom prst="rect">
              <a:avLst/>
            </a:prstGeom>
            <a:noFill/>
            <a:extLst>
              <a:ext uri="{909E8E84-426E-40DD-AFC4-6F175D3DCCD1}">
                <a14:hiddenFill xmlns:a14="http://schemas.microsoft.com/office/drawing/2010/main">
                  <a:solidFill>
                    <a:srgbClr val="FFFFFF"/>
                  </a:solidFill>
                </a14:hiddenFill>
              </a:ext>
            </a:extLst>
          </p:spPr>
        </p:pic>
        <p:pic>
          <p:nvPicPr>
            <p:cNvPr id="69634" name="Picture 2" descr="About - European Payments Initiative">
              <a:extLst>
                <a:ext uri="{FF2B5EF4-FFF2-40B4-BE49-F238E27FC236}">
                  <a16:creationId xmlns:a16="http://schemas.microsoft.com/office/drawing/2014/main" id="{6D3BB598-994E-4B2F-8968-7C33F966CF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4875" y="4232805"/>
              <a:ext cx="1361581" cy="603315"/>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Worldline Logo | Payment service provider | billwerk ...">
              <a:extLst>
                <a:ext uri="{FF2B5EF4-FFF2-40B4-BE49-F238E27FC236}">
                  <a16:creationId xmlns:a16="http://schemas.microsoft.com/office/drawing/2014/main" id="{B679DD24-D68F-4D7B-9C2E-4F445962DB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2775" y="3356354"/>
              <a:ext cx="1836150" cy="9180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29553C0D-6802-A601-3539-94A3D200BB8D}"/>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11</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Tree>
    <p:extLst>
      <p:ext uri="{BB962C8B-B14F-4D97-AF65-F5344CB8AC3E}">
        <p14:creationId xmlns:p14="http://schemas.microsoft.com/office/powerpoint/2010/main" val="2758605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8E6D6E0B-0367-474B-A754-C77AC3648E0E}"/>
              </a:ext>
            </a:extLst>
          </p:cNvPr>
          <p:cNvSpPr/>
          <p:nvPr/>
        </p:nvSpPr>
        <p:spPr>
          <a:xfrm>
            <a:off x="596826" y="1696233"/>
            <a:ext cx="11214174" cy="3458398"/>
          </a:xfrm>
          <a:prstGeom prst="rect">
            <a:avLst/>
          </a:prstGeom>
          <a:gradFill flip="none" rotWithShape="1">
            <a:gsLst>
              <a:gs pos="0">
                <a:schemeClr val="accent3"/>
              </a:gs>
              <a:gs pos="33000">
                <a:schemeClr val="accent2"/>
              </a:gs>
              <a:gs pos="98000">
                <a:schemeClr val="accent4"/>
              </a:gs>
              <a:gs pos="63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raphik" panose="020B0503030202060203" pitchFamily="34" charset="0"/>
            </a:endParaRPr>
          </a:p>
        </p:txBody>
      </p:sp>
      <p:sp>
        <p:nvSpPr>
          <p:cNvPr id="61" name="Text Placeholder 5">
            <a:extLst>
              <a:ext uri="{FF2B5EF4-FFF2-40B4-BE49-F238E27FC236}">
                <a16:creationId xmlns:a16="http://schemas.microsoft.com/office/drawing/2014/main" id="{3E85A19F-867F-4075-949C-420DD369D0F9}"/>
              </a:ext>
            </a:extLst>
          </p:cNvPr>
          <p:cNvSpPr txBox="1">
            <a:spLocks/>
          </p:cNvSpPr>
          <p:nvPr/>
        </p:nvSpPr>
        <p:spPr>
          <a:xfrm>
            <a:off x="423203" y="1522612"/>
            <a:ext cx="11214174" cy="3458398"/>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vert="horz" lIns="91440" tIns="91440" rIns="91440" bIns="91440" rtlCol="0" anchor="t">
            <a:noAutofit/>
          </a:bodyPr>
          <a:lstStyle>
            <a:lvl1pPr marL="0" indent="0" algn="l" defTabSz="914377" rtl="0" eaLnBrk="1" latinLnBrk="0" hangingPunct="1">
              <a:lnSpc>
                <a:spcPct val="90000"/>
              </a:lnSpc>
              <a:spcBef>
                <a:spcPts val="1200"/>
              </a:spcBef>
              <a:spcAft>
                <a:spcPts val="1200"/>
              </a:spcAft>
              <a:buFont typeface="Arial" panose="020B0604020202020204" pitchFamily="34" charset="0"/>
              <a:buNone/>
              <a:defRPr sz="2800" b="1" kern="1200" cap="none" baseline="0">
                <a:solidFill>
                  <a:schemeClr val="tx1"/>
                </a:solidFill>
                <a:latin typeface="+mj-lt"/>
                <a:ea typeface="+mn-ea"/>
                <a:cs typeface="+mn-cs"/>
              </a:defRPr>
            </a:lvl1pPr>
            <a:lvl2pPr marL="0" indent="0" algn="l" defTabSz="914377" rtl="0" eaLnBrk="1" latinLnBrk="0" hangingPunct="1">
              <a:lnSpc>
                <a:spcPct val="9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9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en-US" sz="1600" dirty="0">
                <a:solidFill>
                  <a:schemeClr val="accent2">
                    <a:lumMod val="75000"/>
                  </a:schemeClr>
                </a:solidFill>
              </a:rPr>
              <a:t>A digital euro</a:t>
            </a:r>
            <a:r>
              <a:rPr lang="en-US" sz="1600" b="0" dirty="0"/>
              <a:t> will complement existing central bank banknotes and offer a “cash plus” option.</a:t>
            </a:r>
          </a:p>
          <a:p>
            <a:pPr>
              <a:spcBef>
                <a:spcPts val="0"/>
              </a:spcBef>
            </a:pPr>
            <a:endParaRPr lang="en-US" sz="1600" b="0" dirty="0"/>
          </a:p>
          <a:p>
            <a:pPr>
              <a:spcBef>
                <a:spcPts val="0"/>
              </a:spcBef>
            </a:pPr>
            <a:r>
              <a:rPr lang="en-US" sz="1600" b="0" dirty="0"/>
              <a:t>Key ECB arguments include:</a:t>
            </a:r>
          </a:p>
          <a:p>
            <a:pPr marL="285750" indent="-285750">
              <a:spcBef>
                <a:spcPts val="0"/>
              </a:spcBef>
              <a:buClr>
                <a:schemeClr val="accent2"/>
              </a:buClr>
              <a:buFont typeface="Wingdings" panose="05000000000000000000" pitchFamily="2" charset="2"/>
              <a:buChar char="§"/>
            </a:pPr>
            <a:r>
              <a:rPr lang="en-US" sz="1400" dirty="0"/>
              <a:t>Integrity:	</a:t>
            </a:r>
            <a:r>
              <a:rPr lang="en-US" sz="1400" b="0" dirty="0"/>
              <a:t>This rests largely on the view that, in the event of the disappearance of cash, citizens should have 			access to central bank money, on demand. </a:t>
            </a:r>
          </a:p>
          <a:p>
            <a:pPr marL="285750" indent="-285750">
              <a:spcBef>
                <a:spcPts val="0"/>
              </a:spcBef>
              <a:buClr>
                <a:schemeClr val="accent2"/>
              </a:buClr>
              <a:buFont typeface="Wingdings" panose="05000000000000000000" pitchFamily="2" charset="2"/>
              <a:buChar char="§"/>
            </a:pPr>
            <a:r>
              <a:rPr lang="en-US" sz="1400" dirty="0"/>
              <a:t>Resilience: 	</a:t>
            </a:r>
            <a:r>
              <a:rPr lang="en-US" sz="1400" b="0" dirty="0"/>
              <a:t>It is seen as a response to the threat of alternative payment means, especially initiatives like Meta’s Diem.</a:t>
            </a:r>
          </a:p>
          <a:p>
            <a:pPr marL="285750" indent="-285750">
              <a:spcBef>
                <a:spcPts val="0"/>
              </a:spcBef>
              <a:buClr>
                <a:schemeClr val="accent2"/>
              </a:buClr>
              <a:buFont typeface="Wingdings" panose="05000000000000000000" pitchFamily="2" charset="2"/>
              <a:buChar char="§"/>
            </a:pPr>
            <a:r>
              <a:rPr lang="en-US" sz="1400" dirty="0"/>
              <a:t>Integration: 	</a:t>
            </a:r>
            <a:r>
              <a:rPr lang="en-US" sz="1400" b="0" dirty="0"/>
              <a:t>A digital euro will help in the establishment of a pan-European payments framework.</a:t>
            </a:r>
          </a:p>
          <a:p>
            <a:pPr marL="285750" indent="-285750">
              <a:spcBef>
                <a:spcPts val="0"/>
              </a:spcBef>
              <a:buClr>
                <a:schemeClr val="accent2"/>
              </a:buClr>
              <a:buFont typeface="Wingdings" panose="05000000000000000000" pitchFamily="2" charset="2"/>
              <a:buChar char="§"/>
            </a:pPr>
            <a:r>
              <a:rPr lang="en-US" sz="1400" dirty="0"/>
              <a:t>Diversification: 	</a:t>
            </a:r>
            <a:r>
              <a:rPr lang="en-US" sz="1400" b="0" dirty="0"/>
              <a:t>It will form part of alternative payment systems.</a:t>
            </a:r>
          </a:p>
          <a:p>
            <a:pPr marL="285750" indent="-285750">
              <a:spcBef>
                <a:spcPts val="0"/>
              </a:spcBef>
              <a:buClr>
                <a:schemeClr val="accent2"/>
              </a:buClr>
              <a:buFont typeface="Wingdings" panose="05000000000000000000" pitchFamily="2" charset="2"/>
              <a:buChar char="§"/>
            </a:pPr>
            <a:r>
              <a:rPr lang="en-US" sz="1400" dirty="0"/>
              <a:t>Confidence: 	</a:t>
            </a:r>
            <a:r>
              <a:rPr lang="en-US" sz="1400" b="0" dirty="0"/>
              <a:t>The digital euro is essential to safeguard confidence in the financial system. </a:t>
            </a:r>
            <a:br>
              <a:rPr lang="en-US" sz="1400" b="0" dirty="0"/>
            </a:br>
            <a:r>
              <a:rPr lang="en-US" sz="1400" b="0" dirty="0"/>
              <a:t>		(This is a controversial point, the economics of which seem weak.)</a:t>
            </a:r>
          </a:p>
        </p:txBody>
      </p:sp>
      <p:sp>
        <p:nvSpPr>
          <p:cNvPr id="3" name="Title 2">
            <a:extLst>
              <a:ext uri="{FF2B5EF4-FFF2-40B4-BE49-F238E27FC236}">
                <a16:creationId xmlns:a16="http://schemas.microsoft.com/office/drawing/2014/main" id="{37FD1AAF-327C-45D6-9380-76EED59EEFFE}"/>
              </a:ext>
            </a:extLst>
          </p:cNvPr>
          <p:cNvSpPr>
            <a:spLocks noGrp="1"/>
          </p:cNvSpPr>
          <p:nvPr>
            <p:ph type="title"/>
          </p:nvPr>
        </p:nvSpPr>
        <p:spPr/>
        <p:txBody>
          <a:bodyPr/>
          <a:lstStyle/>
          <a:p>
            <a:r>
              <a:rPr lang="en-US" sz="3200" dirty="0"/>
              <a:t>Why is a digital euro needed?</a:t>
            </a:r>
          </a:p>
        </p:txBody>
      </p:sp>
      <p:sp>
        <p:nvSpPr>
          <p:cNvPr id="2" name="Rectangle 1">
            <a:extLst>
              <a:ext uri="{FF2B5EF4-FFF2-40B4-BE49-F238E27FC236}">
                <a16:creationId xmlns:a16="http://schemas.microsoft.com/office/drawing/2014/main" id="{9425313A-2C5B-E5D8-1262-AFAB665B69B1}"/>
              </a:ext>
            </a:extLst>
          </p:cNvPr>
          <p:cNvSpPr/>
          <p:nvPr/>
        </p:nvSpPr>
        <p:spPr>
          <a:xfrm>
            <a:off x="423202" y="5581933"/>
            <a:ext cx="11391499" cy="823687"/>
          </a:xfrm>
          <a:prstGeom prst="rect">
            <a:avLst/>
          </a:prstGeom>
          <a:noFill/>
          <a:ln w="12700" cap="flat" cmpd="sng" algn="ctr">
            <a:noFill/>
            <a:prstDash val="solid"/>
            <a:miter lim="800000"/>
          </a:ln>
          <a:effectLst/>
        </p:spPr>
        <p:txBody>
          <a:bodyPr lIns="91440" tIns="45720" rIns="91440" bIns="45720" rtlCol="0" anchor="ctr"/>
          <a:lstStyle/>
          <a:p>
            <a:pPr algn="ctr">
              <a:spcAft>
                <a:spcPts val="600"/>
              </a:spcAft>
              <a:defRPr/>
            </a:pPr>
            <a:r>
              <a:rPr kumimoji="0" lang="en-US" sz="1400" i="0" u="none" strike="noStrike" kern="0" cap="none" spc="0" normalizeH="0" baseline="0" noProof="0" dirty="0">
                <a:ln>
                  <a:noFill/>
                </a:ln>
                <a:effectLst/>
                <a:uLnTx/>
                <a:uFillTx/>
                <a:latin typeface="Graphik"/>
                <a:ea typeface="+mn-ea"/>
                <a:cs typeface="Arial"/>
              </a:rPr>
              <a:t>The ECB is struggling to present a convincing vision of the digital euro – most of its </a:t>
            </a:r>
            <a:r>
              <a:rPr lang="en-US" sz="1400" kern="0" dirty="0">
                <a:latin typeface="Graphik"/>
                <a:cs typeface="Arial"/>
              </a:rPr>
              <a:t>arguments are defensive and place insufficient emphasis on innovation.  </a:t>
            </a:r>
            <a:r>
              <a:rPr kumimoji="0" lang="en-US" sz="1400" i="0" u="none" strike="noStrike" kern="0" cap="none" spc="0" normalizeH="0" baseline="0" noProof="0" dirty="0">
                <a:ln>
                  <a:noFill/>
                </a:ln>
                <a:effectLst/>
                <a:uLnTx/>
                <a:uFillTx/>
                <a:latin typeface="Graphik"/>
                <a:ea typeface="+mn-ea"/>
                <a:cs typeface="Arial"/>
              </a:rPr>
              <a:t>This could endanger the project.</a:t>
            </a:r>
            <a:r>
              <a:rPr lang="en-US" sz="1400" kern="0" dirty="0">
                <a:latin typeface="Graphik"/>
                <a:cs typeface="Arial"/>
              </a:rPr>
              <a:t> </a:t>
            </a:r>
            <a:endParaRPr kumimoji="0" lang="en-US" sz="1400" i="0" u="none" strike="noStrike" kern="0" cap="none" spc="0" normalizeH="0" baseline="0" noProof="0" dirty="0">
              <a:ln>
                <a:noFill/>
              </a:ln>
              <a:effectLst/>
              <a:uLnTx/>
              <a:uFillTx/>
              <a:latin typeface="Graphik"/>
              <a:ea typeface="+mn-ea"/>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i="0" u="none" strike="noStrike" kern="0" cap="none" spc="0" normalizeH="0" baseline="0" noProof="0" dirty="0">
                <a:ln>
                  <a:noFill/>
                </a:ln>
                <a:effectLst/>
                <a:uLnTx/>
                <a:uFillTx/>
                <a:latin typeface="Graphik"/>
                <a:ea typeface="+mn-ea"/>
                <a:cs typeface="Arial"/>
              </a:rPr>
              <a:t>Many are still asking: “What is the point of a digital euro?”</a:t>
            </a:r>
          </a:p>
        </p:txBody>
      </p:sp>
      <p:sp>
        <p:nvSpPr>
          <p:cNvPr id="4" name="Text Placeholder 3">
            <a:extLst>
              <a:ext uri="{FF2B5EF4-FFF2-40B4-BE49-F238E27FC236}">
                <a16:creationId xmlns:a16="http://schemas.microsoft.com/office/drawing/2014/main" id="{5152F902-E732-ACD8-039E-3A55674E752D}"/>
              </a:ext>
            </a:extLst>
          </p:cNvPr>
          <p:cNvSpPr txBox="1">
            <a:spLocks/>
          </p:cNvSpPr>
          <p:nvPr/>
        </p:nvSpPr>
        <p:spPr>
          <a:xfrm>
            <a:off x="381000" y="937571"/>
            <a:ext cx="11430000" cy="500243"/>
          </a:xfrm>
          <a:prstGeom prst="rect">
            <a:avLst/>
          </a:prstGeom>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A digital euro will extend the utility of central bank money</a:t>
            </a:r>
            <a:endParaRPr lang="en-US" sz="1600" b="1" dirty="0">
              <a:solidFill>
                <a:srgbClr val="F343AE">
                  <a:alpha val="87639"/>
                </a:srgbClr>
              </a:solidFill>
              <a:latin typeface="Graphik"/>
              <a:ea typeface="+mj-ea"/>
              <a:cs typeface="+mj-cs"/>
            </a:endParaRPr>
          </a:p>
        </p:txBody>
      </p:sp>
      <p:pic>
        <p:nvPicPr>
          <p:cNvPr id="6" name="Picture 5">
            <a:extLst>
              <a:ext uri="{FF2B5EF4-FFF2-40B4-BE49-F238E27FC236}">
                <a16:creationId xmlns:a16="http://schemas.microsoft.com/office/drawing/2014/main" id="{385A6EC5-48CE-EF3D-9AFA-84ABE9FD8C05}"/>
              </a:ext>
            </a:extLst>
          </p:cNvPr>
          <p:cNvPicPr>
            <a:picLocks noChangeAspect="1"/>
          </p:cNvPicPr>
          <p:nvPr/>
        </p:nvPicPr>
        <p:blipFill>
          <a:blip r:embed="rId3"/>
          <a:stretch>
            <a:fillRect/>
          </a:stretch>
        </p:blipFill>
        <p:spPr>
          <a:xfrm>
            <a:off x="4452985" y="5433632"/>
            <a:ext cx="3286029" cy="30483"/>
          </a:xfrm>
          <a:prstGeom prst="rect">
            <a:avLst/>
          </a:prstGeom>
        </p:spPr>
      </p:pic>
    </p:spTree>
    <p:extLst>
      <p:ext uri="{BB962C8B-B14F-4D97-AF65-F5344CB8AC3E}">
        <p14:creationId xmlns:p14="http://schemas.microsoft.com/office/powerpoint/2010/main" val="4227517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8E6D6E0B-0367-474B-A754-C77AC3648E0E}"/>
              </a:ext>
            </a:extLst>
          </p:cNvPr>
          <p:cNvSpPr/>
          <p:nvPr/>
        </p:nvSpPr>
        <p:spPr>
          <a:xfrm>
            <a:off x="685725" y="1989867"/>
            <a:ext cx="5014593" cy="3472653"/>
          </a:xfrm>
          <a:prstGeom prst="rect">
            <a:avLst/>
          </a:prstGeom>
          <a:gradFill flip="none" rotWithShape="1">
            <a:gsLst>
              <a:gs pos="0">
                <a:schemeClr val="accent3"/>
              </a:gs>
              <a:gs pos="33000">
                <a:schemeClr val="accent2"/>
              </a:gs>
              <a:gs pos="98000">
                <a:schemeClr val="accent4"/>
              </a:gs>
              <a:gs pos="63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raphik" panose="020B0503030202060203" pitchFamily="34" charset="0"/>
            </a:endParaRPr>
          </a:p>
        </p:txBody>
      </p:sp>
      <p:sp>
        <p:nvSpPr>
          <p:cNvPr id="61" name="Text Placeholder 5">
            <a:extLst>
              <a:ext uri="{FF2B5EF4-FFF2-40B4-BE49-F238E27FC236}">
                <a16:creationId xmlns:a16="http://schemas.microsoft.com/office/drawing/2014/main" id="{3E85A19F-867F-4075-949C-420DD369D0F9}"/>
              </a:ext>
            </a:extLst>
          </p:cNvPr>
          <p:cNvSpPr txBox="1">
            <a:spLocks/>
          </p:cNvSpPr>
          <p:nvPr/>
        </p:nvSpPr>
        <p:spPr>
          <a:xfrm>
            <a:off x="380998" y="1816246"/>
            <a:ext cx="5145697" cy="3472653"/>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vert="horz" lIns="91440" tIns="91440" rIns="91440" bIns="91440" rtlCol="0">
            <a:noAutofit/>
          </a:bodyPr>
          <a:lstStyle>
            <a:lvl1pPr marL="0" indent="0" algn="l" defTabSz="914377" rtl="0" eaLnBrk="1" latinLnBrk="0" hangingPunct="1">
              <a:lnSpc>
                <a:spcPct val="90000"/>
              </a:lnSpc>
              <a:spcBef>
                <a:spcPts val="1200"/>
              </a:spcBef>
              <a:spcAft>
                <a:spcPts val="1200"/>
              </a:spcAft>
              <a:buFont typeface="Arial" panose="020B0604020202020204" pitchFamily="34" charset="0"/>
              <a:buNone/>
              <a:defRPr sz="2800" b="1" kern="1200" cap="none" baseline="0">
                <a:solidFill>
                  <a:schemeClr val="tx1"/>
                </a:solidFill>
                <a:latin typeface="+mj-lt"/>
                <a:ea typeface="+mn-ea"/>
                <a:cs typeface="+mn-cs"/>
              </a:defRPr>
            </a:lvl1pPr>
            <a:lvl2pPr marL="0" indent="0" algn="l" defTabSz="914377" rtl="0" eaLnBrk="1" latinLnBrk="0" hangingPunct="1">
              <a:lnSpc>
                <a:spcPct val="9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9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en-US" sz="1600" b="0" dirty="0"/>
              <a:t>A digital euro will serve as a payments instrument. </a:t>
            </a:r>
          </a:p>
          <a:p>
            <a:pPr>
              <a:spcBef>
                <a:spcPts val="0"/>
              </a:spcBef>
            </a:pPr>
            <a:r>
              <a:rPr lang="en-US" sz="1600" b="0" dirty="0"/>
              <a:t>The project focuses on: </a:t>
            </a:r>
          </a:p>
          <a:p>
            <a:pPr marL="285750" indent="-285750">
              <a:spcBef>
                <a:spcPts val="0"/>
              </a:spcBef>
              <a:buClr>
                <a:schemeClr val="accent2"/>
              </a:buClr>
              <a:buFont typeface="Wingdings" panose="05000000000000000000" pitchFamily="2" charset="2"/>
              <a:buChar char="§"/>
            </a:pPr>
            <a:r>
              <a:rPr lang="en-US" sz="1400" b="0" dirty="0"/>
              <a:t>Person-to-person payments conducted </a:t>
            </a:r>
            <a:br>
              <a:rPr lang="en-US" sz="1400" b="0" dirty="0"/>
            </a:br>
            <a:r>
              <a:rPr lang="en-US" sz="1400" b="0" dirty="0"/>
              <a:t>(i) online and (ii) offline</a:t>
            </a:r>
          </a:p>
          <a:p>
            <a:pPr marL="285750" indent="-285750">
              <a:spcBef>
                <a:spcPts val="0"/>
              </a:spcBef>
              <a:buClr>
                <a:schemeClr val="accent2"/>
              </a:buClr>
              <a:buFont typeface="Wingdings" panose="05000000000000000000" pitchFamily="2" charset="2"/>
              <a:buChar char="§"/>
            </a:pPr>
            <a:r>
              <a:rPr lang="en-US" sz="1400" b="0" dirty="0"/>
              <a:t>Payments initiated in-store </a:t>
            </a:r>
            <a:br>
              <a:rPr lang="en-US" sz="1400" b="0" dirty="0"/>
            </a:br>
            <a:r>
              <a:rPr lang="en-US" sz="1400" b="0" dirty="0"/>
              <a:t>(iii) by the payer and (iv) by the payee</a:t>
            </a:r>
          </a:p>
          <a:p>
            <a:pPr marL="285750" indent="-285750">
              <a:spcBef>
                <a:spcPts val="0"/>
              </a:spcBef>
              <a:buClr>
                <a:schemeClr val="accent2"/>
              </a:buClr>
              <a:buFont typeface="Wingdings" panose="05000000000000000000" pitchFamily="2" charset="2"/>
              <a:buChar char="§"/>
            </a:pPr>
            <a:r>
              <a:rPr lang="en-US" sz="1400" b="0" dirty="0"/>
              <a:t>Payments for (v) e-commerce</a:t>
            </a:r>
          </a:p>
          <a:p>
            <a:pPr>
              <a:spcBef>
                <a:spcPts val="0"/>
              </a:spcBef>
            </a:pPr>
            <a:endParaRPr lang="en-US" sz="1600" b="0" dirty="0"/>
          </a:p>
          <a:p>
            <a:pPr marL="285750" indent="-285750">
              <a:spcBef>
                <a:spcPts val="0"/>
              </a:spcBef>
              <a:buFont typeface="Arial" panose="020B0604020202020204" pitchFamily="34" charset="0"/>
              <a:buChar char="•"/>
            </a:pPr>
            <a:endParaRPr lang="en-US" sz="1600" b="0" dirty="0"/>
          </a:p>
          <a:p>
            <a:pPr marL="285750" indent="-285750">
              <a:spcBef>
                <a:spcPts val="0"/>
              </a:spcBef>
              <a:buFont typeface="Arial" panose="020B0604020202020204" pitchFamily="34" charset="0"/>
              <a:buChar char="•"/>
            </a:pPr>
            <a:endParaRPr lang="en-US" sz="1600" b="0" dirty="0"/>
          </a:p>
        </p:txBody>
      </p:sp>
      <p:sp>
        <p:nvSpPr>
          <p:cNvPr id="65" name="Rectangle 64">
            <a:extLst>
              <a:ext uri="{FF2B5EF4-FFF2-40B4-BE49-F238E27FC236}">
                <a16:creationId xmlns:a16="http://schemas.microsoft.com/office/drawing/2014/main" id="{341E24B4-62A3-481B-8A50-C0F08E228A2F}"/>
              </a:ext>
            </a:extLst>
          </p:cNvPr>
          <p:cNvSpPr/>
          <p:nvPr/>
        </p:nvSpPr>
        <p:spPr>
          <a:xfrm>
            <a:off x="6233610" y="1804747"/>
            <a:ext cx="5577392" cy="8405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457200" tIns="91440" bIns="91440" rtlCol="0" anchor="ctr"/>
          <a:lstStyle/>
          <a:p>
            <a:pPr lvl="0" defTabSz="1734591">
              <a:lnSpc>
                <a:spcPct val="80000"/>
              </a:lnSpc>
              <a:spcBef>
                <a:spcPts val="1200"/>
              </a:spcBef>
              <a:defRPr/>
            </a:pPr>
            <a:r>
              <a:rPr lang="en-GB" sz="1200" b="1" cap="all" spc="-51" dirty="0">
                <a:solidFill>
                  <a:srgbClr val="000000"/>
                </a:solidFill>
                <a:latin typeface="Graphik" panose="020B0503030202060203" pitchFamily="34" charset="0"/>
              </a:rPr>
              <a:t>    User-facing apps / devices</a:t>
            </a:r>
          </a:p>
        </p:txBody>
      </p:sp>
      <p:sp>
        <p:nvSpPr>
          <p:cNvPr id="67" name="Freeform 116">
            <a:extLst>
              <a:ext uri="{FF2B5EF4-FFF2-40B4-BE49-F238E27FC236}">
                <a16:creationId xmlns:a16="http://schemas.microsoft.com/office/drawing/2014/main" id="{EC00E49D-7AB8-49E7-BED6-0C2B7901BE5A}"/>
              </a:ext>
            </a:extLst>
          </p:cNvPr>
          <p:cNvSpPr>
            <a:spLocks noEditPoints="1"/>
          </p:cNvSpPr>
          <p:nvPr/>
        </p:nvSpPr>
        <p:spPr bwMode="auto">
          <a:xfrm>
            <a:off x="6245926" y="1984761"/>
            <a:ext cx="497556" cy="454635"/>
          </a:xfrm>
          <a:custGeom>
            <a:avLst/>
            <a:gdLst>
              <a:gd name="T0" fmla="*/ 275 w 303"/>
              <a:gd name="T1" fmla="*/ 162 h 288"/>
              <a:gd name="T2" fmla="*/ 278 w 303"/>
              <a:gd name="T3" fmla="*/ 162 h 288"/>
              <a:gd name="T4" fmla="*/ 139 w 303"/>
              <a:gd name="T5" fmla="*/ 22 h 288"/>
              <a:gd name="T6" fmla="*/ 113 w 303"/>
              <a:gd name="T7" fmla="*/ 0 h 288"/>
              <a:gd name="T8" fmla="*/ 91 w 303"/>
              <a:gd name="T9" fmla="*/ 37 h 288"/>
              <a:gd name="T10" fmla="*/ 43 w 303"/>
              <a:gd name="T11" fmla="*/ 84 h 288"/>
              <a:gd name="T12" fmla="*/ 34 w 303"/>
              <a:gd name="T13" fmla="*/ 83 h 288"/>
              <a:gd name="T14" fmla="*/ 26 w 303"/>
              <a:gd name="T15" fmla="*/ 150 h 288"/>
              <a:gd name="T16" fmla="*/ 77 w 303"/>
              <a:gd name="T17" fmla="*/ 249 h 288"/>
              <a:gd name="T18" fmla="*/ 97 w 303"/>
              <a:gd name="T19" fmla="*/ 288 h 288"/>
              <a:gd name="T20" fmla="*/ 121 w 303"/>
              <a:gd name="T21" fmla="*/ 271 h 288"/>
              <a:gd name="T22" fmla="*/ 253 w 303"/>
              <a:gd name="T23" fmla="*/ 225 h 288"/>
              <a:gd name="T24" fmla="*/ 269 w 303"/>
              <a:gd name="T25" fmla="*/ 229 h 288"/>
              <a:gd name="T26" fmla="*/ 253 w 303"/>
              <a:gd name="T27" fmla="*/ 165 h 288"/>
              <a:gd name="T28" fmla="*/ 247 w 303"/>
              <a:gd name="T29" fmla="*/ 170 h 288"/>
              <a:gd name="T30" fmla="*/ 238 w 303"/>
              <a:gd name="T31" fmla="*/ 209 h 288"/>
              <a:gd name="T32" fmla="*/ 115 w 303"/>
              <a:gd name="T33" fmla="*/ 224 h 288"/>
              <a:gd name="T34" fmla="*/ 45 w 303"/>
              <a:gd name="T35" fmla="*/ 148 h 288"/>
              <a:gd name="T36" fmla="*/ 66 w 303"/>
              <a:gd name="T37" fmla="*/ 104 h 288"/>
              <a:gd name="T38" fmla="*/ 170 w 303"/>
              <a:gd name="T39" fmla="*/ 134 h 288"/>
              <a:gd name="T40" fmla="*/ 253 w 303"/>
              <a:gd name="T41" fmla="*/ 165 h 288"/>
              <a:gd name="T42" fmla="*/ 250 w 303"/>
              <a:gd name="T43" fmla="*/ 168 h 288"/>
              <a:gd name="T44" fmla="*/ 247 w 303"/>
              <a:gd name="T45" fmla="*/ 170 h 288"/>
              <a:gd name="T46" fmla="*/ 243 w 303"/>
              <a:gd name="T47" fmla="*/ 174 h 288"/>
              <a:gd name="T48" fmla="*/ 241 w 303"/>
              <a:gd name="T49" fmla="*/ 177 h 288"/>
              <a:gd name="T50" fmla="*/ 239 w 303"/>
              <a:gd name="T51" fmla="*/ 181 h 288"/>
              <a:gd name="T52" fmla="*/ 237 w 303"/>
              <a:gd name="T53" fmla="*/ 186 h 288"/>
              <a:gd name="T54" fmla="*/ 236 w 303"/>
              <a:gd name="T55" fmla="*/ 190 h 288"/>
              <a:gd name="T56" fmla="*/ 139 w 303"/>
              <a:gd name="T57" fmla="*/ 91 h 288"/>
              <a:gd name="T58" fmla="*/ 170 w 303"/>
              <a:gd name="T59" fmla="*/ 123 h 288"/>
              <a:gd name="T60" fmla="*/ 128 w 303"/>
              <a:gd name="T61" fmla="*/ 25 h 288"/>
              <a:gd name="T62" fmla="*/ 110 w 303"/>
              <a:gd name="T63" fmla="*/ 39 h 288"/>
              <a:gd name="T64" fmla="*/ 52 w 303"/>
              <a:gd name="T65" fmla="*/ 88 h 288"/>
              <a:gd name="T66" fmla="*/ 60 w 303"/>
              <a:gd name="T67" fmla="*/ 77 h 288"/>
              <a:gd name="T68" fmla="*/ 99 w 303"/>
              <a:gd name="T69" fmla="*/ 45 h 288"/>
              <a:gd name="T70" fmla="*/ 137 w 303"/>
              <a:gd name="T71" fmla="*/ 33 h 288"/>
              <a:gd name="T72" fmla="*/ 137 w 303"/>
              <a:gd name="T73" fmla="*/ 32 h 288"/>
              <a:gd name="T74" fmla="*/ 152 w 303"/>
              <a:gd name="T75" fmla="*/ 31 h 288"/>
              <a:gd name="T76" fmla="*/ 184 w 303"/>
              <a:gd name="T77" fmla="*/ 36 h 288"/>
              <a:gd name="T78" fmla="*/ 269 w 303"/>
              <a:gd name="T79" fmla="*/ 140 h 288"/>
              <a:gd name="T80" fmla="*/ 269 w 303"/>
              <a:gd name="T81" fmla="*/ 148 h 288"/>
              <a:gd name="T82" fmla="*/ 213 w 303"/>
              <a:gd name="T83" fmla="*/ 91 h 288"/>
              <a:gd name="T84" fmla="*/ 60 w 303"/>
              <a:gd name="T85" fmla="*/ 94 h 288"/>
              <a:gd name="T86" fmla="*/ 59 w 303"/>
              <a:gd name="T87" fmla="*/ 94 h 288"/>
              <a:gd name="T88" fmla="*/ 52 w 303"/>
              <a:gd name="T89" fmla="*/ 88 h 288"/>
              <a:gd name="T90" fmla="*/ 47 w 303"/>
              <a:gd name="T91" fmla="*/ 97 h 288"/>
              <a:gd name="T92" fmla="*/ 34 w 303"/>
              <a:gd name="T93" fmla="*/ 140 h 288"/>
              <a:gd name="T94" fmla="*/ 83 w 303"/>
              <a:gd name="T95" fmla="*/ 263 h 288"/>
              <a:gd name="T96" fmla="*/ 109 w 303"/>
              <a:gd name="T97" fmla="*/ 255 h 288"/>
              <a:gd name="T98" fmla="*/ 97 w 303"/>
              <a:gd name="T99" fmla="*/ 278 h 288"/>
              <a:gd name="T100" fmla="*/ 122 w 303"/>
              <a:gd name="T101" fmla="*/ 261 h 288"/>
              <a:gd name="T102" fmla="*/ 121 w 303"/>
              <a:gd name="T103" fmla="*/ 260 h 288"/>
              <a:gd name="T104" fmla="*/ 84 w 303"/>
              <a:gd name="T105" fmla="*/ 242 h 288"/>
              <a:gd name="T106" fmla="*/ 56 w 303"/>
              <a:gd name="T107" fmla="*/ 213 h 288"/>
              <a:gd name="T108" fmla="*/ 38 w 303"/>
              <a:gd name="T109" fmla="*/ 165 h 288"/>
              <a:gd name="T110" fmla="*/ 112 w 303"/>
              <a:gd name="T111" fmla="*/ 233 h 288"/>
              <a:gd name="T112" fmla="*/ 243 w 303"/>
              <a:gd name="T113" fmla="*/ 218 h 288"/>
              <a:gd name="T114" fmla="*/ 245 w 303"/>
              <a:gd name="T115" fmla="*/ 219 h 288"/>
              <a:gd name="T116" fmla="*/ 246 w 303"/>
              <a:gd name="T117" fmla="*/ 195 h 288"/>
              <a:gd name="T118" fmla="*/ 270 w 303"/>
              <a:gd name="T119" fmla="*/ 21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 h="288">
                <a:moveTo>
                  <a:pt x="279" y="163"/>
                </a:moveTo>
                <a:cubicBezTo>
                  <a:pt x="279" y="163"/>
                  <a:pt x="279" y="163"/>
                  <a:pt x="279" y="163"/>
                </a:cubicBezTo>
                <a:cubicBezTo>
                  <a:pt x="278" y="162"/>
                  <a:pt x="277" y="162"/>
                  <a:pt x="275" y="162"/>
                </a:cubicBezTo>
                <a:cubicBezTo>
                  <a:pt x="277" y="162"/>
                  <a:pt x="278" y="162"/>
                  <a:pt x="279" y="163"/>
                </a:cubicBezTo>
                <a:cubicBezTo>
                  <a:pt x="278" y="162"/>
                  <a:pt x="278" y="162"/>
                  <a:pt x="278" y="162"/>
                </a:cubicBezTo>
                <a:cubicBezTo>
                  <a:pt x="278" y="162"/>
                  <a:pt x="278" y="162"/>
                  <a:pt x="278" y="162"/>
                </a:cubicBezTo>
                <a:cubicBezTo>
                  <a:pt x="279" y="157"/>
                  <a:pt x="279" y="152"/>
                  <a:pt x="279" y="148"/>
                </a:cubicBezTo>
                <a:cubicBezTo>
                  <a:pt x="279" y="78"/>
                  <a:pt x="223" y="21"/>
                  <a:pt x="153" y="21"/>
                </a:cubicBezTo>
                <a:cubicBezTo>
                  <a:pt x="148" y="21"/>
                  <a:pt x="144" y="21"/>
                  <a:pt x="139" y="22"/>
                </a:cubicBezTo>
                <a:cubicBezTo>
                  <a:pt x="139" y="22"/>
                  <a:pt x="139" y="22"/>
                  <a:pt x="139" y="22"/>
                </a:cubicBezTo>
                <a:cubicBezTo>
                  <a:pt x="138" y="21"/>
                  <a:pt x="138" y="21"/>
                  <a:pt x="138" y="21"/>
                </a:cubicBezTo>
                <a:cubicBezTo>
                  <a:pt x="136" y="9"/>
                  <a:pt x="125" y="0"/>
                  <a:pt x="113" y="0"/>
                </a:cubicBezTo>
                <a:cubicBezTo>
                  <a:pt x="100" y="0"/>
                  <a:pt x="88" y="11"/>
                  <a:pt x="88" y="25"/>
                </a:cubicBezTo>
                <a:cubicBezTo>
                  <a:pt x="88" y="29"/>
                  <a:pt x="89" y="33"/>
                  <a:pt x="91" y="36"/>
                </a:cubicBezTo>
                <a:cubicBezTo>
                  <a:pt x="91" y="37"/>
                  <a:pt x="91" y="37"/>
                  <a:pt x="91" y="37"/>
                </a:cubicBezTo>
                <a:cubicBezTo>
                  <a:pt x="91" y="37"/>
                  <a:pt x="91" y="37"/>
                  <a:pt x="91" y="37"/>
                </a:cubicBezTo>
                <a:cubicBezTo>
                  <a:pt x="71" y="48"/>
                  <a:pt x="55" y="64"/>
                  <a:pt x="44" y="83"/>
                </a:cubicBezTo>
                <a:cubicBezTo>
                  <a:pt x="43" y="84"/>
                  <a:pt x="43" y="84"/>
                  <a:pt x="43" y="84"/>
                </a:cubicBezTo>
                <a:cubicBezTo>
                  <a:pt x="43" y="84"/>
                  <a:pt x="43" y="84"/>
                  <a:pt x="43" y="84"/>
                </a:cubicBezTo>
                <a:cubicBezTo>
                  <a:pt x="41" y="84"/>
                  <a:pt x="39" y="83"/>
                  <a:pt x="38" y="83"/>
                </a:cubicBezTo>
                <a:cubicBezTo>
                  <a:pt x="37" y="83"/>
                  <a:pt x="36" y="83"/>
                  <a:pt x="34" y="83"/>
                </a:cubicBezTo>
                <a:cubicBezTo>
                  <a:pt x="15" y="83"/>
                  <a:pt x="0" y="98"/>
                  <a:pt x="0" y="117"/>
                </a:cubicBezTo>
                <a:cubicBezTo>
                  <a:pt x="0" y="132"/>
                  <a:pt x="11" y="146"/>
                  <a:pt x="25" y="150"/>
                </a:cubicBezTo>
                <a:cubicBezTo>
                  <a:pt x="26" y="150"/>
                  <a:pt x="26" y="150"/>
                  <a:pt x="26" y="150"/>
                </a:cubicBezTo>
                <a:cubicBezTo>
                  <a:pt x="26" y="151"/>
                  <a:pt x="26" y="151"/>
                  <a:pt x="26" y="151"/>
                </a:cubicBezTo>
                <a:cubicBezTo>
                  <a:pt x="27" y="189"/>
                  <a:pt x="45" y="226"/>
                  <a:pt x="76" y="249"/>
                </a:cubicBezTo>
                <a:cubicBezTo>
                  <a:pt x="77" y="249"/>
                  <a:pt x="77" y="249"/>
                  <a:pt x="77" y="249"/>
                </a:cubicBezTo>
                <a:cubicBezTo>
                  <a:pt x="76" y="250"/>
                  <a:pt x="76" y="250"/>
                  <a:pt x="76" y="250"/>
                </a:cubicBezTo>
                <a:cubicBezTo>
                  <a:pt x="73" y="255"/>
                  <a:pt x="72" y="259"/>
                  <a:pt x="72" y="263"/>
                </a:cubicBezTo>
                <a:cubicBezTo>
                  <a:pt x="72" y="278"/>
                  <a:pt x="83" y="288"/>
                  <a:pt x="97" y="288"/>
                </a:cubicBezTo>
                <a:cubicBezTo>
                  <a:pt x="108" y="288"/>
                  <a:pt x="117" y="282"/>
                  <a:pt x="120" y="272"/>
                </a:cubicBezTo>
                <a:cubicBezTo>
                  <a:pt x="121" y="271"/>
                  <a:pt x="121" y="271"/>
                  <a:pt x="121" y="271"/>
                </a:cubicBezTo>
                <a:cubicBezTo>
                  <a:pt x="121" y="271"/>
                  <a:pt x="121" y="271"/>
                  <a:pt x="121" y="271"/>
                </a:cubicBezTo>
                <a:cubicBezTo>
                  <a:pt x="131" y="273"/>
                  <a:pt x="141" y="275"/>
                  <a:pt x="153" y="275"/>
                </a:cubicBezTo>
                <a:cubicBezTo>
                  <a:pt x="191" y="275"/>
                  <a:pt x="228" y="257"/>
                  <a:pt x="253" y="226"/>
                </a:cubicBezTo>
                <a:cubicBezTo>
                  <a:pt x="253" y="225"/>
                  <a:pt x="253" y="225"/>
                  <a:pt x="253" y="225"/>
                </a:cubicBezTo>
                <a:cubicBezTo>
                  <a:pt x="254" y="226"/>
                  <a:pt x="254" y="226"/>
                  <a:pt x="254" y="226"/>
                </a:cubicBezTo>
                <a:cubicBezTo>
                  <a:pt x="256" y="227"/>
                  <a:pt x="259" y="228"/>
                  <a:pt x="262" y="228"/>
                </a:cubicBezTo>
                <a:cubicBezTo>
                  <a:pt x="265" y="229"/>
                  <a:pt x="267" y="229"/>
                  <a:pt x="269" y="229"/>
                </a:cubicBezTo>
                <a:cubicBezTo>
                  <a:pt x="288" y="229"/>
                  <a:pt x="303" y="214"/>
                  <a:pt x="303" y="195"/>
                </a:cubicBezTo>
                <a:cubicBezTo>
                  <a:pt x="303" y="180"/>
                  <a:pt x="293" y="167"/>
                  <a:pt x="279" y="163"/>
                </a:cubicBezTo>
                <a:close/>
                <a:moveTo>
                  <a:pt x="253" y="165"/>
                </a:moveTo>
                <a:cubicBezTo>
                  <a:pt x="252" y="166"/>
                  <a:pt x="251" y="167"/>
                  <a:pt x="250" y="167"/>
                </a:cubicBezTo>
                <a:cubicBezTo>
                  <a:pt x="250" y="168"/>
                  <a:pt x="249" y="168"/>
                  <a:pt x="249" y="169"/>
                </a:cubicBezTo>
                <a:cubicBezTo>
                  <a:pt x="248" y="169"/>
                  <a:pt x="248" y="169"/>
                  <a:pt x="247" y="170"/>
                </a:cubicBezTo>
                <a:cubicBezTo>
                  <a:pt x="240" y="176"/>
                  <a:pt x="235" y="185"/>
                  <a:pt x="235" y="195"/>
                </a:cubicBezTo>
                <a:cubicBezTo>
                  <a:pt x="235" y="200"/>
                  <a:pt x="236" y="204"/>
                  <a:pt x="238" y="208"/>
                </a:cubicBezTo>
                <a:cubicBezTo>
                  <a:pt x="238" y="209"/>
                  <a:pt x="238" y="209"/>
                  <a:pt x="238" y="209"/>
                </a:cubicBezTo>
                <a:cubicBezTo>
                  <a:pt x="238" y="209"/>
                  <a:pt x="238" y="209"/>
                  <a:pt x="238" y="209"/>
                </a:cubicBezTo>
                <a:cubicBezTo>
                  <a:pt x="219" y="219"/>
                  <a:pt x="191" y="231"/>
                  <a:pt x="158" y="231"/>
                </a:cubicBezTo>
                <a:cubicBezTo>
                  <a:pt x="143" y="231"/>
                  <a:pt x="129" y="229"/>
                  <a:pt x="115" y="224"/>
                </a:cubicBezTo>
                <a:cubicBezTo>
                  <a:pt x="61" y="204"/>
                  <a:pt x="48" y="165"/>
                  <a:pt x="46" y="149"/>
                </a:cubicBezTo>
                <a:cubicBezTo>
                  <a:pt x="46" y="149"/>
                  <a:pt x="46" y="149"/>
                  <a:pt x="46" y="149"/>
                </a:cubicBezTo>
                <a:cubicBezTo>
                  <a:pt x="45" y="148"/>
                  <a:pt x="45" y="148"/>
                  <a:pt x="45" y="148"/>
                </a:cubicBezTo>
                <a:cubicBezTo>
                  <a:pt x="46" y="148"/>
                  <a:pt x="46" y="148"/>
                  <a:pt x="46" y="148"/>
                </a:cubicBezTo>
                <a:cubicBezTo>
                  <a:pt x="59" y="143"/>
                  <a:pt x="68" y="131"/>
                  <a:pt x="68" y="117"/>
                </a:cubicBezTo>
                <a:cubicBezTo>
                  <a:pt x="68" y="113"/>
                  <a:pt x="67" y="108"/>
                  <a:pt x="66" y="104"/>
                </a:cubicBezTo>
                <a:cubicBezTo>
                  <a:pt x="76" y="99"/>
                  <a:pt x="99" y="88"/>
                  <a:pt x="128" y="86"/>
                </a:cubicBezTo>
                <a:cubicBezTo>
                  <a:pt x="127" y="88"/>
                  <a:pt x="127" y="90"/>
                  <a:pt x="127" y="91"/>
                </a:cubicBezTo>
                <a:cubicBezTo>
                  <a:pt x="127" y="115"/>
                  <a:pt x="146" y="134"/>
                  <a:pt x="170" y="134"/>
                </a:cubicBezTo>
                <a:cubicBezTo>
                  <a:pt x="188" y="134"/>
                  <a:pt x="203" y="124"/>
                  <a:pt x="209" y="109"/>
                </a:cubicBezTo>
                <a:cubicBezTo>
                  <a:pt x="228" y="122"/>
                  <a:pt x="245" y="140"/>
                  <a:pt x="261" y="162"/>
                </a:cubicBezTo>
                <a:cubicBezTo>
                  <a:pt x="258" y="163"/>
                  <a:pt x="256" y="164"/>
                  <a:pt x="253" y="165"/>
                </a:cubicBezTo>
                <a:cubicBezTo>
                  <a:pt x="253" y="165"/>
                  <a:pt x="253" y="165"/>
                  <a:pt x="253" y="165"/>
                </a:cubicBezTo>
                <a:cubicBezTo>
                  <a:pt x="253" y="165"/>
                  <a:pt x="253" y="165"/>
                  <a:pt x="253" y="165"/>
                </a:cubicBezTo>
                <a:close/>
                <a:moveTo>
                  <a:pt x="250" y="168"/>
                </a:moveTo>
                <a:cubicBezTo>
                  <a:pt x="250" y="168"/>
                  <a:pt x="249" y="168"/>
                  <a:pt x="249" y="168"/>
                </a:cubicBezTo>
                <a:cubicBezTo>
                  <a:pt x="249" y="168"/>
                  <a:pt x="250" y="168"/>
                  <a:pt x="250" y="168"/>
                </a:cubicBezTo>
                <a:close/>
                <a:moveTo>
                  <a:pt x="247" y="170"/>
                </a:moveTo>
                <a:cubicBezTo>
                  <a:pt x="246" y="170"/>
                  <a:pt x="246" y="171"/>
                  <a:pt x="246" y="171"/>
                </a:cubicBezTo>
                <a:cubicBezTo>
                  <a:pt x="246" y="171"/>
                  <a:pt x="246" y="170"/>
                  <a:pt x="247" y="170"/>
                </a:cubicBezTo>
                <a:close/>
                <a:moveTo>
                  <a:pt x="243" y="174"/>
                </a:moveTo>
                <a:cubicBezTo>
                  <a:pt x="243" y="174"/>
                  <a:pt x="243" y="174"/>
                  <a:pt x="243" y="174"/>
                </a:cubicBezTo>
                <a:cubicBezTo>
                  <a:pt x="243" y="174"/>
                  <a:pt x="243" y="174"/>
                  <a:pt x="243" y="174"/>
                </a:cubicBezTo>
                <a:close/>
                <a:moveTo>
                  <a:pt x="241" y="177"/>
                </a:moveTo>
                <a:cubicBezTo>
                  <a:pt x="241" y="178"/>
                  <a:pt x="240" y="178"/>
                  <a:pt x="240" y="178"/>
                </a:cubicBezTo>
                <a:cubicBezTo>
                  <a:pt x="240" y="178"/>
                  <a:pt x="241" y="178"/>
                  <a:pt x="241" y="177"/>
                </a:cubicBezTo>
                <a:close/>
                <a:moveTo>
                  <a:pt x="239" y="181"/>
                </a:moveTo>
                <a:cubicBezTo>
                  <a:pt x="239" y="181"/>
                  <a:pt x="238" y="182"/>
                  <a:pt x="238" y="182"/>
                </a:cubicBezTo>
                <a:cubicBezTo>
                  <a:pt x="238" y="182"/>
                  <a:pt x="239" y="181"/>
                  <a:pt x="239" y="181"/>
                </a:cubicBezTo>
                <a:close/>
                <a:moveTo>
                  <a:pt x="237" y="186"/>
                </a:moveTo>
                <a:cubicBezTo>
                  <a:pt x="237" y="186"/>
                  <a:pt x="237" y="186"/>
                  <a:pt x="237" y="187"/>
                </a:cubicBezTo>
                <a:cubicBezTo>
                  <a:pt x="237" y="186"/>
                  <a:pt x="237" y="186"/>
                  <a:pt x="237" y="186"/>
                </a:cubicBezTo>
                <a:close/>
                <a:moveTo>
                  <a:pt x="236" y="190"/>
                </a:moveTo>
                <a:cubicBezTo>
                  <a:pt x="236" y="190"/>
                  <a:pt x="236" y="191"/>
                  <a:pt x="236" y="191"/>
                </a:cubicBezTo>
                <a:cubicBezTo>
                  <a:pt x="236" y="191"/>
                  <a:pt x="236" y="190"/>
                  <a:pt x="236" y="190"/>
                </a:cubicBezTo>
                <a:close/>
                <a:moveTo>
                  <a:pt x="139" y="91"/>
                </a:moveTo>
                <a:cubicBezTo>
                  <a:pt x="139" y="74"/>
                  <a:pt x="153" y="60"/>
                  <a:pt x="170" y="60"/>
                </a:cubicBezTo>
                <a:cubicBezTo>
                  <a:pt x="187" y="60"/>
                  <a:pt x="201" y="74"/>
                  <a:pt x="201" y="91"/>
                </a:cubicBezTo>
                <a:cubicBezTo>
                  <a:pt x="201" y="109"/>
                  <a:pt x="187" y="123"/>
                  <a:pt x="170" y="123"/>
                </a:cubicBezTo>
                <a:cubicBezTo>
                  <a:pt x="153" y="123"/>
                  <a:pt x="139" y="109"/>
                  <a:pt x="139" y="91"/>
                </a:cubicBezTo>
                <a:close/>
                <a:moveTo>
                  <a:pt x="113" y="11"/>
                </a:moveTo>
                <a:cubicBezTo>
                  <a:pt x="122" y="11"/>
                  <a:pt x="128" y="17"/>
                  <a:pt x="128" y="25"/>
                </a:cubicBezTo>
                <a:cubicBezTo>
                  <a:pt x="128" y="28"/>
                  <a:pt x="127" y="32"/>
                  <a:pt x="124" y="35"/>
                </a:cubicBezTo>
                <a:cubicBezTo>
                  <a:pt x="122" y="38"/>
                  <a:pt x="118" y="40"/>
                  <a:pt x="113" y="40"/>
                </a:cubicBezTo>
                <a:cubicBezTo>
                  <a:pt x="112" y="40"/>
                  <a:pt x="111" y="40"/>
                  <a:pt x="110" y="39"/>
                </a:cubicBezTo>
                <a:cubicBezTo>
                  <a:pt x="103" y="38"/>
                  <a:pt x="99" y="31"/>
                  <a:pt x="99" y="25"/>
                </a:cubicBezTo>
                <a:cubicBezTo>
                  <a:pt x="99" y="17"/>
                  <a:pt x="105" y="11"/>
                  <a:pt x="113" y="11"/>
                </a:cubicBezTo>
                <a:close/>
                <a:moveTo>
                  <a:pt x="52" y="88"/>
                </a:moveTo>
                <a:cubicBezTo>
                  <a:pt x="53" y="87"/>
                  <a:pt x="53" y="87"/>
                  <a:pt x="53" y="87"/>
                </a:cubicBezTo>
                <a:cubicBezTo>
                  <a:pt x="55" y="84"/>
                  <a:pt x="57" y="81"/>
                  <a:pt x="59" y="78"/>
                </a:cubicBezTo>
                <a:cubicBezTo>
                  <a:pt x="59" y="78"/>
                  <a:pt x="60" y="78"/>
                  <a:pt x="60" y="77"/>
                </a:cubicBezTo>
                <a:cubicBezTo>
                  <a:pt x="61" y="76"/>
                  <a:pt x="62" y="75"/>
                  <a:pt x="62" y="74"/>
                </a:cubicBezTo>
                <a:cubicBezTo>
                  <a:pt x="72" y="62"/>
                  <a:pt x="85" y="52"/>
                  <a:pt x="98" y="45"/>
                </a:cubicBezTo>
                <a:cubicBezTo>
                  <a:pt x="99" y="45"/>
                  <a:pt x="99" y="45"/>
                  <a:pt x="99" y="45"/>
                </a:cubicBezTo>
                <a:cubicBezTo>
                  <a:pt x="99" y="45"/>
                  <a:pt x="99" y="45"/>
                  <a:pt x="99" y="45"/>
                </a:cubicBezTo>
                <a:cubicBezTo>
                  <a:pt x="103" y="48"/>
                  <a:pt x="109" y="50"/>
                  <a:pt x="113" y="50"/>
                </a:cubicBezTo>
                <a:cubicBezTo>
                  <a:pt x="124" y="50"/>
                  <a:pt x="133" y="43"/>
                  <a:pt x="137" y="33"/>
                </a:cubicBezTo>
                <a:cubicBezTo>
                  <a:pt x="137" y="32"/>
                  <a:pt x="137" y="32"/>
                  <a:pt x="137" y="32"/>
                </a:cubicBezTo>
                <a:cubicBezTo>
                  <a:pt x="137" y="32"/>
                  <a:pt x="137" y="32"/>
                  <a:pt x="137" y="32"/>
                </a:cubicBezTo>
                <a:cubicBezTo>
                  <a:pt x="137" y="32"/>
                  <a:pt x="137" y="32"/>
                  <a:pt x="137" y="32"/>
                </a:cubicBezTo>
                <a:cubicBezTo>
                  <a:pt x="142" y="31"/>
                  <a:pt x="147" y="31"/>
                  <a:pt x="152" y="31"/>
                </a:cubicBezTo>
                <a:cubicBezTo>
                  <a:pt x="152" y="31"/>
                  <a:pt x="152" y="31"/>
                  <a:pt x="152" y="31"/>
                </a:cubicBezTo>
                <a:cubicBezTo>
                  <a:pt x="152" y="31"/>
                  <a:pt x="152" y="31"/>
                  <a:pt x="152" y="31"/>
                </a:cubicBezTo>
                <a:cubicBezTo>
                  <a:pt x="153" y="31"/>
                  <a:pt x="153" y="31"/>
                  <a:pt x="153" y="31"/>
                </a:cubicBezTo>
                <a:cubicBezTo>
                  <a:pt x="163" y="31"/>
                  <a:pt x="172" y="32"/>
                  <a:pt x="181" y="35"/>
                </a:cubicBezTo>
                <a:cubicBezTo>
                  <a:pt x="182" y="35"/>
                  <a:pt x="183" y="35"/>
                  <a:pt x="184" y="36"/>
                </a:cubicBezTo>
                <a:cubicBezTo>
                  <a:pt x="185" y="36"/>
                  <a:pt x="185" y="36"/>
                  <a:pt x="186" y="36"/>
                </a:cubicBezTo>
                <a:cubicBezTo>
                  <a:pt x="224" y="48"/>
                  <a:pt x="254" y="78"/>
                  <a:pt x="265" y="117"/>
                </a:cubicBezTo>
                <a:cubicBezTo>
                  <a:pt x="267" y="124"/>
                  <a:pt x="268" y="132"/>
                  <a:pt x="269" y="140"/>
                </a:cubicBezTo>
                <a:cubicBezTo>
                  <a:pt x="269" y="142"/>
                  <a:pt x="269" y="143"/>
                  <a:pt x="269" y="145"/>
                </a:cubicBezTo>
                <a:cubicBezTo>
                  <a:pt x="269" y="148"/>
                  <a:pt x="269" y="148"/>
                  <a:pt x="269" y="148"/>
                </a:cubicBezTo>
                <a:cubicBezTo>
                  <a:pt x="269" y="148"/>
                  <a:pt x="269" y="148"/>
                  <a:pt x="269" y="148"/>
                </a:cubicBezTo>
                <a:cubicBezTo>
                  <a:pt x="269" y="150"/>
                  <a:pt x="269" y="151"/>
                  <a:pt x="269" y="153"/>
                </a:cubicBezTo>
                <a:cubicBezTo>
                  <a:pt x="252" y="129"/>
                  <a:pt x="233" y="111"/>
                  <a:pt x="213" y="97"/>
                </a:cubicBezTo>
                <a:cubicBezTo>
                  <a:pt x="213" y="95"/>
                  <a:pt x="213" y="93"/>
                  <a:pt x="213" y="91"/>
                </a:cubicBezTo>
                <a:cubicBezTo>
                  <a:pt x="213" y="68"/>
                  <a:pt x="194" y="48"/>
                  <a:pt x="170" y="48"/>
                </a:cubicBezTo>
                <a:cubicBezTo>
                  <a:pt x="153" y="48"/>
                  <a:pt x="137" y="59"/>
                  <a:pt x="131" y="74"/>
                </a:cubicBezTo>
                <a:cubicBezTo>
                  <a:pt x="97" y="75"/>
                  <a:pt x="71" y="88"/>
                  <a:pt x="60" y="94"/>
                </a:cubicBezTo>
                <a:cubicBezTo>
                  <a:pt x="60" y="94"/>
                  <a:pt x="60" y="94"/>
                  <a:pt x="59" y="94"/>
                </a:cubicBezTo>
                <a:cubicBezTo>
                  <a:pt x="59" y="94"/>
                  <a:pt x="59" y="94"/>
                  <a:pt x="59" y="94"/>
                </a:cubicBezTo>
                <a:cubicBezTo>
                  <a:pt x="59" y="94"/>
                  <a:pt x="59" y="94"/>
                  <a:pt x="59" y="94"/>
                </a:cubicBezTo>
                <a:cubicBezTo>
                  <a:pt x="57" y="92"/>
                  <a:pt x="56" y="91"/>
                  <a:pt x="54" y="89"/>
                </a:cubicBezTo>
                <a:cubicBezTo>
                  <a:pt x="52" y="88"/>
                  <a:pt x="52" y="88"/>
                  <a:pt x="52" y="88"/>
                </a:cubicBezTo>
                <a:cubicBezTo>
                  <a:pt x="52" y="88"/>
                  <a:pt x="52" y="88"/>
                  <a:pt x="52" y="88"/>
                </a:cubicBezTo>
                <a:close/>
                <a:moveTo>
                  <a:pt x="10" y="117"/>
                </a:moveTo>
                <a:cubicBezTo>
                  <a:pt x="10" y="104"/>
                  <a:pt x="21" y="93"/>
                  <a:pt x="34" y="93"/>
                </a:cubicBezTo>
                <a:cubicBezTo>
                  <a:pt x="39" y="93"/>
                  <a:pt x="44" y="95"/>
                  <a:pt x="47" y="97"/>
                </a:cubicBezTo>
                <a:cubicBezTo>
                  <a:pt x="54" y="102"/>
                  <a:pt x="58" y="109"/>
                  <a:pt x="58" y="117"/>
                </a:cubicBezTo>
                <a:cubicBezTo>
                  <a:pt x="58" y="129"/>
                  <a:pt x="48" y="139"/>
                  <a:pt x="36" y="140"/>
                </a:cubicBezTo>
                <a:cubicBezTo>
                  <a:pt x="36" y="140"/>
                  <a:pt x="35" y="140"/>
                  <a:pt x="34" y="140"/>
                </a:cubicBezTo>
                <a:cubicBezTo>
                  <a:pt x="21" y="140"/>
                  <a:pt x="10" y="130"/>
                  <a:pt x="10" y="117"/>
                </a:cubicBezTo>
                <a:close/>
                <a:moveTo>
                  <a:pt x="97" y="278"/>
                </a:moveTo>
                <a:cubicBezTo>
                  <a:pt x="89" y="278"/>
                  <a:pt x="83" y="271"/>
                  <a:pt x="83" y="263"/>
                </a:cubicBezTo>
                <a:cubicBezTo>
                  <a:pt x="83" y="256"/>
                  <a:pt x="89" y="250"/>
                  <a:pt x="96" y="250"/>
                </a:cubicBezTo>
                <a:cubicBezTo>
                  <a:pt x="97" y="250"/>
                  <a:pt x="97" y="250"/>
                  <a:pt x="97" y="250"/>
                </a:cubicBezTo>
                <a:cubicBezTo>
                  <a:pt x="102" y="250"/>
                  <a:pt x="106" y="252"/>
                  <a:pt x="109" y="255"/>
                </a:cubicBezTo>
                <a:cubicBezTo>
                  <a:pt x="110" y="258"/>
                  <a:pt x="111" y="260"/>
                  <a:pt x="112" y="263"/>
                </a:cubicBezTo>
                <a:cubicBezTo>
                  <a:pt x="112" y="265"/>
                  <a:pt x="112" y="265"/>
                  <a:pt x="112" y="265"/>
                </a:cubicBezTo>
                <a:cubicBezTo>
                  <a:pt x="111" y="272"/>
                  <a:pt x="104" y="278"/>
                  <a:pt x="97" y="278"/>
                </a:cubicBezTo>
                <a:close/>
                <a:moveTo>
                  <a:pt x="245" y="219"/>
                </a:moveTo>
                <a:cubicBezTo>
                  <a:pt x="222" y="248"/>
                  <a:pt x="189" y="264"/>
                  <a:pt x="153" y="264"/>
                </a:cubicBezTo>
                <a:cubicBezTo>
                  <a:pt x="141" y="264"/>
                  <a:pt x="131" y="263"/>
                  <a:pt x="122" y="261"/>
                </a:cubicBezTo>
                <a:cubicBezTo>
                  <a:pt x="121" y="261"/>
                  <a:pt x="121" y="261"/>
                  <a:pt x="121" y="261"/>
                </a:cubicBezTo>
                <a:cubicBezTo>
                  <a:pt x="121" y="260"/>
                  <a:pt x="121" y="260"/>
                  <a:pt x="121" y="260"/>
                </a:cubicBezTo>
                <a:cubicBezTo>
                  <a:pt x="121" y="260"/>
                  <a:pt x="121" y="260"/>
                  <a:pt x="121" y="260"/>
                </a:cubicBezTo>
                <a:cubicBezTo>
                  <a:pt x="119" y="248"/>
                  <a:pt x="110" y="239"/>
                  <a:pt x="97" y="239"/>
                </a:cubicBezTo>
                <a:cubicBezTo>
                  <a:pt x="93" y="239"/>
                  <a:pt x="89" y="240"/>
                  <a:pt x="85" y="242"/>
                </a:cubicBezTo>
                <a:cubicBezTo>
                  <a:pt x="84" y="242"/>
                  <a:pt x="84" y="242"/>
                  <a:pt x="84" y="242"/>
                </a:cubicBezTo>
                <a:cubicBezTo>
                  <a:pt x="84" y="242"/>
                  <a:pt x="84" y="242"/>
                  <a:pt x="84" y="242"/>
                </a:cubicBezTo>
                <a:cubicBezTo>
                  <a:pt x="84" y="242"/>
                  <a:pt x="84" y="242"/>
                  <a:pt x="84" y="242"/>
                </a:cubicBezTo>
                <a:cubicBezTo>
                  <a:pt x="73" y="234"/>
                  <a:pt x="63" y="224"/>
                  <a:pt x="56" y="213"/>
                </a:cubicBezTo>
                <a:cubicBezTo>
                  <a:pt x="55" y="211"/>
                  <a:pt x="54" y="209"/>
                  <a:pt x="52" y="207"/>
                </a:cubicBezTo>
                <a:cubicBezTo>
                  <a:pt x="45" y="195"/>
                  <a:pt x="40" y="181"/>
                  <a:pt x="38" y="166"/>
                </a:cubicBezTo>
                <a:cubicBezTo>
                  <a:pt x="38" y="165"/>
                  <a:pt x="38" y="165"/>
                  <a:pt x="38" y="165"/>
                </a:cubicBezTo>
                <a:cubicBezTo>
                  <a:pt x="39" y="165"/>
                  <a:pt x="39" y="165"/>
                  <a:pt x="39" y="165"/>
                </a:cubicBezTo>
                <a:cubicBezTo>
                  <a:pt x="40" y="166"/>
                  <a:pt x="40" y="166"/>
                  <a:pt x="40" y="166"/>
                </a:cubicBezTo>
                <a:cubicBezTo>
                  <a:pt x="45" y="183"/>
                  <a:pt x="62" y="216"/>
                  <a:pt x="112" y="233"/>
                </a:cubicBezTo>
                <a:cubicBezTo>
                  <a:pt x="126" y="238"/>
                  <a:pt x="141" y="241"/>
                  <a:pt x="159" y="241"/>
                </a:cubicBezTo>
                <a:cubicBezTo>
                  <a:pt x="197" y="241"/>
                  <a:pt x="228" y="227"/>
                  <a:pt x="243" y="218"/>
                </a:cubicBezTo>
                <a:cubicBezTo>
                  <a:pt x="243" y="218"/>
                  <a:pt x="243" y="218"/>
                  <a:pt x="243" y="218"/>
                </a:cubicBezTo>
                <a:cubicBezTo>
                  <a:pt x="244" y="218"/>
                  <a:pt x="244" y="218"/>
                  <a:pt x="244" y="218"/>
                </a:cubicBezTo>
                <a:cubicBezTo>
                  <a:pt x="246" y="218"/>
                  <a:pt x="246" y="218"/>
                  <a:pt x="246" y="218"/>
                </a:cubicBezTo>
                <a:cubicBezTo>
                  <a:pt x="245" y="219"/>
                  <a:pt x="245" y="219"/>
                  <a:pt x="245" y="219"/>
                </a:cubicBezTo>
                <a:close/>
                <a:moveTo>
                  <a:pt x="270" y="219"/>
                </a:moveTo>
                <a:cubicBezTo>
                  <a:pt x="269" y="219"/>
                  <a:pt x="269" y="219"/>
                  <a:pt x="269" y="219"/>
                </a:cubicBezTo>
                <a:cubicBezTo>
                  <a:pt x="256" y="219"/>
                  <a:pt x="246" y="208"/>
                  <a:pt x="246" y="195"/>
                </a:cubicBezTo>
                <a:cubicBezTo>
                  <a:pt x="246" y="182"/>
                  <a:pt x="256" y="171"/>
                  <a:pt x="269" y="171"/>
                </a:cubicBezTo>
                <a:cubicBezTo>
                  <a:pt x="282" y="171"/>
                  <a:pt x="293" y="182"/>
                  <a:pt x="293" y="195"/>
                </a:cubicBezTo>
                <a:cubicBezTo>
                  <a:pt x="293" y="208"/>
                  <a:pt x="282" y="219"/>
                  <a:pt x="270" y="219"/>
                </a:cubicBezTo>
                <a:close/>
              </a:path>
            </a:pathLst>
          </a:custGeom>
          <a:solidFill>
            <a:srgbClr val="7500C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0D4B58B0-DDFC-40F8-B403-840869D8C2D9}"/>
              </a:ext>
            </a:extLst>
          </p:cNvPr>
          <p:cNvSpPr/>
          <p:nvPr/>
        </p:nvSpPr>
        <p:spPr>
          <a:xfrm>
            <a:off x="6233610" y="2757384"/>
            <a:ext cx="5577392" cy="8405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457200" rtlCol="0" anchor="ctr"/>
          <a:lstStyle/>
          <a:p>
            <a:pPr lvl="0" defTabSz="1734591">
              <a:lnSpc>
                <a:spcPct val="80000"/>
              </a:lnSpc>
              <a:spcBef>
                <a:spcPts val="1200"/>
              </a:spcBef>
              <a:defRPr/>
            </a:pPr>
            <a:r>
              <a:rPr lang="en-GB" sz="1200" b="1" cap="all" spc="-51" dirty="0">
                <a:solidFill>
                  <a:srgbClr val="000000"/>
                </a:solidFill>
                <a:latin typeface="Graphik" panose="020B0503030202060203" pitchFamily="34" charset="0"/>
              </a:rPr>
              <a:t>    Wallets</a:t>
            </a:r>
          </a:p>
        </p:txBody>
      </p:sp>
      <p:sp>
        <p:nvSpPr>
          <p:cNvPr id="89" name="Rectangle 88">
            <a:extLst>
              <a:ext uri="{FF2B5EF4-FFF2-40B4-BE49-F238E27FC236}">
                <a16:creationId xmlns:a16="http://schemas.microsoft.com/office/drawing/2014/main" id="{E650FD8E-2752-47EE-8659-05F086A5FB6B}"/>
              </a:ext>
            </a:extLst>
          </p:cNvPr>
          <p:cNvSpPr/>
          <p:nvPr/>
        </p:nvSpPr>
        <p:spPr>
          <a:xfrm>
            <a:off x="6233610" y="3688663"/>
            <a:ext cx="5577392" cy="8405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457200" rtlCol="0" anchor="ctr"/>
          <a:lstStyle/>
          <a:p>
            <a:pPr lvl="0" defTabSz="1734591">
              <a:lnSpc>
                <a:spcPct val="80000"/>
              </a:lnSpc>
              <a:spcBef>
                <a:spcPts val="1200"/>
              </a:spcBef>
              <a:defRPr/>
            </a:pPr>
            <a:r>
              <a:rPr lang="en-US" sz="1200" b="1" cap="all" spc="-51" dirty="0">
                <a:solidFill>
                  <a:srgbClr val="000000"/>
                </a:solidFill>
                <a:latin typeface="Graphik" panose="020B0503030202060203" pitchFamily="34" charset="0"/>
              </a:rPr>
              <a:t>    Connection to Dedicated Cash Accounts</a:t>
            </a:r>
          </a:p>
        </p:txBody>
      </p:sp>
      <p:grpSp>
        <p:nvGrpSpPr>
          <p:cNvPr id="92" name="Group 117">
            <a:extLst>
              <a:ext uri="{FF2B5EF4-FFF2-40B4-BE49-F238E27FC236}">
                <a16:creationId xmlns:a16="http://schemas.microsoft.com/office/drawing/2014/main" id="{E508E479-1DD0-447F-9501-5297AA9F32F2}"/>
              </a:ext>
            </a:extLst>
          </p:cNvPr>
          <p:cNvGrpSpPr>
            <a:grpSpLocks noChangeAspect="1"/>
          </p:cNvGrpSpPr>
          <p:nvPr/>
        </p:nvGrpSpPr>
        <p:grpSpPr bwMode="auto">
          <a:xfrm>
            <a:off x="6322403" y="3874030"/>
            <a:ext cx="344602" cy="436491"/>
            <a:chOff x="3469" y="2997"/>
            <a:chExt cx="356" cy="426"/>
          </a:xfrm>
          <a:solidFill>
            <a:srgbClr val="7500C0"/>
          </a:solidFill>
        </p:grpSpPr>
        <p:sp>
          <p:nvSpPr>
            <p:cNvPr id="93" name="Freeform 118">
              <a:extLst>
                <a:ext uri="{FF2B5EF4-FFF2-40B4-BE49-F238E27FC236}">
                  <a16:creationId xmlns:a16="http://schemas.microsoft.com/office/drawing/2014/main" id="{38B66E60-F01E-43B8-9592-F478773FEE86}"/>
                </a:ext>
              </a:extLst>
            </p:cNvPr>
            <p:cNvSpPr>
              <a:spLocks/>
            </p:cNvSpPr>
            <p:nvPr/>
          </p:nvSpPr>
          <p:spPr bwMode="auto">
            <a:xfrm>
              <a:off x="3558" y="3113"/>
              <a:ext cx="197" cy="142"/>
            </a:xfrm>
            <a:custGeom>
              <a:avLst/>
              <a:gdLst>
                <a:gd name="T0" fmla="*/ 36 w 133"/>
                <a:gd name="T1" fmla="*/ 96 h 96"/>
                <a:gd name="T2" fmla="*/ 32 w 133"/>
                <a:gd name="T3" fmla="*/ 95 h 96"/>
                <a:gd name="T4" fmla="*/ 2 w 133"/>
                <a:gd name="T5" fmla="*/ 65 h 96"/>
                <a:gd name="T6" fmla="*/ 2 w 133"/>
                <a:gd name="T7" fmla="*/ 56 h 96"/>
                <a:gd name="T8" fmla="*/ 10 w 133"/>
                <a:gd name="T9" fmla="*/ 56 h 96"/>
                <a:gd name="T10" fmla="*/ 36 w 133"/>
                <a:gd name="T11" fmla="*/ 82 h 96"/>
                <a:gd name="T12" fmla="*/ 122 w 133"/>
                <a:gd name="T13" fmla="*/ 2 h 96"/>
                <a:gd name="T14" fmla="*/ 131 w 133"/>
                <a:gd name="T15" fmla="*/ 2 h 96"/>
                <a:gd name="T16" fmla="*/ 130 w 133"/>
                <a:gd name="T17" fmla="*/ 11 h 96"/>
                <a:gd name="T18" fmla="*/ 40 w 133"/>
                <a:gd name="T19" fmla="*/ 95 h 96"/>
                <a:gd name="T20" fmla="*/ 36 w 133"/>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96">
                  <a:moveTo>
                    <a:pt x="36" y="96"/>
                  </a:moveTo>
                  <a:cubicBezTo>
                    <a:pt x="35" y="96"/>
                    <a:pt x="33" y="96"/>
                    <a:pt x="32" y="95"/>
                  </a:cubicBezTo>
                  <a:cubicBezTo>
                    <a:pt x="2" y="65"/>
                    <a:pt x="2" y="65"/>
                    <a:pt x="2" y="65"/>
                  </a:cubicBezTo>
                  <a:cubicBezTo>
                    <a:pt x="0" y="62"/>
                    <a:pt x="0" y="59"/>
                    <a:pt x="2" y="56"/>
                  </a:cubicBezTo>
                  <a:cubicBezTo>
                    <a:pt x="4" y="54"/>
                    <a:pt x="8" y="54"/>
                    <a:pt x="10" y="56"/>
                  </a:cubicBezTo>
                  <a:cubicBezTo>
                    <a:pt x="36" y="82"/>
                    <a:pt x="36" y="82"/>
                    <a:pt x="36" y="82"/>
                  </a:cubicBezTo>
                  <a:cubicBezTo>
                    <a:pt x="122" y="2"/>
                    <a:pt x="122" y="2"/>
                    <a:pt x="122" y="2"/>
                  </a:cubicBezTo>
                  <a:cubicBezTo>
                    <a:pt x="125" y="0"/>
                    <a:pt x="128" y="0"/>
                    <a:pt x="131" y="2"/>
                  </a:cubicBezTo>
                  <a:cubicBezTo>
                    <a:pt x="133" y="5"/>
                    <a:pt x="133" y="9"/>
                    <a:pt x="130" y="11"/>
                  </a:cubicBezTo>
                  <a:cubicBezTo>
                    <a:pt x="40" y="95"/>
                    <a:pt x="40" y="95"/>
                    <a:pt x="40" y="95"/>
                  </a:cubicBezTo>
                  <a:cubicBezTo>
                    <a:pt x="39" y="96"/>
                    <a:pt x="38" y="96"/>
                    <a:pt x="3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a:ln>
                  <a:noFill/>
                </a:ln>
                <a:solidFill>
                  <a:srgbClr val="5A5A5A"/>
                </a:solidFill>
                <a:effectLst/>
                <a:uLnTx/>
                <a:uFillTx/>
                <a:latin typeface="Arial"/>
                <a:ea typeface="+mn-ea"/>
                <a:cs typeface="+mn-cs"/>
              </a:endParaRPr>
            </a:p>
          </p:txBody>
        </p:sp>
        <p:sp>
          <p:nvSpPr>
            <p:cNvPr id="94" name="Freeform 119">
              <a:extLst>
                <a:ext uri="{FF2B5EF4-FFF2-40B4-BE49-F238E27FC236}">
                  <a16:creationId xmlns:a16="http://schemas.microsoft.com/office/drawing/2014/main" id="{C2F5D240-9186-4C56-A2FE-DA0E6E65DDF7}"/>
                </a:ext>
              </a:extLst>
            </p:cNvPr>
            <p:cNvSpPr>
              <a:spLocks noEditPoints="1"/>
            </p:cNvSpPr>
            <p:nvPr/>
          </p:nvSpPr>
          <p:spPr bwMode="auto">
            <a:xfrm>
              <a:off x="3469" y="2997"/>
              <a:ext cx="356" cy="426"/>
            </a:xfrm>
            <a:custGeom>
              <a:avLst/>
              <a:gdLst>
                <a:gd name="T0" fmla="*/ 120 w 240"/>
                <a:gd name="T1" fmla="*/ 288 h 288"/>
                <a:gd name="T2" fmla="*/ 117 w 240"/>
                <a:gd name="T3" fmla="*/ 288 h 288"/>
                <a:gd name="T4" fmla="*/ 0 w 240"/>
                <a:gd name="T5" fmla="*/ 94 h 288"/>
                <a:gd name="T6" fmla="*/ 0 w 240"/>
                <a:gd name="T7" fmla="*/ 6 h 288"/>
                <a:gd name="T8" fmla="*/ 6 w 240"/>
                <a:gd name="T9" fmla="*/ 0 h 288"/>
                <a:gd name="T10" fmla="*/ 234 w 240"/>
                <a:gd name="T11" fmla="*/ 0 h 288"/>
                <a:gd name="T12" fmla="*/ 240 w 240"/>
                <a:gd name="T13" fmla="*/ 6 h 288"/>
                <a:gd name="T14" fmla="*/ 240 w 240"/>
                <a:gd name="T15" fmla="*/ 94 h 288"/>
                <a:gd name="T16" fmla="*/ 123 w 240"/>
                <a:gd name="T17" fmla="*/ 288 h 288"/>
                <a:gd name="T18" fmla="*/ 120 w 240"/>
                <a:gd name="T19" fmla="*/ 288 h 288"/>
                <a:gd name="T20" fmla="*/ 12 w 240"/>
                <a:gd name="T21" fmla="*/ 12 h 288"/>
                <a:gd name="T22" fmla="*/ 12 w 240"/>
                <a:gd name="T23" fmla="*/ 94 h 288"/>
                <a:gd name="T24" fmla="*/ 120 w 240"/>
                <a:gd name="T25" fmla="*/ 276 h 288"/>
                <a:gd name="T26" fmla="*/ 228 w 240"/>
                <a:gd name="T27" fmla="*/ 94 h 288"/>
                <a:gd name="T28" fmla="*/ 228 w 240"/>
                <a:gd name="T29" fmla="*/ 12 h 288"/>
                <a:gd name="T30" fmla="*/ 12 w 240"/>
                <a:gd name="T31" fmla="*/ 1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288">
                  <a:moveTo>
                    <a:pt x="120" y="288"/>
                  </a:moveTo>
                  <a:cubicBezTo>
                    <a:pt x="119" y="288"/>
                    <a:pt x="118" y="288"/>
                    <a:pt x="117" y="288"/>
                  </a:cubicBezTo>
                  <a:cubicBezTo>
                    <a:pt x="45" y="250"/>
                    <a:pt x="0" y="175"/>
                    <a:pt x="0" y="94"/>
                  </a:cubicBezTo>
                  <a:cubicBezTo>
                    <a:pt x="0" y="6"/>
                    <a:pt x="0" y="6"/>
                    <a:pt x="0" y="6"/>
                  </a:cubicBezTo>
                  <a:cubicBezTo>
                    <a:pt x="0" y="3"/>
                    <a:pt x="3" y="0"/>
                    <a:pt x="6" y="0"/>
                  </a:cubicBezTo>
                  <a:cubicBezTo>
                    <a:pt x="234" y="0"/>
                    <a:pt x="234" y="0"/>
                    <a:pt x="234" y="0"/>
                  </a:cubicBezTo>
                  <a:cubicBezTo>
                    <a:pt x="238" y="0"/>
                    <a:pt x="240" y="3"/>
                    <a:pt x="240" y="6"/>
                  </a:cubicBezTo>
                  <a:cubicBezTo>
                    <a:pt x="240" y="94"/>
                    <a:pt x="240" y="94"/>
                    <a:pt x="240" y="94"/>
                  </a:cubicBezTo>
                  <a:cubicBezTo>
                    <a:pt x="240" y="175"/>
                    <a:pt x="195" y="250"/>
                    <a:pt x="123" y="288"/>
                  </a:cubicBezTo>
                  <a:cubicBezTo>
                    <a:pt x="122" y="288"/>
                    <a:pt x="121" y="288"/>
                    <a:pt x="120" y="288"/>
                  </a:cubicBezTo>
                  <a:close/>
                  <a:moveTo>
                    <a:pt x="12" y="12"/>
                  </a:moveTo>
                  <a:cubicBezTo>
                    <a:pt x="12" y="94"/>
                    <a:pt x="12" y="94"/>
                    <a:pt x="12" y="94"/>
                  </a:cubicBezTo>
                  <a:cubicBezTo>
                    <a:pt x="12" y="170"/>
                    <a:pt x="54" y="239"/>
                    <a:pt x="120" y="276"/>
                  </a:cubicBezTo>
                  <a:cubicBezTo>
                    <a:pt x="187" y="239"/>
                    <a:pt x="228" y="170"/>
                    <a:pt x="228" y="94"/>
                  </a:cubicBezTo>
                  <a:cubicBezTo>
                    <a:pt x="228" y="12"/>
                    <a:pt x="228" y="12"/>
                    <a:pt x="228" y="12"/>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a:ln>
                  <a:noFill/>
                </a:ln>
                <a:solidFill>
                  <a:srgbClr val="5A5A5A"/>
                </a:solidFill>
                <a:effectLst/>
                <a:uLnTx/>
                <a:uFillTx/>
                <a:latin typeface="Arial"/>
                <a:ea typeface="+mn-ea"/>
                <a:cs typeface="+mn-cs"/>
              </a:endParaRPr>
            </a:p>
          </p:txBody>
        </p:sp>
      </p:grpSp>
      <p:sp>
        <p:nvSpPr>
          <p:cNvPr id="95" name="Rectangle 94">
            <a:extLst>
              <a:ext uri="{FF2B5EF4-FFF2-40B4-BE49-F238E27FC236}">
                <a16:creationId xmlns:a16="http://schemas.microsoft.com/office/drawing/2014/main" id="{B8391E3E-4469-4B89-B307-72FE149D2797}"/>
              </a:ext>
            </a:extLst>
          </p:cNvPr>
          <p:cNvSpPr/>
          <p:nvPr/>
        </p:nvSpPr>
        <p:spPr>
          <a:xfrm>
            <a:off x="6222176" y="4622004"/>
            <a:ext cx="5588826" cy="84051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457200" rtlCol="0" anchor="ctr"/>
          <a:lstStyle/>
          <a:p>
            <a:pPr lvl="0" defTabSz="1734591">
              <a:lnSpc>
                <a:spcPct val="80000"/>
              </a:lnSpc>
              <a:spcBef>
                <a:spcPts val="1200"/>
              </a:spcBef>
              <a:defRPr/>
            </a:pPr>
            <a:r>
              <a:rPr lang="en-US" sz="1200" b="1" cap="all" spc="-51" dirty="0">
                <a:solidFill>
                  <a:srgbClr val="000000"/>
                </a:solidFill>
                <a:latin typeface="Graphik" panose="020B0503030202060203" pitchFamily="34" charset="0"/>
              </a:rPr>
              <a:t>    Connection to the digital euro settlement engine</a:t>
            </a:r>
          </a:p>
        </p:txBody>
      </p:sp>
      <p:grpSp>
        <p:nvGrpSpPr>
          <p:cNvPr id="98" name="Group 86">
            <a:extLst>
              <a:ext uri="{FF2B5EF4-FFF2-40B4-BE49-F238E27FC236}">
                <a16:creationId xmlns:a16="http://schemas.microsoft.com/office/drawing/2014/main" id="{3F8D02C7-984A-4DAB-A010-CD3988A5DE9A}"/>
              </a:ext>
            </a:extLst>
          </p:cNvPr>
          <p:cNvGrpSpPr>
            <a:grpSpLocks noChangeAspect="1"/>
          </p:cNvGrpSpPr>
          <p:nvPr/>
        </p:nvGrpSpPr>
        <p:grpSpPr bwMode="auto">
          <a:xfrm>
            <a:off x="6297738" y="4823914"/>
            <a:ext cx="393933" cy="410843"/>
            <a:chOff x="1370" y="1719"/>
            <a:chExt cx="426" cy="427"/>
          </a:xfrm>
          <a:solidFill>
            <a:srgbClr val="7500C0"/>
          </a:solidFill>
        </p:grpSpPr>
        <p:sp>
          <p:nvSpPr>
            <p:cNvPr id="99" name="Freeform 87">
              <a:extLst>
                <a:ext uri="{FF2B5EF4-FFF2-40B4-BE49-F238E27FC236}">
                  <a16:creationId xmlns:a16="http://schemas.microsoft.com/office/drawing/2014/main" id="{A189345C-5192-4B86-9390-AE5A09BDE4FA}"/>
                </a:ext>
              </a:extLst>
            </p:cNvPr>
            <p:cNvSpPr>
              <a:spLocks noEditPoints="1"/>
            </p:cNvSpPr>
            <p:nvPr/>
          </p:nvSpPr>
          <p:spPr bwMode="auto">
            <a:xfrm>
              <a:off x="1370" y="1719"/>
              <a:ext cx="426" cy="427"/>
            </a:xfrm>
            <a:custGeom>
              <a:avLst/>
              <a:gdLst>
                <a:gd name="T0" fmla="*/ 258 w 288"/>
                <a:gd name="T1" fmla="*/ 288 h 288"/>
                <a:gd name="T2" fmla="*/ 30 w 288"/>
                <a:gd name="T3" fmla="*/ 288 h 288"/>
                <a:gd name="T4" fmla="*/ 0 w 288"/>
                <a:gd name="T5" fmla="*/ 258 h 288"/>
                <a:gd name="T6" fmla="*/ 0 w 288"/>
                <a:gd name="T7" fmla="*/ 30 h 288"/>
                <a:gd name="T8" fmla="*/ 30 w 288"/>
                <a:gd name="T9" fmla="*/ 0 h 288"/>
                <a:gd name="T10" fmla="*/ 258 w 288"/>
                <a:gd name="T11" fmla="*/ 0 h 288"/>
                <a:gd name="T12" fmla="*/ 288 w 288"/>
                <a:gd name="T13" fmla="*/ 30 h 288"/>
                <a:gd name="T14" fmla="*/ 288 w 288"/>
                <a:gd name="T15" fmla="*/ 258 h 288"/>
                <a:gd name="T16" fmla="*/ 258 w 288"/>
                <a:gd name="T17" fmla="*/ 288 h 288"/>
                <a:gd name="T18" fmla="*/ 30 w 288"/>
                <a:gd name="T19" fmla="*/ 12 h 288"/>
                <a:gd name="T20" fmla="*/ 12 w 288"/>
                <a:gd name="T21" fmla="*/ 30 h 288"/>
                <a:gd name="T22" fmla="*/ 12 w 288"/>
                <a:gd name="T23" fmla="*/ 258 h 288"/>
                <a:gd name="T24" fmla="*/ 30 w 288"/>
                <a:gd name="T25" fmla="*/ 276 h 288"/>
                <a:gd name="T26" fmla="*/ 258 w 288"/>
                <a:gd name="T27" fmla="*/ 276 h 288"/>
                <a:gd name="T28" fmla="*/ 276 w 288"/>
                <a:gd name="T29" fmla="*/ 258 h 288"/>
                <a:gd name="T30" fmla="*/ 276 w 288"/>
                <a:gd name="T31" fmla="*/ 30 h 288"/>
                <a:gd name="T32" fmla="*/ 258 w 288"/>
                <a:gd name="T33" fmla="*/ 12 h 288"/>
                <a:gd name="T34" fmla="*/ 30 w 288"/>
                <a:gd name="T35" fmla="*/ 1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288">
                  <a:moveTo>
                    <a:pt x="258" y="288"/>
                  </a:moveTo>
                  <a:cubicBezTo>
                    <a:pt x="30" y="288"/>
                    <a:pt x="30" y="288"/>
                    <a:pt x="30" y="288"/>
                  </a:cubicBezTo>
                  <a:cubicBezTo>
                    <a:pt x="14" y="288"/>
                    <a:pt x="0" y="274"/>
                    <a:pt x="0" y="258"/>
                  </a:cubicBezTo>
                  <a:cubicBezTo>
                    <a:pt x="0" y="30"/>
                    <a:pt x="0" y="30"/>
                    <a:pt x="0" y="30"/>
                  </a:cubicBezTo>
                  <a:cubicBezTo>
                    <a:pt x="0" y="13"/>
                    <a:pt x="14" y="0"/>
                    <a:pt x="30" y="0"/>
                  </a:cubicBezTo>
                  <a:cubicBezTo>
                    <a:pt x="258" y="0"/>
                    <a:pt x="258" y="0"/>
                    <a:pt x="258" y="0"/>
                  </a:cubicBezTo>
                  <a:cubicBezTo>
                    <a:pt x="275" y="0"/>
                    <a:pt x="288" y="13"/>
                    <a:pt x="288" y="30"/>
                  </a:cubicBezTo>
                  <a:cubicBezTo>
                    <a:pt x="288" y="258"/>
                    <a:pt x="288" y="258"/>
                    <a:pt x="288" y="258"/>
                  </a:cubicBezTo>
                  <a:cubicBezTo>
                    <a:pt x="288" y="274"/>
                    <a:pt x="275" y="288"/>
                    <a:pt x="258" y="288"/>
                  </a:cubicBezTo>
                  <a:close/>
                  <a:moveTo>
                    <a:pt x="30" y="12"/>
                  </a:moveTo>
                  <a:cubicBezTo>
                    <a:pt x="21" y="12"/>
                    <a:pt x="12" y="20"/>
                    <a:pt x="12" y="30"/>
                  </a:cubicBezTo>
                  <a:cubicBezTo>
                    <a:pt x="12" y="258"/>
                    <a:pt x="12" y="258"/>
                    <a:pt x="12" y="258"/>
                  </a:cubicBezTo>
                  <a:cubicBezTo>
                    <a:pt x="12" y="268"/>
                    <a:pt x="21" y="276"/>
                    <a:pt x="30" y="276"/>
                  </a:cubicBezTo>
                  <a:cubicBezTo>
                    <a:pt x="258" y="276"/>
                    <a:pt x="258" y="276"/>
                    <a:pt x="258" y="276"/>
                  </a:cubicBezTo>
                  <a:cubicBezTo>
                    <a:pt x="268" y="276"/>
                    <a:pt x="276" y="268"/>
                    <a:pt x="276" y="258"/>
                  </a:cubicBezTo>
                  <a:cubicBezTo>
                    <a:pt x="276" y="30"/>
                    <a:pt x="276" y="30"/>
                    <a:pt x="276" y="30"/>
                  </a:cubicBezTo>
                  <a:cubicBezTo>
                    <a:pt x="276" y="20"/>
                    <a:pt x="268" y="12"/>
                    <a:pt x="258"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Freeform 88">
              <a:extLst>
                <a:ext uri="{FF2B5EF4-FFF2-40B4-BE49-F238E27FC236}">
                  <a16:creationId xmlns:a16="http://schemas.microsoft.com/office/drawing/2014/main" id="{768D78C3-7971-4798-BD75-1E770F6A23BD}"/>
                </a:ext>
              </a:extLst>
            </p:cNvPr>
            <p:cNvSpPr>
              <a:spLocks/>
            </p:cNvSpPr>
            <p:nvPr/>
          </p:nvSpPr>
          <p:spPr bwMode="auto">
            <a:xfrm>
              <a:off x="1370" y="1808"/>
              <a:ext cx="426" cy="18"/>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3" y="12"/>
                    <a:pt x="0" y="9"/>
                    <a:pt x="0" y="6"/>
                  </a:cubicBezTo>
                  <a:cubicBezTo>
                    <a:pt x="0" y="3"/>
                    <a:pt x="3" y="0"/>
                    <a:pt x="6" y="0"/>
                  </a:cubicBezTo>
                  <a:cubicBezTo>
                    <a:pt x="282" y="0"/>
                    <a:pt x="282" y="0"/>
                    <a:pt x="282" y="0"/>
                  </a:cubicBezTo>
                  <a:cubicBezTo>
                    <a:pt x="286" y="0"/>
                    <a:pt x="288" y="3"/>
                    <a:pt x="288" y="6"/>
                  </a:cubicBezTo>
                  <a:cubicBezTo>
                    <a:pt x="288" y="9"/>
                    <a:pt x="286"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1" name="Oval 89">
              <a:extLst>
                <a:ext uri="{FF2B5EF4-FFF2-40B4-BE49-F238E27FC236}">
                  <a16:creationId xmlns:a16="http://schemas.microsoft.com/office/drawing/2014/main" id="{54A3FC88-D5FE-4E4F-B8A1-5A708F9A031B}"/>
                </a:ext>
              </a:extLst>
            </p:cNvPr>
            <p:cNvSpPr>
              <a:spLocks noChangeArrowheads="1"/>
            </p:cNvSpPr>
            <p:nvPr/>
          </p:nvSpPr>
          <p:spPr bwMode="auto">
            <a:xfrm>
              <a:off x="1424" y="1755"/>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Oval 90">
              <a:extLst>
                <a:ext uri="{FF2B5EF4-FFF2-40B4-BE49-F238E27FC236}">
                  <a16:creationId xmlns:a16="http://schemas.microsoft.com/office/drawing/2014/main" id="{ACD219EF-C016-4ECD-A874-12CD57A4D62E}"/>
                </a:ext>
              </a:extLst>
            </p:cNvPr>
            <p:cNvSpPr>
              <a:spLocks noChangeArrowheads="1"/>
            </p:cNvSpPr>
            <p:nvPr/>
          </p:nvSpPr>
          <p:spPr bwMode="auto">
            <a:xfrm>
              <a:off x="1477" y="1755"/>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Oval 91">
              <a:extLst>
                <a:ext uri="{FF2B5EF4-FFF2-40B4-BE49-F238E27FC236}">
                  <a16:creationId xmlns:a16="http://schemas.microsoft.com/office/drawing/2014/main" id="{189E4459-4F66-4593-9E90-491399C7EC50}"/>
                </a:ext>
              </a:extLst>
            </p:cNvPr>
            <p:cNvSpPr>
              <a:spLocks noChangeArrowheads="1"/>
            </p:cNvSpPr>
            <p:nvPr/>
          </p:nvSpPr>
          <p:spPr bwMode="auto">
            <a:xfrm>
              <a:off x="1530" y="1755"/>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Freeform 92">
              <a:extLst>
                <a:ext uri="{FF2B5EF4-FFF2-40B4-BE49-F238E27FC236}">
                  <a16:creationId xmlns:a16="http://schemas.microsoft.com/office/drawing/2014/main" id="{6910316D-0F19-43E5-BFAF-864DDAC038C2}"/>
                </a:ext>
              </a:extLst>
            </p:cNvPr>
            <p:cNvSpPr>
              <a:spLocks noEditPoints="1"/>
            </p:cNvSpPr>
            <p:nvPr/>
          </p:nvSpPr>
          <p:spPr bwMode="auto">
            <a:xfrm>
              <a:off x="1424" y="1844"/>
              <a:ext cx="319" cy="71"/>
            </a:xfrm>
            <a:custGeom>
              <a:avLst/>
              <a:gdLst>
                <a:gd name="T0" fmla="*/ 210 w 216"/>
                <a:gd name="T1" fmla="*/ 48 h 48"/>
                <a:gd name="T2" fmla="*/ 6 w 216"/>
                <a:gd name="T3" fmla="*/ 48 h 48"/>
                <a:gd name="T4" fmla="*/ 0 w 216"/>
                <a:gd name="T5" fmla="*/ 42 h 48"/>
                <a:gd name="T6" fmla="*/ 0 w 216"/>
                <a:gd name="T7" fmla="*/ 6 h 48"/>
                <a:gd name="T8" fmla="*/ 6 w 216"/>
                <a:gd name="T9" fmla="*/ 0 h 48"/>
                <a:gd name="T10" fmla="*/ 210 w 216"/>
                <a:gd name="T11" fmla="*/ 0 h 48"/>
                <a:gd name="T12" fmla="*/ 216 w 216"/>
                <a:gd name="T13" fmla="*/ 6 h 48"/>
                <a:gd name="T14" fmla="*/ 216 w 216"/>
                <a:gd name="T15" fmla="*/ 42 h 48"/>
                <a:gd name="T16" fmla="*/ 210 w 216"/>
                <a:gd name="T17" fmla="*/ 48 h 48"/>
                <a:gd name="T18" fmla="*/ 12 w 216"/>
                <a:gd name="T19" fmla="*/ 36 h 48"/>
                <a:gd name="T20" fmla="*/ 204 w 216"/>
                <a:gd name="T21" fmla="*/ 36 h 48"/>
                <a:gd name="T22" fmla="*/ 204 w 216"/>
                <a:gd name="T23" fmla="*/ 12 h 48"/>
                <a:gd name="T24" fmla="*/ 12 w 216"/>
                <a:gd name="T25" fmla="*/ 12 h 48"/>
                <a:gd name="T26" fmla="*/ 12 w 216"/>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 h="48">
                  <a:moveTo>
                    <a:pt x="210" y="48"/>
                  </a:moveTo>
                  <a:cubicBezTo>
                    <a:pt x="6" y="48"/>
                    <a:pt x="6" y="48"/>
                    <a:pt x="6" y="48"/>
                  </a:cubicBezTo>
                  <a:cubicBezTo>
                    <a:pt x="3" y="48"/>
                    <a:pt x="0" y="45"/>
                    <a:pt x="0" y="42"/>
                  </a:cubicBezTo>
                  <a:cubicBezTo>
                    <a:pt x="0" y="6"/>
                    <a:pt x="0" y="6"/>
                    <a:pt x="0" y="6"/>
                  </a:cubicBezTo>
                  <a:cubicBezTo>
                    <a:pt x="0" y="3"/>
                    <a:pt x="3" y="0"/>
                    <a:pt x="6" y="0"/>
                  </a:cubicBezTo>
                  <a:cubicBezTo>
                    <a:pt x="210" y="0"/>
                    <a:pt x="210" y="0"/>
                    <a:pt x="210" y="0"/>
                  </a:cubicBezTo>
                  <a:cubicBezTo>
                    <a:pt x="214" y="0"/>
                    <a:pt x="216" y="3"/>
                    <a:pt x="216" y="6"/>
                  </a:cubicBezTo>
                  <a:cubicBezTo>
                    <a:pt x="216" y="42"/>
                    <a:pt x="216" y="42"/>
                    <a:pt x="216" y="42"/>
                  </a:cubicBezTo>
                  <a:cubicBezTo>
                    <a:pt x="216" y="45"/>
                    <a:pt x="214" y="48"/>
                    <a:pt x="210" y="48"/>
                  </a:cubicBezTo>
                  <a:close/>
                  <a:moveTo>
                    <a:pt x="12" y="36"/>
                  </a:moveTo>
                  <a:cubicBezTo>
                    <a:pt x="204" y="36"/>
                    <a:pt x="204" y="36"/>
                    <a:pt x="204" y="36"/>
                  </a:cubicBezTo>
                  <a:cubicBezTo>
                    <a:pt x="204" y="12"/>
                    <a:pt x="204" y="12"/>
                    <a:pt x="204"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Freeform 93">
              <a:extLst>
                <a:ext uri="{FF2B5EF4-FFF2-40B4-BE49-F238E27FC236}">
                  <a16:creationId xmlns:a16="http://schemas.microsoft.com/office/drawing/2014/main" id="{3EB45C29-1065-4957-B5E5-F9923A8D0405}"/>
                </a:ext>
              </a:extLst>
            </p:cNvPr>
            <p:cNvSpPr>
              <a:spLocks noEditPoints="1"/>
            </p:cNvSpPr>
            <p:nvPr/>
          </p:nvSpPr>
          <p:spPr bwMode="auto">
            <a:xfrm>
              <a:off x="1424" y="1932"/>
              <a:ext cx="70" cy="160"/>
            </a:xfrm>
            <a:custGeom>
              <a:avLst/>
              <a:gdLst>
                <a:gd name="T0" fmla="*/ 42 w 48"/>
                <a:gd name="T1" fmla="*/ 108 h 108"/>
                <a:gd name="T2" fmla="*/ 6 w 48"/>
                <a:gd name="T3" fmla="*/ 108 h 108"/>
                <a:gd name="T4" fmla="*/ 0 w 48"/>
                <a:gd name="T5" fmla="*/ 102 h 108"/>
                <a:gd name="T6" fmla="*/ 0 w 48"/>
                <a:gd name="T7" fmla="*/ 6 h 108"/>
                <a:gd name="T8" fmla="*/ 6 w 48"/>
                <a:gd name="T9" fmla="*/ 0 h 108"/>
                <a:gd name="T10" fmla="*/ 42 w 48"/>
                <a:gd name="T11" fmla="*/ 0 h 108"/>
                <a:gd name="T12" fmla="*/ 48 w 48"/>
                <a:gd name="T13" fmla="*/ 6 h 108"/>
                <a:gd name="T14" fmla="*/ 48 w 48"/>
                <a:gd name="T15" fmla="*/ 102 h 108"/>
                <a:gd name="T16" fmla="*/ 42 w 48"/>
                <a:gd name="T17" fmla="*/ 108 h 108"/>
                <a:gd name="T18" fmla="*/ 12 w 48"/>
                <a:gd name="T19" fmla="*/ 96 h 108"/>
                <a:gd name="T20" fmla="*/ 36 w 48"/>
                <a:gd name="T21" fmla="*/ 96 h 108"/>
                <a:gd name="T22" fmla="*/ 36 w 48"/>
                <a:gd name="T23" fmla="*/ 12 h 108"/>
                <a:gd name="T24" fmla="*/ 12 w 48"/>
                <a:gd name="T25" fmla="*/ 12 h 108"/>
                <a:gd name="T26" fmla="*/ 12 w 48"/>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8">
                  <a:moveTo>
                    <a:pt x="42" y="108"/>
                  </a:moveTo>
                  <a:cubicBezTo>
                    <a:pt x="6" y="108"/>
                    <a:pt x="6" y="108"/>
                    <a:pt x="6" y="108"/>
                  </a:cubicBezTo>
                  <a:cubicBezTo>
                    <a:pt x="3" y="108"/>
                    <a:pt x="0" y="105"/>
                    <a:pt x="0" y="102"/>
                  </a:cubicBezTo>
                  <a:cubicBezTo>
                    <a:pt x="0" y="6"/>
                    <a:pt x="0" y="6"/>
                    <a:pt x="0" y="6"/>
                  </a:cubicBezTo>
                  <a:cubicBezTo>
                    <a:pt x="0" y="3"/>
                    <a:pt x="3" y="0"/>
                    <a:pt x="6" y="0"/>
                  </a:cubicBezTo>
                  <a:cubicBezTo>
                    <a:pt x="42" y="0"/>
                    <a:pt x="42" y="0"/>
                    <a:pt x="42" y="0"/>
                  </a:cubicBezTo>
                  <a:cubicBezTo>
                    <a:pt x="46" y="0"/>
                    <a:pt x="48" y="3"/>
                    <a:pt x="48" y="6"/>
                  </a:cubicBezTo>
                  <a:cubicBezTo>
                    <a:pt x="48" y="102"/>
                    <a:pt x="48" y="102"/>
                    <a:pt x="48" y="102"/>
                  </a:cubicBezTo>
                  <a:cubicBezTo>
                    <a:pt x="48" y="105"/>
                    <a:pt x="46" y="108"/>
                    <a:pt x="42" y="108"/>
                  </a:cubicBezTo>
                  <a:close/>
                  <a:moveTo>
                    <a:pt x="12" y="96"/>
                  </a:moveTo>
                  <a:cubicBezTo>
                    <a:pt x="36" y="96"/>
                    <a:pt x="36" y="96"/>
                    <a:pt x="36" y="96"/>
                  </a:cubicBezTo>
                  <a:cubicBezTo>
                    <a:pt x="36" y="12"/>
                    <a:pt x="36" y="12"/>
                    <a:pt x="36" y="12"/>
                  </a:cubicBezTo>
                  <a:cubicBezTo>
                    <a:pt x="12" y="12"/>
                    <a:pt x="12" y="12"/>
                    <a:pt x="12" y="12"/>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Freeform 94">
              <a:extLst>
                <a:ext uri="{FF2B5EF4-FFF2-40B4-BE49-F238E27FC236}">
                  <a16:creationId xmlns:a16="http://schemas.microsoft.com/office/drawing/2014/main" id="{759C0C11-901F-4BE2-BA3C-654DEBE62860}"/>
                </a:ext>
              </a:extLst>
            </p:cNvPr>
            <p:cNvSpPr>
              <a:spLocks noEditPoints="1"/>
            </p:cNvSpPr>
            <p:nvPr/>
          </p:nvSpPr>
          <p:spPr bwMode="auto">
            <a:xfrm>
              <a:off x="1530" y="1932"/>
              <a:ext cx="213" cy="71"/>
            </a:xfrm>
            <a:custGeom>
              <a:avLst/>
              <a:gdLst>
                <a:gd name="T0" fmla="*/ 138 w 144"/>
                <a:gd name="T1" fmla="*/ 48 h 48"/>
                <a:gd name="T2" fmla="*/ 6 w 144"/>
                <a:gd name="T3" fmla="*/ 48 h 48"/>
                <a:gd name="T4" fmla="*/ 0 w 144"/>
                <a:gd name="T5" fmla="*/ 42 h 48"/>
                <a:gd name="T6" fmla="*/ 0 w 144"/>
                <a:gd name="T7" fmla="*/ 6 h 48"/>
                <a:gd name="T8" fmla="*/ 6 w 144"/>
                <a:gd name="T9" fmla="*/ 0 h 48"/>
                <a:gd name="T10" fmla="*/ 138 w 144"/>
                <a:gd name="T11" fmla="*/ 0 h 48"/>
                <a:gd name="T12" fmla="*/ 144 w 144"/>
                <a:gd name="T13" fmla="*/ 6 h 48"/>
                <a:gd name="T14" fmla="*/ 144 w 144"/>
                <a:gd name="T15" fmla="*/ 42 h 48"/>
                <a:gd name="T16" fmla="*/ 138 w 144"/>
                <a:gd name="T17" fmla="*/ 48 h 48"/>
                <a:gd name="T18" fmla="*/ 12 w 144"/>
                <a:gd name="T19" fmla="*/ 36 h 48"/>
                <a:gd name="T20" fmla="*/ 132 w 144"/>
                <a:gd name="T21" fmla="*/ 36 h 48"/>
                <a:gd name="T22" fmla="*/ 132 w 144"/>
                <a:gd name="T23" fmla="*/ 12 h 48"/>
                <a:gd name="T24" fmla="*/ 12 w 144"/>
                <a:gd name="T25" fmla="*/ 12 h 48"/>
                <a:gd name="T26" fmla="*/ 12 w 14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48">
                  <a:moveTo>
                    <a:pt x="138" y="48"/>
                  </a:moveTo>
                  <a:cubicBezTo>
                    <a:pt x="6" y="48"/>
                    <a:pt x="6" y="48"/>
                    <a:pt x="6" y="48"/>
                  </a:cubicBezTo>
                  <a:cubicBezTo>
                    <a:pt x="3" y="48"/>
                    <a:pt x="0" y="45"/>
                    <a:pt x="0" y="42"/>
                  </a:cubicBezTo>
                  <a:cubicBezTo>
                    <a:pt x="0" y="6"/>
                    <a:pt x="0" y="6"/>
                    <a:pt x="0" y="6"/>
                  </a:cubicBezTo>
                  <a:cubicBezTo>
                    <a:pt x="0" y="3"/>
                    <a:pt x="3" y="0"/>
                    <a:pt x="6" y="0"/>
                  </a:cubicBezTo>
                  <a:cubicBezTo>
                    <a:pt x="138" y="0"/>
                    <a:pt x="138" y="0"/>
                    <a:pt x="138" y="0"/>
                  </a:cubicBezTo>
                  <a:cubicBezTo>
                    <a:pt x="142" y="0"/>
                    <a:pt x="144" y="3"/>
                    <a:pt x="144" y="6"/>
                  </a:cubicBezTo>
                  <a:cubicBezTo>
                    <a:pt x="144" y="42"/>
                    <a:pt x="144" y="42"/>
                    <a:pt x="144" y="42"/>
                  </a:cubicBezTo>
                  <a:cubicBezTo>
                    <a:pt x="144" y="45"/>
                    <a:pt x="142" y="48"/>
                    <a:pt x="138" y="48"/>
                  </a:cubicBezTo>
                  <a:close/>
                  <a:moveTo>
                    <a:pt x="12" y="36"/>
                  </a:moveTo>
                  <a:cubicBezTo>
                    <a:pt x="132" y="36"/>
                    <a:pt x="132" y="36"/>
                    <a:pt x="132" y="36"/>
                  </a:cubicBezTo>
                  <a:cubicBezTo>
                    <a:pt x="132" y="12"/>
                    <a:pt x="132" y="12"/>
                    <a:pt x="13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Freeform 95">
              <a:extLst>
                <a:ext uri="{FF2B5EF4-FFF2-40B4-BE49-F238E27FC236}">
                  <a16:creationId xmlns:a16="http://schemas.microsoft.com/office/drawing/2014/main" id="{752EE197-E19D-4F89-A445-7705724463A5}"/>
                </a:ext>
              </a:extLst>
            </p:cNvPr>
            <p:cNvSpPr>
              <a:spLocks noEditPoints="1"/>
            </p:cNvSpPr>
            <p:nvPr/>
          </p:nvSpPr>
          <p:spPr bwMode="auto">
            <a:xfrm>
              <a:off x="1530" y="2021"/>
              <a:ext cx="213" cy="71"/>
            </a:xfrm>
            <a:custGeom>
              <a:avLst/>
              <a:gdLst>
                <a:gd name="T0" fmla="*/ 138 w 144"/>
                <a:gd name="T1" fmla="*/ 48 h 48"/>
                <a:gd name="T2" fmla="*/ 6 w 144"/>
                <a:gd name="T3" fmla="*/ 48 h 48"/>
                <a:gd name="T4" fmla="*/ 0 w 144"/>
                <a:gd name="T5" fmla="*/ 42 h 48"/>
                <a:gd name="T6" fmla="*/ 0 w 144"/>
                <a:gd name="T7" fmla="*/ 6 h 48"/>
                <a:gd name="T8" fmla="*/ 6 w 144"/>
                <a:gd name="T9" fmla="*/ 0 h 48"/>
                <a:gd name="T10" fmla="*/ 138 w 144"/>
                <a:gd name="T11" fmla="*/ 0 h 48"/>
                <a:gd name="T12" fmla="*/ 144 w 144"/>
                <a:gd name="T13" fmla="*/ 6 h 48"/>
                <a:gd name="T14" fmla="*/ 144 w 144"/>
                <a:gd name="T15" fmla="*/ 42 h 48"/>
                <a:gd name="T16" fmla="*/ 138 w 144"/>
                <a:gd name="T17" fmla="*/ 48 h 48"/>
                <a:gd name="T18" fmla="*/ 12 w 144"/>
                <a:gd name="T19" fmla="*/ 36 h 48"/>
                <a:gd name="T20" fmla="*/ 132 w 144"/>
                <a:gd name="T21" fmla="*/ 36 h 48"/>
                <a:gd name="T22" fmla="*/ 132 w 144"/>
                <a:gd name="T23" fmla="*/ 12 h 48"/>
                <a:gd name="T24" fmla="*/ 12 w 144"/>
                <a:gd name="T25" fmla="*/ 12 h 48"/>
                <a:gd name="T26" fmla="*/ 12 w 14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48">
                  <a:moveTo>
                    <a:pt x="138" y="48"/>
                  </a:moveTo>
                  <a:cubicBezTo>
                    <a:pt x="6" y="48"/>
                    <a:pt x="6" y="48"/>
                    <a:pt x="6" y="48"/>
                  </a:cubicBezTo>
                  <a:cubicBezTo>
                    <a:pt x="3" y="48"/>
                    <a:pt x="0" y="45"/>
                    <a:pt x="0" y="42"/>
                  </a:cubicBezTo>
                  <a:cubicBezTo>
                    <a:pt x="0" y="6"/>
                    <a:pt x="0" y="6"/>
                    <a:pt x="0" y="6"/>
                  </a:cubicBezTo>
                  <a:cubicBezTo>
                    <a:pt x="0" y="3"/>
                    <a:pt x="3" y="0"/>
                    <a:pt x="6" y="0"/>
                  </a:cubicBezTo>
                  <a:cubicBezTo>
                    <a:pt x="138" y="0"/>
                    <a:pt x="138" y="0"/>
                    <a:pt x="138" y="0"/>
                  </a:cubicBezTo>
                  <a:cubicBezTo>
                    <a:pt x="142" y="0"/>
                    <a:pt x="144" y="3"/>
                    <a:pt x="144" y="6"/>
                  </a:cubicBezTo>
                  <a:cubicBezTo>
                    <a:pt x="144" y="42"/>
                    <a:pt x="144" y="42"/>
                    <a:pt x="144" y="42"/>
                  </a:cubicBezTo>
                  <a:cubicBezTo>
                    <a:pt x="144" y="45"/>
                    <a:pt x="142" y="48"/>
                    <a:pt x="138" y="48"/>
                  </a:cubicBezTo>
                  <a:close/>
                  <a:moveTo>
                    <a:pt x="12" y="36"/>
                  </a:moveTo>
                  <a:cubicBezTo>
                    <a:pt x="132" y="36"/>
                    <a:pt x="132" y="36"/>
                    <a:pt x="132" y="36"/>
                  </a:cubicBezTo>
                  <a:cubicBezTo>
                    <a:pt x="132" y="12"/>
                    <a:pt x="132" y="12"/>
                    <a:pt x="13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7" name="Text Placeholder 5">
            <a:extLst>
              <a:ext uri="{FF2B5EF4-FFF2-40B4-BE49-F238E27FC236}">
                <a16:creationId xmlns:a16="http://schemas.microsoft.com/office/drawing/2014/main" id="{4CE7B64D-1A44-4CFC-A518-6E14D2243143}"/>
              </a:ext>
            </a:extLst>
          </p:cNvPr>
          <p:cNvSpPr txBox="1">
            <a:spLocks/>
          </p:cNvSpPr>
          <p:nvPr/>
        </p:nvSpPr>
        <p:spPr>
          <a:xfrm>
            <a:off x="6507451" y="1452578"/>
            <a:ext cx="4592741" cy="321392"/>
          </a:xfrm>
          <a:prstGeom prst="rect">
            <a:avLst/>
          </a:prstGeom>
        </p:spPr>
        <p:txBody>
          <a:bodyPr vert="horz" lIns="0" tIns="0" rIns="0" bIns="0" rtlCol="0" anchor="ctr">
            <a:noAutofit/>
          </a:bodyPr>
          <a:lstStyle>
            <a:lvl1pPr marL="0" indent="0" algn="l" defTabSz="1734591" rtl="0" eaLnBrk="1" latinLnBrk="0" hangingPunct="1">
              <a:lnSpc>
                <a:spcPct val="80000"/>
              </a:lnSpc>
              <a:spcBef>
                <a:spcPts val="1200"/>
              </a:spcBef>
              <a:spcAft>
                <a:spcPts val="600"/>
              </a:spcAft>
              <a:buFont typeface="Arial" charset="0"/>
              <a:buNone/>
              <a:defRPr lang="en-US" sz="1800" b="1" i="0" kern="1200" cap="all" spc="-51" baseline="0" dirty="0" smtClean="0">
                <a:solidFill>
                  <a:schemeClr val="tx1"/>
                </a:solidFill>
                <a:latin typeface="Graphik" panose="020B0503030202060203" pitchFamily="34" charset="0"/>
                <a:ea typeface="Arial Black" charset="0"/>
                <a:cs typeface="Arial Black" charset="0"/>
              </a:defRPr>
            </a:lvl1pPr>
            <a:lvl2pPr marL="182870" indent="-179996" algn="l" defTabSz="1734591" rtl="0" eaLnBrk="1" latinLnBrk="0" hangingPunct="1">
              <a:lnSpc>
                <a:spcPct val="100000"/>
              </a:lnSpc>
              <a:spcBef>
                <a:spcPts val="0"/>
              </a:spcBef>
              <a:spcAft>
                <a:spcPts val="600"/>
              </a:spcAft>
              <a:buFont typeface="Arial" charset="0"/>
              <a:buChar char="•"/>
              <a:defRPr lang="en-US" sz="1600" b="0" i="0" kern="1200" cap="none" baseline="0" dirty="0" smtClean="0">
                <a:solidFill>
                  <a:schemeClr val="tx1"/>
                </a:solidFill>
                <a:latin typeface="Graphik" panose="020B0503030202060203" pitchFamily="34" charset="0"/>
                <a:ea typeface="Arial Black" charset="0"/>
                <a:cs typeface="Arial Black" charset="0"/>
              </a:defRPr>
            </a:lvl2pPr>
            <a:lvl3pPr marL="365742" indent="-179996" algn="l" defTabSz="1734591" rtl="0" eaLnBrk="1" latinLnBrk="0" hangingPunct="1">
              <a:lnSpc>
                <a:spcPct val="100000"/>
              </a:lnSpc>
              <a:spcBef>
                <a:spcPts val="0"/>
              </a:spcBef>
              <a:spcAft>
                <a:spcPts val="600"/>
              </a:spcAft>
              <a:buFont typeface="Symbol" panose="05050102010706020507" pitchFamily="18" charset="2"/>
              <a:buChar char="-"/>
              <a:defRPr lang="en-US" sz="1600" b="0" i="0" kern="1200" cap="none" baseline="0" dirty="0" smtClean="0">
                <a:solidFill>
                  <a:schemeClr val="tx1"/>
                </a:solidFill>
                <a:latin typeface="Graphik" panose="020B0503030202060203" pitchFamily="34" charset="0"/>
                <a:ea typeface="Arial Black" charset="0"/>
                <a:cs typeface="Arial Black" charset="0"/>
              </a:defRPr>
            </a:lvl3pPr>
            <a:lvl4pPr marL="0" indent="0" algn="l" defTabSz="1734591" rtl="0" eaLnBrk="1" latinLnBrk="0" hangingPunct="1">
              <a:lnSpc>
                <a:spcPct val="90000"/>
              </a:lnSpc>
              <a:spcBef>
                <a:spcPts val="800"/>
              </a:spcBef>
              <a:buFont typeface="Arial" charset="0"/>
              <a:buNone/>
              <a:defRPr lang="en-US" sz="1600" b="0" i="0" kern="1200" cap="none" baseline="0" dirty="0" smtClean="0">
                <a:solidFill>
                  <a:schemeClr val="bg2"/>
                </a:solidFill>
                <a:latin typeface="Graphik" panose="020B0503030202060203" pitchFamily="34" charset="0"/>
                <a:ea typeface="Arial Black" charset="0"/>
                <a:cs typeface="Arial Black" charset="0"/>
              </a:defRPr>
            </a:lvl4pPr>
            <a:lvl5pPr marL="182870" indent="-182870" algn="l" defTabSz="1734591" rtl="0" eaLnBrk="1" latinLnBrk="0" hangingPunct="1">
              <a:lnSpc>
                <a:spcPct val="90000"/>
              </a:lnSpc>
              <a:spcBef>
                <a:spcPts val="800"/>
              </a:spcBef>
              <a:buFont typeface="Arial" charset="0"/>
              <a:buChar char="•"/>
              <a:defRPr lang="en-US" sz="1600" b="0" i="0" kern="1200" cap="none" baseline="0" dirty="0">
                <a:solidFill>
                  <a:schemeClr val="bg2"/>
                </a:solidFill>
                <a:latin typeface="Graphik" panose="020B0503030202060203" pitchFamily="34" charset="0"/>
                <a:ea typeface="Arial Black" charset="0"/>
                <a:cs typeface="Arial Black" charset="0"/>
              </a:defRPr>
            </a:lvl5pPr>
            <a:lvl6pPr marL="365742" indent="-182870" algn="l" defTabSz="1734591" rtl="0" eaLnBrk="1" latinLnBrk="0" hangingPunct="1">
              <a:lnSpc>
                <a:spcPct val="90000"/>
              </a:lnSpc>
              <a:spcBef>
                <a:spcPts val="800"/>
              </a:spcBef>
              <a:buFont typeface="Arial" charset="0"/>
              <a:buChar char="•"/>
              <a:defRPr sz="1600" b="0" i="0" kern="1200" cap="none" baseline="0">
                <a:solidFill>
                  <a:schemeClr val="bg2"/>
                </a:solidFill>
                <a:latin typeface="Graphik" panose="020B0503030202060203" pitchFamily="34" charset="0"/>
                <a:ea typeface="Arial Bold" charset="0"/>
                <a:cs typeface="Arial Bold" charset="0"/>
              </a:defRPr>
            </a:lvl6pPr>
            <a:lvl7pPr marL="0" indent="0" algn="l" defTabSz="1734591" rtl="0" eaLnBrk="1" latinLnBrk="0" hangingPunct="1">
              <a:lnSpc>
                <a:spcPct val="90000"/>
              </a:lnSpc>
              <a:spcBef>
                <a:spcPts val="800"/>
              </a:spcBef>
              <a:buFont typeface="Arial" charset="0"/>
              <a:buNone/>
              <a:defRPr sz="1867" b="1" i="0" kern="1200" cap="none" baseline="0">
                <a:solidFill>
                  <a:schemeClr val="tx1"/>
                </a:solidFill>
                <a:latin typeface="Arial Bold" charset="0"/>
                <a:ea typeface="Arial Bold" charset="0"/>
                <a:cs typeface="Arial Bold" charset="0"/>
              </a:defRPr>
            </a:lvl7pPr>
            <a:lvl8pPr marL="182870" indent="-182870" algn="l" defTabSz="1734591" rtl="0" eaLnBrk="1" latinLnBrk="0" hangingPunct="1">
              <a:lnSpc>
                <a:spcPct val="90000"/>
              </a:lnSpc>
              <a:spcBef>
                <a:spcPts val="800"/>
              </a:spcBef>
              <a:buFont typeface="Arial" charset="0"/>
              <a:buChar char="•"/>
              <a:defRPr sz="1867" b="1" i="0" kern="1200" cap="none" baseline="0">
                <a:solidFill>
                  <a:schemeClr val="tx1"/>
                </a:solidFill>
                <a:latin typeface="Arial Bold" charset="0"/>
                <a:ea typeface="Arial Bold" charset="0"/>
                <a:cs typeface="Arial Bold" charset="0"/>
              </a:defRPr>
            </a:lvl8pPr>
            <a:lvl9pPr marL="365742" indent="-182870" algn="l" defTabSz="1734591" rtl="0" eaLnBrk="1" latinLnBrk="0" hangingPunct="1">
              <a:lnSpc>
                <a:spcPct val="90000"/>
              </a:lnSpc>
              <a:spcBef>
                <a:spcPts val="800"/>
              </a:spcBef>
              <a:buFont typeface="Arial" charset="0"/>
              <a:buChar char="•"/>
              <a:defRPr sz="1867" b="1" i="0" kern="1200" cap="none" baseline="0">
                <a:solidFill>
                  <a:schemeClr val="tx1"/>
                </a:solidFill>
                <a:latin typeface="Arial Bold" charset="0"/>
                <a:ea typeface="Arial Black" charset="0"/>
                <a:cs typeface="Arial Black" charset="0"/>
              </a:defRPr>
            </a:lvl9pPr>
          </a:lstStyle>
          <a:p>
            <a:pPr marL="0" marR="0" lvl="0" indent="0" algn="ctr" defTabSz="1734591" rtl="0" eaLnBrk="1" fontAlgn="auto" latinLnBrk="0" hangingPunct="1">
              <a:lnSpc>
                <a:spcPct val="80000"/>
              </a:lnSpc>
              <a:spcBef>
                <a:spcPts val="1200"/>
              </a:spcBef>
              <a:spcAft>
                <a:spcPts val="600"/>
              </a:spcAft>
              <a:buClrTx/>
              <a:buSzTx/>
              <a:buFont typeface="Arial" charset="0"/>
              <a:buNone/>
              <a:tabLst/>
              <a:defRPr/>
            </a:pPr>
            <a:r>
              <a:rPr lang="en-US">
                <a:solidFill>
                  <a:schemeClr val="accent2"/>
                </a:solidFill>
                <a:ea typeface="+mn-ea"/>
                <a:cs typeface="Arial" panose="020B0604020202020204" pitchFamily="34" charset="0"/>
              </a:rPr>
              <a:t>Components of a Digital eUro</a:t>
            </a:r>
          </a:p>
        </p:txBody>
      </p:sp>
      <p:sp>
        <p:nvSpPr>
          <p:cNvPr id="3" name="Title 2">
            <a:extLst>
              <a:ext uri="{FF2B5EF4-FFF2-40B4-BE49-F238E27FC236}">
                <a16:creationId xmlns:a16="http://schemas.microsoft.com/office/drawing/2014/main" id="{37FD1AAF-327C-45D6-9380-76EED59EEFFE}"/>
              </a:ext>
            </a:extLst>
          </p:cNvPr>
          <p:cNvSpPr>
            <a:spLocks noGrp="1"/>
          </p:cNvSpPr>
          <p:nvPr>
            <p:ph type="title"/>
          </p:nvPr>
        </p:nvSpPr>
        <p:spPr/>
        <p:txBody>
          <a:bodyPr/>
          <a:lstStyle/>
          <a:p>
            <a:r>
              <a:rPr lang="en-US" sz="3200" dirty="0"/>
              <a:t>Use cases examined by the digital euro project:</a:t>
            </a:r>
          </a:p>
        </p:txBody>
      </p:sp>
      <p:sp>
        <p:nvSpPr>
          <p:cNvPr id="4" name="Content Placeholder 3">
            <a:extLst>
              <a:ext uri="{FF2B5EF4-FFF2-40B4-BE49-F238E27FC236}">
                <a16:creationId xmlns:a16="http://schemas.microsoft.com/office/drawing/2014/main" id="{F06F6E41-6F13-4A0B-8FA7-CC491F068236}"/>
              </a:ext>
            </a:extLst>
          </p:cNvPr>
          <p:cNvSpPr>
            <a:spLocks noGrp="1"/>
          </p:cNvSpPr>
          <p:nvPr>
            <p:ph type="body" sz="quarter" idx="10"/>
          </p:nvPr>
        </p:nvSpPr>
        <p:spPr/>
        <p:txBody>
          <a:bodyPr vert="horz" lIns="0" tIns="0" rIns="0" bIns="0" rtlCol="0" anchor="t">
            <a:noAutofit/>
          </a:bodyPr>
          <a:lstStyle/>
          <a:p>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Tokenized instruments will need to be fully integrated with existing systems</a:t>
            </a:r>
            <a:endPar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endParaRPr>
          </a:p>
        </p:txBody>
      </p:sp>
      <p:sp>
        <p:nvSpPr>
          <p:cNvPr id="5" name="Rectangle 4">
            <a:extLst>
              <a:ext uri="{FF2B5EF4-FFF2-40B4-BE49-F238E27FC236}">
                <a16:creationId xmlns:a16="http://schemas.microsoft.com/office/drawing/2014/main" id="{3059ABAE-9A5C-38D4-6611-0C7F54255A26}"/>
              </a:ext>
            </a:extLst>
          </p:cNvPr>
          <p:cNvSpPr/>
          <p:nvPr/>
        </p:nvSpPr>
        <p:spPr>
          <a:xfrm>
            <a:off x="381000" y="5737091"/>
            <a:ext cx="11429999" cy="58726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i="0" u="none" strike="noStrike" kern="0" cap="none" spc="0" normalizeH="0" baseline="0" noProof="0" dirty="0">
                <a:ln>
                  <a:noFill/>
                </a:ln>
                <a:effectLst/>
                <a:uLnTx/>
                <a:uFillTx/>
                <a:latin typeface="Graphik"/>
                <a:ea typeface="+mn-ea"/>
                <a:cs typeface="Arial"/>
              </a:rPr>
              <a:t>The ECB has been conducting various experiments to test different possible components of a digital euro. These include front-end and back-end prototypes using UTXO data models and API interfaces.</a:t>
            </a:r>
          </a:p>
        </p:txBody>
      </p:sp>
      <p:pic>
        <p:nvPicPr>
          <p:cNvPr id="10" name="Picture 9">
            <a:extLst>
              <a:ext uri="{FF2B5EF4-FFF2-40B4-BE49-F238E27FC236}">
                <a16:creationId xmlns:a16="http://schemas.microsoft.com/office/drawing/2014/main" id="{D7A414FE-7E69-8FE7-D2F5-307353B5DB42}"/>
              </a:ext>
            </a:extLst>
          </p:cNvPr>
          <p:cNvPicPr>
            <a:picLocks noChangeAspect="1"/>
          </p:cNvPicPr>
          <p:nvPr/>
        </p:nvPicPr>
        <p:blipFill>
          <a:blip r:embed="rId3"/>
          <a:stretch>
            <a:fillRect/>
          </a:stretch>
        </p:blipFill>
        <p:spPr>
          <a:xfrm rot="16200000">
            <a:off x="5511453" y="4018336"/>
            <a:ext cx="30483" cy="3286029"/>
          </a:xfrm>
          <a:prstGeom prst="rect">
            <a:avLst/>
          </a:prstGeom>
        </p:spPr>
      </p:pic>
      <p:pic>
        <p:nvPicPr>
          <p:cNvPr id="11" name="Picture 10">
            <a:extLst>
              <a:ext uri="{FF2B5EF4-FFF2-40B4-BE49-F238E27FC236}">
                <a16:creationId xmlns:a16="http://schemas.microsoft.com/office/drawing/2014/main" id="{73BD1D11-A4D3-1545-426E-FA9CC123CAF2}"/>
              </a:ext>
            </a:extLst>
          </p:cNvPr>
          <p:cNvPicPr>
            <a:picLocks noChangeAspect="1"/>
          </p:cNvPicPr>
          <p:nvPr/>
        </p:nvPicPr>
        <p:blipFill>
          <a:blip r:embed="rId4"/>
          <a:stretch>
            <a:fillRect/>
          </a:stretch>
        </p:blipFill>
        <p:spPr>
          <a:xfrm>
            <a:off x="6259054" y="2944595"/>
            <a:ext cx="471301" cy="450071"/>
          </a:xfrm>
          <a:prstGeom prst="rect">
            <a:avLst/>
          </a:prstGeom>
        </p:spPr>
      </p:pic>
    </p:spTree>
    <p:extLst>
      <p:ext uri="{BB962C8B-B14F-4D97-AF65-F5344CB8AC3E}">
        <p14:creationId xmlns:p14="http://schemas.microsoft.com/office/powerpoint/2010/main" val="787220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203EBAC-1ECF-4666-8E0C-2C63A6912B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E203EBAC-1ECF-4666-8E0C-2C63A6912B5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F20CFBD-E4BD-46DD-BF53-28F66E43BC7E}"/>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a:latin typeface="Graphik Black" panose="020B0A03030202060203" pitchFamily="34" charset="0"/>
              <a:ea typeface="+mj-ea"/>
              <a:cs typeface="+mj-cs"/>
              <a:sym typeface="Graphik Black" panose="020B0A03030202060203" pitchFamily="34" charset="0"/>
            </a:endParaRPr>
          </a:p>
        </p:txBody>
      </p:sp>
      <p:sp>
        <p:nvSpPr>
          <p:cNvPr id="3" name="Title 2">
            <a:extLst>
              <a:ext uri="{FF2B5EF4-FFF2-40B4-BE49-F238E27FC236}">
                <a16:creationId xmlns:a16="http://schemas.microsoft.com/office/drawing/2014/main" id="{F1F8C147-AAC3-41B6-A6E2-AFFAF7720C37}"/>
              </a:ext>
            </a:extLst>
          </p:cNvPr>
          <p:cNvSpPr>
            <a:spLocks noGrp="1"/>
          </p:cNvSpPr>
          <p:nvPr>
            <p:ph type="title"/>
          </p:nvPr>
        </p:nvSpPr>
        <p:spPr/>
        <p:txBody>
          <a:bodyPr/>
          <a:lstStyle/>
          <a:p>
            <a:r>
              <a:rPr lang="en-GB" sz="3200" dirty="0"/>
              <a:t>The debate</a:t>
            </a:r>
          </a:p>
        </p:txBody>
      </p:sp>
      <p:sp>
        <p:nvSpPr>
          <p:cNvPr id="4" name="Text Placeholder 3">
            <a:extLst>
              <a:ext uri="{FF2B5EF4-FFF2-40B4-BE49-F238E27FC236}">
                <a16:creationId xmlns:a16="http://schemas.microsoft.com/office/drawing/2014/main" id="{B3AF64A5-2472-45AA-A7BC-5ECA5CC93C8E}"/>
              </a:ext>
            </a:extLst>
          </p:cNvPr>
          <p:cNvSpPr>
            <a:spLocks noGrp="1"/>
          </p:cNvSpPr>
          <p:nvPr>
            <p:ph type="body" sz="quarter" idx="10"/>
          </p:nvPr>
        </p:nvSpPr>
        <p:spPr/>
        <p:txBody>
          <a:bodyPr/>
          <a:lstStyle/>
          <a:p>
            <a:r>
              <a:rPr lang="en-GB"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Discussions about a digital euro revolve around the following key considerations:</a:t>
            </a:r>
          </a:p>
        </p:txBody>
      </p:sp>
      <p:graphicFrame>
        <p:nvGraphicFramePr>
          <p:cNvPr id="21" name="Table 6">
            <a:extLst>
              <a:ext uri="{FF2B5EF4-FFF2-40B4-BE49-F238E27FC236}">
                <a16:creationId xmlns:a16="http://schemas.microsoft.com/office/drawing/2014/main" id="{9CD52B5E-532D-43BE-B55C-DD00AD708DC1}"/>
              </a:ext>
            </a:extLst>
          </p:cNvPr>
          <p:cNvGraphicFramePr>
            <a:graphicFrameLocks noGrp="1"/>
          </p:cNvGraphicFramePr>
          <p:nvPr>
            <p:extLst>
              <p:ext uri="{D42A27DB-BD31-4B8C-83A1-F6EECF244321}">
                <p14:modId xmlns:p14="http://schemas.microsoft.com/office/powerpoint/2010/main" val="4081998694"/>
              </p:ext>
            </p:extLst>
          </p:nvPr>
        </p:nvGraphicFramePr>
        <p:xfrm>
          <a:off x="381000" y="2701818"/>
          <a:ext cx="11430000" cy="4052302"/>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100821630"/>
                    </a:ext>
                  </a:extLst>
                </a:gridCol>
                <a:gridCol w="2286000">
                  <a:extLst>
                    <a:ext uri="{9D8B030D-6E8A-4147-A177-3AD203B41FA5}">
                      <a16:colId xmlns:a16="http://schemas.microsoft.com/office/drawing/2014/main" val="1973708179"/>
                    </a:ext>
                  </a:extLst>
                </a:gridCol>
                <a:gridCol w="2286000">
                  <a:extLst>
                    <a:ext uri="{9D8B030D-6E8A-4147-A177-3AD203B41FA5}">
                      <a16:colId xmlns:a16="http://schemas.microsoft.com/office/drawing/2014/main" val="393006451"/>
                    </a:ext>
                  </a:extLst>
                </a:gridCol>
                <a:gridCol w="2286000">
                  <a:extLst>
                    <a:ext uri="{9D8B030D-6E8A-4147-A177-3AD203B41FA5}">
                      <a16:colId xmlns:a16="http://schemas.microsoft.com/office/drawing/2014/main" val="3969211670"/>
                    </a:ext>
                  </a:extLst>
                </a:gridCol>
                <a:gridCol w="2286000">
                  <a:extLst>
                    <a:ext uri="{9D8B030D-6E8A-4147-A177-3AD203B41FA5}">
                      <a16:colId xmlns:a16="http://schemas.microsoft.com/office/drawing/2014/main" val="3094678758"/>
                    </a:ext>
                  </a:extLst>
                </a:gridCol>
              </a:tblGrid>
              <a:tr h="6690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a:solidFill>
                            <a:schemeClr val="accent2"/>
                          </a:solidFill>
                          <a:latin typeface="Graphik" panose="020B0503030202060203" pitchFamily="34" charset="0"/>
                          <a:ea typeface="+mn-ea"/>
                          <a:cs typeface="Arial" panose="020B0604020202020204" pitchFamily="34" charset="0"/>
                        </a:rPr>
                        <a:t>DIGITAL</a:t>
                      </a:r>
                    </a:p>
                  </a:txBody>
                  <a:tcPr>
                    <a:lnR w="12700" cap="flat" cmpd="sng" algn="ctr">
                      <a:solidFill>
                        <a:schemeClr val="bg1">
                          <a:lumMod val="75000"/>
                        </a:schemeClr>
                      </a:solidFill>
                      <a:prstDash val="dot"/>
                      <a:round/>
                      <a:headEnd type="none" w="med" len="med"/>
                      <a:tailEnd type="none" w="med" len="med"/>
                    </a:lnR>
                    <a:lnB w="12700" cap="flat" cmpd="sng" algn="ctr">
                      <a:noFill/>
                      <a:prstDash val="solid"/>
                      <a:round/>
                      <a:headEnd type="none" w="med" len="med"/>
                      <a:tailEnd type="none" w="med" len="med"/>
                    </a:lnB>
                    <a:noFill/>
                  </a:tcPr>
                </a:tc>
                <a:tc>
                  <a:txBody>
                    <a:bodyPr/>
                    <a:lstStyle/>
                    <a:p>
                      <a:pPr algn="ctr"/>
                      <a:r>
                        <a:rPr lang="en-GB" sz="1800" b="1">
                          <a:solidFill>
                            <a:schemeClr val="accent2"/>
                          </a:solidFill>
                          <a:latin typeface="Graphik" panose="020B0503030202060203" pitchFamily="34" charset="0"/>
                          <a:cs typeface="Arial" panose="020B0604020202020204" pitchFamily="34" charset="0"/>
                        </a:rPr>
                        <a:t>LIMITS</a:t>
                      </a:r>
                    </a:p>
                  </a:txBody>
                  <a:tcPr>
                    <a:lnL w="12700" cap="flat" cmpd="sng" algn="ctr">
                      <a:solidFill>
                        <a:schemeClr val="bg1">
                          <a:lumMod val="75000"/>
                        </a:schemeClr>
                      </a:solidFill>
                      <a:prstDash val="dot"/>
                      <a:round/>
                      <a:headEnd type="none" w="med" len="med"/>
                      <a:tailEnd type="none" w="med" len="med"/>
                    </a:lnL>
                    <a:lnR w="12700" cap="flat" cmpd="sng" algn="ctr">
                      <a:solidFill>
                        <a:schemeClr val="bg1">
                          <a:lumMod val="75000"/>
                        </a:schemeClr>
                      </a:solidFill>
                      <a:prstDash val="dot"/>
                      <a:round/>
                      <a:headEnd type="none" w="med" len="med"/>
                      <a:tailEnd type="none" w="med" len="med"/>
                    </a:lnR>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schemeClr val="accent2"/>
                          </a:solidFill>
                          <a:latin typeface="Graphik" panose="020B0503030202060203" pitchFamily="34" charset="0"/>
                          <a:cs typeface="Arial" panose="020B0604020202020204" pitchFamily="34" charset="0"/>
                        </a:rPr>
                        <a:t>PRIVACY</a:t>
                      </a:r>
                    </a:p>
                  </a:txBody>
                  <a:tcPr>
                    <a:lnL w="12700" cap="flat" cmpd="sng" algn="ctr">
                      <a:solidFill>
                        <a:schemeClr val="bg1">
                          <a:lumMod val="75000"/>
                        </a:schemeClr>
                      </a:solidFill>
                      <a:prstDash val="dot"/>
                      <a:round/>
                      <a:headEnd type="none" w="med" len="med"/>
                      <a:tailEnd type="none" w="med" len="med"/>
                    </a:lnL>
                    <a:lnR w="12700" cap="flat" cmpd="sng" algn="ctr">
                      <a:solidFill>
                        <a:schemeClr val="bg1">
                          <a:lumMod val="75000"/>
                        </a:schemeClr>
                      </a:solidFill>
                      <a:prstDash val="dot"/>
                      <a:round/>
                      <a:headEnd type="none" w="med" len="med"/>
                      <a:tailEnd type="none" w="med" len="med"/>
                    </a:lnR>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accent2"/>
                          </a:solidFill>
                          <a:latin typeface="Graphik" panose="020B0503030202060203" pitchFamily="34" charset="0"/>
                          <a:ea typeface="+mn-ea"/>
                          <a:cs typeface="Arial" panose="020B0604020202020204" pitchFamily="34" charset="0"/>
                        </a:rPr>
                        <a:t>COMPENSATION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accent2"/>
                          </a:solidFill>
                          <a:latin typeface="Graphik" panose="020B0503030202060203" pitchFamily="34" charset="0"/>
                          <a:ea typeface="+mn-ea"/>
                          <a:cs typeface="Arial" panose="020B0604020202020204" pitchFamily="34" charset="0"/>
                        </a:rPr>
                        <a:t>MODEL</a:t>
                      </a:r>
                    </a:p>
                  </a:txBody>
                  <a:tcPr>
                    <a:lnL w="12700" cap="flat" cmpd="sng" algn="ctr">
                      <a:solidFill>
                        <a:schemeClr val="bg1">
                          <a:lumMod val="75000"/>
                        </a:schemeClr>
                      </a:solidFill>
                      <a:prstDash val="dot"/>
                      <a:round/>
                      <a:headEnd type="none" w="med" len="med"/>
                      <a:tailEnd type="none" w="med" len="med"/>
                    </a:lnL>
                    <a:lnR w="12700" cap="flat" cmpd="sng" algn="ctr">
                      <a:solidFill>
                        <a:schemeClr val="bg1">
                          <a:lumMod val="75000"/>
                        </a:schemeClr>
                      </a:solidFill>
                      <a:prstDash val="dot"/>
                      <a:round/>
                      <a:headEnd type="none" w="med" len="med"/>
                      <a:tailEnd type="none" w="med" len="med"/>
                    </a:lnR>
                    <a:lnB w="12700" cap="flat" cmpd="sng" algn="ctr">
                      <a:noFill/>
                      <a:prstDash val="solid"/>
                      <a:round/>
                      <a:headEnd type="none" w="med" len="med"/>
                      <a:tailEnd type="none" w="med" len="med"/>
                    </a:lnB>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800" b="1" kern="1200" dirty="0">
                          <a:solidFill>
                            <a:schemeClr val="accent2"/>
                          </a:solidFill>
                          <a:latin typeface="Graphik"/>
                          <a:ea typeface="+mn-ea"/>
                          <a:cs typeface="Arial"/>
                        </a:rPr>
                        <a:t>FUNCTIONAL </a:t>
                      </a:r>
                      <a:endParaRPr lang="en-GB" sz="1800" b="1" kern="1200" dirty="0">
                        <a:solidFill>
                          <a:schemeClr val="accent2"/>
                        </a:solidFill>
                        <a:latin typeface="Graphik" panose="020B0503030202060203" pitchFamily="34" charset="0"/>
                        <a:ea typeface="+mn-ea"/>
                        <a:cs typeface="Arial" panose="020B0604020202020204" pitchFamily="34" charset="0"/>
                      </a:endParaRPr>
                    </a:p>
                    <a:p>
                      <a:pPr marL="0" marR="0" lvl="0" indent="0" algn="ctr">
                        <a:lnSpc>
                          <a:spcPct val="100000"/>
                        </a:lnSpc>
                        <a:spcBef>
                          <a:spcPts val="0"/>
                        </a:spcBef>
                        <a:spcAft>
                          <a:spcPts val="0"/>
                        </a:spcAft>
                        <a:buClrTx/>
                        <a:buSzTx/>
                        <a:buFontTx/>
                        <a:buNone/>
                      </a:pPr>
                      <a:r>
                        <a:rPr lang="en-GB" sz="1800" b="1" kern="1200" dirty="0">
                          <a:solidFill>
                            <a:schemeClr val="accent2"/>
                          </a:solidFill>
                          <a:latin typeface="Graphik"/>
                          <a:ea typeface="+mn-ea"/>
                          <a:cs typeface="Arial"/>
                        </a:rPr>
                        <a:t>ARCHITECTURE</a:t>
                      </a:r>
                    </a:p>
                  </a:txBody>
                  <a:tcPr>
                    <a:lnL w="12700" cap="flat" cmpd="sng" algn="ctr">
                      <a:solidFill>
                        <a:schemeClr val="bg1">
                          <a:lumMod val="75000"/>
                        </a:schemeClr>
                      </a:solidFill>
                      <a:prstDash val="dot"/>
                      <a:round/>
                      <a:headEnd type="none" w="med" len="med"/>
                      <a:tailEnd type="none" w="med" len="med"/>
                    </a:lnL>
                    <a:lnB w="12700" cap="flat" cmpd="sng" algn="ctr">
                      <a:noFill/>
                      <a:prstDash val="solid"/>
                      <a:round/>
                      <a:headEnd type="none" w="med" len="med"/>
                      <a:tailEnd type="none" w="med" len="med"/>
                    </a:lnB>
                    <a:noFill/>
                  </a:tcPr>
                </a:tc>
                <a:extLst>
                  <a:ext uri="{0D108BD9-81ED-4DB2-BD59-A6C34878D82A}">
                    <a16:rowId xmlns:a16="http://schemas.microsoft.com/office/drawing/2014/main" val="2882396170"/>
                  </a:ext>
                </a:extLst>
              </a:tr>
              <a:tr h="2624465">
                <a:tc>
                  <a:txBody>
                    <a:bodyPr/>
                    <a:lstStyle/>
                    <a:p>
                      <a:pPr marL="36000" marR="0" lvl="0" indent="0" algn="l"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None/>
                        <a:tabLst/>
                        <a:defRPr/>
                      </a:pPr>
                      <a:r>
                        <a:rPr lang="en-US" sz="1400" b="0" kern="1200" dirty="0">
                          <a:solidFill>
                            <a:schemeClr val="dk1"/>
                          </a:solidFill>
                          <a:latin typeface="Graphik" panose="020B0503030202060203" pitchFamily="34" charset="0"/>
                          <a:ea typeface="+mn-ea"/>
                          <a:cs typeface="+mn-cs"/>
                        </a:rPr>
                        <a:t>The choice of architecture remains open. </a:t>
                      </a:r>
                    </a:p>
                    <a:p>
                      <a:pPr marL="36000" marR="0" lvl="0" indent="0" algn="l"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None/>
                        <a:tabLst/>
                        <a:defRPr/>
                      </a:pPr>
                      <a:r>
                        <a:rPr lang="en-US" sz="1400" b="0" kern="1200" dirty="0">
                          <a:solidFill>
                            <a:schemeClr val="dk1"/>
                          </a:solidFill>
                          <a:latin typeface="Graphik" panose="020B0503030202060203" pitchFamily="34" charset="0"/>
                          <a:ea typeface="+mn-ea"/>
                          <a:cs typeface="+mn-cs"/>
                        </a:rPr>
                        <a:t>There is speculation that a digital euro will not be based on a blockchain; it could use a centralized system and/or be account-based and an extension of existing payment systems.</a:t>
                      </a:r>
                    </a:p>
                    <a:p>
                      <a:pPr marL="180000" marR="0" lvl="0" indent="-144000" algn="l"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Char char="•"/>
                        <a:tabLst/>
                        <a:defRPr/>
                      </a:pPr>
                      <a:endParaRPr lang="en-GB" sz="1400" b="0" kern="1200" dirty="0">
                        <a:solidFill>
                          <a:schemeClr val="dk1"/>
                        </a:solidFill>
                        <a:latin typeface="Graphik" panose="020B0503030202060203" pitchFamily="34" charset="0"/>
                        <a:ea typeface="+mn-ea"/>
                        <a:cs typeface="+mn-cs"/>
                      </a:endParaRPr>
                    </a:p>
                    <a:p>
                      <a:pPr marL="180000" marR="0" lvl="0" indent="-144000" algn="l"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Char char="•"/>
                        <a:tabLst/>
                        <a:defRPr/>
                      </a:pPr>
                      <a:endParaRPr lang="en-GB" sz="1400" b="0" kern="1200" dirty="0">
                        <a:solidFill>
                          <a:schemeClr val="dk1"/>
                        </a:solidFill>
                        <a:latin typeface="Graphik" panose="020B0503030202060203" pitchFamily="34" charset="0"/>
                        <a:ea typeface="+mn-ea"/>
                        <a:cs typeface="+mn-cs"/>
                      </a:endParaRPr>
                    </a:p>
                  </a:txBody>
                  <a:tcPr>
                    <a:lnR w="12700" cap="flat" cmpd="sng" algn="ctr">
                      <a:solidFill>
                        <a:schemeClr val="bg1">
                          <a:lumMod val="75000"/>
                        </a:schemeClr>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6000" marR="0" lvl="0" indent="0" algn="l"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None/>
                        <a:tabLst/>
                        <a:defRPr/>
                      </a:pPr>
                      <a:r>
                        <a:rPr lang="en-US" sz="1400" b="0" kern="1200" dirty="0">
                          <a:solidFill>
                            <a:schemeClr val="dk1"/>
                          </a:solidFill>
                          <a:latin typeface="Graphik" panose="020B0503030202060203" pitchFamily="34" charset="0"/>
                          <a:ea typeface="+mn-ea"/>
                          <a:cs typeface="+mn-cs"/>
                        </a:rPr>
                        <a:t>Banks have repeatedly voiced concerns that a digital euro will crowd out bank deposits. Evidence for this is weak.</a:t>
                      </a:r>
                    </a:p>
                    <a:p>
                      <a:pPr marL="36000" marR="0" lvl="0" indent="0" algn="l"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None/>
                        <a:tabLst/>
                        <a:defRPr/>
                      </a:pPr>
                      <a:r>
                        <a:rPr lang="en-US" sz="1400" b="0" kern="1200" dirty="0">
                          <a:solidFill>
                            <a:schemeClr val="dk1"/>
                          </a:solidFill>
                          <a:latin typeface="Graphik" panose="020B0503030202060203" pitchFamily="34" charset="0"/>
                          <a:ea typeface="+mn-ea"/>
                          <a:cs typeface="+mn-cs"/>
                        </a:rPr>
                        <a:t>As a mitigating measure, the ECB proposes limits for which the economics are weak.</a:t>
                      </a:r>
                    </a:p>
                  </a:txBody>
                  <a:tcPr>
                    <a:lnL w="12700" cap="flat" cmpd="sng" algn="ctr">
                      <a:solidFill>
                        <a:schemeClr val="bg1">
                          <a:lumMod val="75000"/>
                        </a:schemeClr>
                      </a:solidFill>
                      <a:prstDash val="dot"/>
                      <a:round/>
                      <a:headEnd type="none" w="med" len="med"/>
                      <a:tailEnd type="none" w="med" len="med"/>
                    </a:lnL>
                    <a:lnR w="12700" cap="flat" cmpd="sng" algn="ctr">
                      <a:solidFill>
                        <a:schemeClr val="bg1">
                          <a:lumMod val="75000"/>
                        </a:schemeClr>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6000" marR="0" lvl="0" indent="0"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None/>
                        <a:tabLst/>
                        <a:defRPr/>
                      </a:pPr>
                      <a:r>
                        <a:rPr lang="en-US" sz="1400" dirty="0">
                          <a:latin typeface="Graphik" panose="020B0503030202060203" pitchFamily="34" charset="0"/>
                        </a:rPr>
                        <a:t>Digital payments are traceable.</a:t>
                      </a:r>
                    </a:p>
                    <a:p>
                      <a:pPr marL="36000" marR="0" lvl="0" indent="0"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None/>
                        <a:tabLst/>
                        <a:defRPr/>
                      </a:pPr>
                      <a:r>
                        <a:rPr lang="en-US" sz="1400" dirty="0">
                          <a:latin typeface="Graphik" panose="020B0503030202060203" pitchFamily="34" charset="0"/>
                        </a:rPr>
                        <a:t>The ECB wants the digital euro to be the most private digital money, with possibly a tiered structure of increasing disclosure requirements depending on the amount transacted.</a:t>
                      </a:r>
                    </a:p>
                  </a:txBody>
                  <a:tcPr>
                    <a:lnL w="12700" cap="flat" cmpd="sng" algn="ctr">
                      <a:solidFill>
                        <a:schemeClr val="bg1">
                          <a:lumMod val="75000"/>
                        </a:schemeClr>
                      </a:solidFill>
                      <a:prstDash val="dot"/>
                      <a:round/>
                      <a:headEnd type="none" w="med" len="med"/>
                      <a:tailEnd type="none" w="med" len="med"/>
                    </a:lnL>
                    <a:lnR w="12700" cap="flat" cmpd="sng" algn="ctr">
                      <a:solidFill>
                        <a:schemeClr val="bg1">
                          <a:lumMod val="75000"/>
                        </a:schemeClr>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4925" marR="0" lvl="0" indent="0" algn="l">
                        <a:lnSpc>
                          <a:spcPct val="100000"/>
                        </a:lnSpc>
                        <a:spcBef>
                          <a:spcPts val="400"/>
                        </a:spcBef>
                        <a:spcAft>
                          <a:spcPts val="400"/>
                        </a:spcAft>
                        <a:buClr>
                          <a:srgbClr val="381850"/>
                        </a:buClr>
                        <a:buSzTx/>
                        <a:buFont typeface="Arial" panose="020B0604020202020204" pitchFamily="34" charset="0"/>
                        <a:buNone/>
                      </a:pPr>
                      <a:r>
                        <a:rPr lang="en-US" sz="1400" b="0" kern="1200" dirty="0">
                          <a:solidFill>
                            <a:schemeClr val="dk1"/>
                          </a:solidFill>
                          <a:latin typeface="Graphik"/>
                          <a:ea typeface="+mn-ea"/>
                          <a:cs typeface="+mn-cs"/>
                        </a:rPr>
                        <a:t>A compensation model will be critical to ensure the economic viability of the digital euro and will not unduly rely on subsidies.</a:t>
                      </a:r>
                    </a:p>
                    <a:p>
                      <a:pPr marL="34925" marR="0" lvl="0" indent="0" algn="l">
                        <a:lnSpc>
                          <a:spcPct val="100000"/>
                        </a:lnSpc>
                        <a:spcBef>
                          <a:spcPts val="400"/>
                        </a:spcBef>
                        <a:spcAft>
                          <a:spcPts val="400"/>
                        </a:spcAft>
                        <a:buClr>
                          <a:srgbClr val="381850"/>
                        </a:buClr>
                        <a:buSzTx/>
                        <a:buFont typeface="Arial" panose="020B0604020202020204" pitchFamily="34" charset="0"/>
                        <a:buNone/>
                      </a:pPr>
                      <a:r>
                        <a:rPr lang="en-US" sz="1400" b="0" kern="1200" dirty="0">
                          <a:solidFill>
                            <a:schemeClr val="dk1"/>
                          </a:solidFill>
                          <a:latin typeface="Graphik"/>
                          <a:ea typeface="+mn-ea"/>
                          <a:cs typeface="+mn-cs"/>
                        </a:rPr>
                        <a:t>Merchants will likely be key to adoption if they see economic benefits of driving customers to using a digital euro.</a:t>
                      </a:r>
                    </a:p>
                  </a:txBody>
                  <a:tcPr>
                    <a:lnL w="12700" cap="flat" cmpd="sng" algn="ctr">
                      <a:solidFill>
                        <a:schemeClr val="bg1">
                          <a:lumMod val="75000"/>
                        </a:schemeClr>
                      </a:solidFill>
                      <a:prstDash val="dot"/>
                      <a:round/>
                      <a:headEnd type="none" w="med" len="med"/>
                      <a:tailEnd type="none" w="med" len="med"/>
                    </a:lnL>
                    <a:lnR w="12700" cap="flat" cmpd="sng" algn="ctr">
                      <a:solidFill>
                        <a:schemeClr val="bg1">
                          <a:lumMod val="75000"/>
                        </a:schemeClr>
                      </a:solid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34925" marR="0" lvl="0" indent="0" algn="l"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None/>
                      </a:pPr>
                      <a:r>
                        <a:rPr lang="en-US" sz="1400" b="0" kern="1200" dirty="0">
                          <a:solidFill>
                            <a:schemeClr val="dk1"/>
                          </a:solidFill>
                          <a:latin typeface="Graphik"/>
                          <a:ea typeface="+mn-ea"/>
                          <a:cs typeface="+mn-cs"/>
                        </a:rPr>
                        <a:t>Components of a future functional architecture of the digital euro will require intermediaries to adopt new capabilities.</a:t>
                      </a:r>
                      <a:endParaRPr lang="en-US" dirty="0"/>
                    </a:p>
                    <a:p>
                      <a:pPr marL="34925" marR="0" lvl="0" indent="0" algn="l">
                        <a:lnSpc>
                          <a:spcPct val="100000"/>
                        </a:lnSpc>
                        <a:spcBef>
                          <a:spcPts val="400"/>
                        </a:spcBef>
                        <a:spcAft>
                          <a:spcPts val="400"/>
                        </a:spcAft>
                        <a:buClr>
                          <a:srgbClr val="381850"/>
                        </a:buClr>
                        <a:buSzTx/>
                        <a:buFont typeface="Arial" panose="020B0604020202020204" pitchFamily="34" charset="0"/>
                        <a:buNone/>
                      </a:pPr>
                      <a:r>
                        <a:rPr lang="en-US" sz="1400" b="0" kern="1200" dirty="0">
                          <a:solidFill>
                            <a:schemeClr val="dk1"/>
                          </a:solidFill>
                          <a:latin typeface="Graphik"/>
                          <a:ea typeface="+mn-ea"/>
                          <a:cs typeface="+mn-cs"/>
                        </a:rPr>
                        <a:t>A digital euro will be integrated with existing systems.</a:t>
                      </a:r>
                      <a:endParaRPr lang="en-US" dirty="0"/>
                    </a:p>
                    <a:p>
                      <a:pPr marL="36000" marR="0" lvl="0" indent="0" algn="l" defTabSz="914400" rtl="0" eaLnBrk="1" fontAlgn="auto" latinLnBrk="0" hangingPunct="1">
                        <a:lnSpc>
                          <a:spcPct val="100000"/>
                        </a:lnSpc>
                        <a:spcBef>
                          <a:spcPts val="400"/>
                        </a:spcBef>
                        <a:spcAft>
                          <a:spcPts val="400"/>
                        </a:spcAft>
                        <a:buClr>
                          <a:schemeClr val="accent1">
                            <a:lumMod val="50000"/>
                          </a:schemeClr>
                        </a:buClr>
                        <a:buSzTx/>
                        <a:buFont typeface="Arial" panose="020B0604020202020204" pitchFamily="34" charset="0"/>
                        <a:buNone/>
                        <a:tabLst/>
                        <a:defRPr/>
                      </a:pPr>
                      <a:endParaRPr lang="en-GB" sz="1400" b="0" kern="1200" dirty="0">
                        <a:solidFill>
                          <a:schemeClr val="dk1"/>
                        </a:solidFill>
                        <a:latin typeface="Graphik" panose="020B0503030202060203" pitchFamily="34" charset="0"/>
                        <a:ea typeface="+mn-ea"/>
                        <a:cs typeface="+mn-cs"/>
                      </a:endParaRPr>
                    </a:p>
                  </a:txBody>
                  <a:tcPr>
                    <a:lnL w="12700" cap="flat" cmpd="sng" algn="ctr">
                      <a:solidFill>
                        <a:schemeClr val="bg1">
                          <a:lumMod val="75000"/>
                        </a:schemeClr>
                      </a:solidFill>
                      <a:prstDash val="dot"/>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07897696"/>
                  </a:ext>
                </a:extLst>
              </a:tr>
            </a:tbl>
          </a:graphicData>
        </a:graphic>
      </p:graphicFrame>
      <p:grpSp>
        <p:nvGrpSpPr>
          <p:cNvPr id="45" name="Group 190">
            <a:extLst>
              <a:ext uri="{FF2B5EF4-FFF2-40B4-BE49-F238E27FC236}">
                <a16:creationId xmlns:a16="http://schemas.microsoft.com/office/drawing/2014/main" id="{93977804-3420-4B96-9CC7-5D77651F08D9}"/>
              </a:ext>
            </a:extLst>
          </p:cNvPr>
          <p:cNvGrpSpPr>
            <a:grpSpLocks noChangeAspect="1"/>
          </p:cNvGrpSpPr>
          <p:nvPr/>
        </p:nvGrpSpPr>
        <p:grpSpPr bwMode="auto">
          <a:xfrm>
            <a:off x="3613599" y="1737424"/>
            <a:ext cx="512799" cy="571253"/>
            <a:chOff x="2611" y="3221"/>
            <a:chExt cx="386" cy="430"/>
          </a:xfrm>
          <a:solidFill>
            <a:schemeClr val="accent2"/>
          </a:solidFill>
        </p:grpSpPr>
        <p:sp>
          <p:nvSpPr>
            <p:cNvPr id="46" name="Freeform 191">
              <a:extLst>
                <a:ext uri="{FF2B5EF4-FFF2-40B4-BE49-F238E27FC236}">
                  <a16:creationId xmlns:a16="http://schemas.microsoft.com/office/drawing/2014/main" id="{E5F3F0A5-4060-4379-8DC2-C77FA204BB45}"/>
                </a:ext>
              </a:extLst>
            </p:cNvPr>
            <p:cNvSpPr>
              <a:spLocks noEditPoints="1"/>
            </p:cNvSpPr>
            <p:nvPr/>
          </p:nvSpPr>
          <p:spPr bwMode="auto">
            <a:xfrm>
              <a:off x="2611" y="3221"/>
              <a:ext cx="386" cy="430"/>
            </a:xfrm>
            <a:custGeom>
              <a:avLst/>
              <a:gdLst>
                <a:gd name="T0" fmla="*/ 126 w 252"/>
                <a:gd name="T1" fmla="*/ 288 h 288"/>
                <a:gd name="T2" fmla="*/ 125 w 252"/>
                <a:gd name="T3" fmla="*/ 288 h 288"/>
                <a:gd name="T4" fmla="*/ 1 w 252"/>
                <a:gd name="T5" fmla="*/ 192 h 288"/>
                <a:gd name="T6" fmla="*/ 0 w 252"/>
                <a:gd name="T7" fmla="*/ 190 h 288"/>
                <a:gd name="T8" fmla="*/ 0 w 252"/>
                <a:gd name="T9" fmla="*/ 12 h 288"/>
                <a:gd name="T10" fmla="*/ 4 w 252"/>
                <a:gd name="T11" fmla="*/ 7 h 288"/>
                <a:gd name="T12" fmla="*/ 10 w 252"/>
                <a:gd name="T13" fmla="*/ 8 h 288"/>
                <a:gd name="T14" fmla="*/ 67 w 252"/>
                <a:gd name="T15" fmla="*/ 29 h 288"/>
                <a:gd name="T16" fmla="*/ 122 w 252"/>
                <a:gd name="T17" fmla="*/ 2 h 288"/>
                <a:gd name="T18" fmla="*/ 131 w 252"/>
                <a:gd name="T19" fmla="*/ 2 h 288"/>
                <a:gd name="T20" fmla="*/ 186 w 252"/>
                <a:gd name="T21" fmla="*/ 29 h 288"/>
                <a:gd name="T22" fmla="*/ 243 w 252"/>
                <a:gd name="T23" fmla="*/ 8 h 288"/>
                <a:gd name="T24" fmla="*/ 249 w 252"/>
                <a:gd name="T25" fmla="*/ 7 h 288"/>
                <a:gd name="T26" fmla="*/ 252 w 252"/>
                <a:gd name="T27" fmla="*/ 12 h 288"/>
                <a:gd name="T28" fmla="*/ 252 w 252"/>
                <a:gd name="T29" fmla="*/ 190 h 288"/>
                <a:gd name="T30" fmla="*/ 252 w 252"/>
                <a:gd name="T31" fmla="*/ 192 h 288"/>
                <a:gd name="T32" fmla="*/ 128 w 252"/>
                <a:gd name="T33" fmla="*/ 288 h 288"/>
                <a:gd name="T34" fmla="*/ 126 w 252"/>
                <a:gd name="T35" fmla="*/ 288 h 288"/>
                <a:gd name="T36" fmla="*/ 12 w 252"/>
                <a:gd name="T37" fmla="*/ 189 h 288"/>
                <a:gd name="T38" fmla="*/ 126 w 252"/>
                <a:gd name="T39" fmla="*/ 276 h 288"/>
                <a:gd name="T40" fmla="*/ 240 w 252"/>
                <a:gd name="T41" fmla="*/ 189 h 288"/>
                <a:gd name="T42" fmla="*/ 240 w 252"/>
                <a:gd name="T43" fmla="*/ 24 h 288"/>
                <a:gd name="T44" fmla="*/ 186 w 252"/>
                <a:gd name="T45" fmla="*/ 41 h 288"/>
                <a:gd name="T46" fmla="*/ 126 w 252"/>
                <a:gd name="T47" fmla="*/ 15 h 288"/>
                <a:gd name="T48" fmla="*/ 67 w 252"/>
                <a:gd name="T49" fmla="*/ 41 h 288"/>
                <a:gd name="T50" fmla="*/ 12 w 252"/>
                <a:gd name="T51" fmla="*/ 24 h 288"/>
                <a:gd name="T52" fmla="*/ 12 w 252"/>
                <a:gd name="T53" fmla="*/ 18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2" h="288">
                  <a:moveTo>
                    <a:pt x="126" y="288"/>
                  </a:moveTo>
                  <a:cubicBezTo>
                    <a:pt x="126" y="288"/>
                    <a:pt x="125" y="288"/>
                    <a:pt x="125" y="288"/>
                  </a:cubicBezTo>
                  <a:cubicBezTo>
                    <a:pt x="20" y="259"/>
                    <a:pt x="1" y="194"/>
                    <a:pt x="1" y="192"/>
                  </a:cubicBezTo>
                  <a:cubicBezTo>
                    <a:pt x="1" y="191"/>
                    <a:pt x="0" y="191"/>
                    <a:pt x="0" y="190"/>
                  </a:cubicBezTo>
                  <a:cubicBezTo>
                    <a:pt x="0" y="12"/>
                    <a:pt x="0" y="12"/>
                    <a:pt x="0" y="12"/>
                  </a:cubicBezTo>
                  <a:cubicBezTo>
                    <a:pt x="0" y="10"/>
                    <a:pt x="2" y="8"/>
                    <a:pt x="4" y="7"/>
                  </a:cubicBezTo>
                  <a:cubicBezTo>
                    <a:pt x="6" y="6"/>
                    <a:pt x="8" y="6"/>
                    <a:pt x="10" y="8"/>
                  </a:cubicBezTo>
                  <a:cubicBezTo>
                    <a:pt x="31" y="22"/>
                    <a:pt x="49" y="29"/>
                    <a:pt x="67" y="29"/>
                  </a:cubicBezTo>
                  <a:cubicBezTo>
                    <a:pt x="88" y="29"/>
                    <a:pt x="108" y="19"/>
                    <a:pt x="122" y="2"/>
                  </a:cubicBezTo>
                  <a:cubicBezTo>
                    <a:pt x="124" y="0"/>
                    <a:pt x="129" y="0"/>
                    <a:pt x="131" y="2"/>
                  </a:cubicBezTo>
                  <a:cubicBezTo>
                    <a:pt x="145" y="19"/>
                    <a:pt x="165" y="29"/>
                    <a:pt x="186" y="29"/>
                  </a:cubicBezTo>
                  <a:cubicBezTo>
                    <a:pt x="204" y="29"/>
                    <a:pt x="222" y="22"/>
                    <a:pt x="243" y="8"/>
                  </a:cubicBezTo>
                  <a:cubicBezTo>
                    <a:pt x="245" y="6"/>
                    <a:pt x="247" y="6"/>
                    <a:pt x="249" y="7"/>
                  </a:cubicBezTo>
                  <a:cubicBezTo>
                    <a:pt x="251" y="8"/>
                    <a:pt x="252" y="10"/>
                    <a:pt x="252" y="12"/>
                  </a:cubicBezTo>
                  <a:cubicBezTo>
                    <a:pt x="252" y="190"/>
                    <a:pt x="252" y="190"/>
                    <a:pt x="252" y="190"/>
                  </a:cubicBezTo>
                  <a:cubicBezTo>
                    <a:pt x="252" y="191"/>
                    <a:pt x="252" y="191"/>
                    <a:pt x="252" y="192"/>
                  </a:cubicBezTo>
                  <a:cubicBezTo>
                    <a:pt x="251" y="194"/>
                    <a:pt x="233" y="259"/>
                    <a:pt x="128" y="288"/>
                  </a:cubicBezTo>
                  <a:cubicBezTo>
                    <a:pt x="128" y="288"/>
                    <a:pt x="127" y="288"/>
                    <a:pt x="126" y="288"/>
                  </a:cubicBezTo>
                  <a:close/>
                  <a:moveTo>
                    <a:pt x="12" y="189"/>
                  </a:moveTo>
                  <a:cubicBezTo>
                    <a:pt x="15" y="196"/>
                    <a:pt x="36" y="250"/>
                    <a:pt x="126" y="276"/>
                  </a:cubicBezTo>
                  <a:cubicBezTo>
                    <a:pt x="217" y="250"/>
                    <a:pt x="238" y="196"/>
                    <a:pt x="240" y="189"/>
                  </a:cubicBezTo>
                  <a:cubicBezTo>
                    <a:pt x="240" y="24"/>
                    <a:pt x="240" y="24"/>
                    <a:pt x="240" y="24"/>
                  </a:cubicBezTo>
                  <a:cubicBezTo>
                    <a:pt x="221" y="36"/>
                    <a:pt x="204" y="41"/>
                    <a:pt x="186" y="41"/>
                  </a:cubicBezTo>
                  <a:cubicBezTo>
                    <a:pt x="164" y="41"/>
                    <a:pt x="142" y="32"/>
                    <a:pt x="126" y="15"/>
                  </a:cubicBezTo>
                  <a:cubicBezTo>
                    <a:pt x="111" y="32"/>
                    <a:pt x="89" y="41"/>
                    <a:pt x="67" y="41"/>
                  </a:cubicBezTo>
                  <a:cubicBezTo>
                    <a:pt x="49" y="41"/>
                    <a:pt x="32" y="36"/>
                    <a:pt x="12" y="24"/>
                  </a:cubicBezTo>
                  <a:lnTo>
                    <a:pt x="12"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92">
              <a:extLst>
                <a:ext uri="{FF2B5EF4-FFF2-40B4-BE49-F238E27FC236}">
                  <a16:creationId xmlns:a16="http://schemas.microsoft.com/office/drawing/2014/main" id="{3A3CB73B-0C9A-4052-B77C-7357E7C60206}"/>
                </a:ext>
              </a:extLst>
            </p:cNvPr>
            <p:cNvSpPr>
              <a:spLocks noEditPoints="1"/>
            </p:cNvSpPr>
            <p:nvPr/>
          </p:nvSpPr>
          <p:spPr bwMode="auto">
            <a:xfrm>
              <a:off x="2703" y="3328"/>
              <a:ext cx="202" cy="198"/>
            </a:xfrm>
            <a:custGeom>
              <a:avLst/>
              <a:gdLst>
                <a:gd name="T0" fmla="*/ 90 w 132"/>
                <a:gd name="T1" fmla="*/ 132 h 132"/>
                <a:gd name="T2" fmla="*/ 42 w 132"/>
                <a:gd name="T3" fmla="*/ 132 h 132"/>
                <a:gd name="T4" fmla="*/ 36 w 132"/>
                <a:gd name="T5" fmla="*/ 126 h 132"/>
                <a:gd name="T6" fmla="*/ 36 w 132"/>
                <a:gd name="T7" fmla="*/ 96 h 132"/>
                <a:gd name="T8" fmla="*/ 6 w 132"/>
                <a:gd name="T9" fmla="*/ 96 h 132"/>
                <a:gd name="T10" fmla="*/ 0 w 132"/>
                <a:gd name="T11" fmla="*/ 90 h 132"/>
                <a:gd name="T12" fmla="*/ 0 w 132"/>
                <a:gd name="T13" fmla="*/ 42 h 132"/>
                <a:gd name="T14" fmla="*/ 6 w 132"/>
                <a:gd name="T15" fmla="*/ 36 h 132"/>
                <a:gd name="T16" fmla="*/ 36 w 132"/>
                <a:gd name="T17" fmla="*/ 36 h 132"/>
                <a:gd name="T18" fmla="*/ 36 w 132"/>
                <a:gd name="T19" fmla="*/ 6 h 132"/>
                <a:gd name="T20" fmla="*/ 42 w 132"/>
                <a:gd name="T21" fmla="*/ 0 h 132"/>
                <a:gd name="T22" fmla="*/ 90 w 132"/>
                <a:gd name="T23" fmla="*/ 0 h 132"/>
                <a:gd name="T24" fmla="*/ 96 w 132"/>
                <a:gd name="T25" fmla="*/ 6 h 132"/>
                <a:gd name="T26" fmla="*/ 96 w 132"/>
                <a:gd name="T27" fmla="*/ 36 h 132"/>
                <a:gd name="T28" fmla="*/ 126 w 132"/>
                <a:gd name="T29" fmla="*/ 36 h 132"/>
                <a:gd name="T30" fmla="*/ 132 w 132"/>
                <a:gd name="T31" fmla="*/ 42 h 132"/>
                <a:gd name="T32" fmla="*/ 132 w 132"/>
                <a:gd name="T33" fmla="*/ 90 h 132"/>
                <a:gd name="T34" fmla="*/ 126 w 132"/>
                <a:gd name="T35" fmla="*/ 96 h 132"/>
                <a:gd name="T36" fmla="*/ 96 w 132"/>
                <a:gd name="T37" fmla="*/ 96 h 132"/>
                <a:gd name="T38" fmla="*/ 96 w 132"/>
                <a:gd name="T39" fmla="*/ 126 h 132"/>
                <a:gd name="T40" fmla="*/ 90 w 132"/>
                <a:gd name="T41" fmla="*/ 132 h 132"/>
                <a:gd name="T42" fmla="*/ 48 w 132"/>
                <a:gd name="T43" fmla="*/ 120 h 132"/>
                <a:gd name="T44" fmla="*/ 84 w 132"/>
                <a:gd name="T45" fmla="*/ 120 h 132"/>
                <a:gd name="T46" fmla="*/ 84 w 132"/>
                <a:gd name="T47" fmla="*/ 90 h 132"/>
                <a:gd name="T48" fmla="*/ 90 w 132"/>
                <a:gd name="T49" fmla="*/ 84 h 132"/>
                <a:gd name="T50" fmla="*/ 120 w 132"/>
                <a:gd name="T51" fmla="*/ 84 h 132"/>
                <a:gd name="T52" fmla="*/ 120 w 132"/>
                <a:gd name="T53" fmla="*/ 48 h 132"/>
                <a:gd name="T54" fmla="*/ 90 w 132"/>
                <a:gd name="T55" fmla="*/ 48 h 132"/>
                <a:gd name="T56" fmla="*/ 84 w 132"/>
                <a:gd name="T57" fmla="*/ 42 h 132"/>
                <a:gd name="T58" fmla="*/ 84 w 132"/>
                <a:gd name="T59" fmla="*/ 12 h 132"/>
                <a:gd name="T60" fmla="*/ 48 w 132"/>
                <a:gd name="T61" fmla="*/ 12 h 132"/>
                <a:gd name="T62" fmla="*/ 48 w 132"/>
                <a:gd name="T63" fmla="*/ 42 h 132"/>
                <a:gd name="T64" fmla="*/ 42 w 132"/>
                <a:gd name="T65" fmla="*/ 48 h 132"/>
                <a:gd name="T66" fmla="*/ 12 w 132"/>
                <a:gd name="T67" fmla="*/ 48 h 132"/>
                <a:gd name="T68" fmla="*/ 12 w 132"/>
                <a:gd name="T69" fmla="*/ 84 h 132"/>
                <a:gd name="T70" fmla="*/ 42 w 132"/>
                <a:gd name="T71" fmla="*/ 84 h 132"/>
                <a:gd name="T72" fmla="*/ 48 w 132"/>
                <a:gd name="T73" fmla="*/ 90 h 132"/>
                <a:gd name="T74" fmla="*/ 48 w 132"/>
                <a:gd name="T75"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32">
                  <a:moveTo>
                    <a:pt x="90" y="132"/>
                  </a:moveTo>
                  <a:cubicBezTo>
                    <a:pt x="42" y="132"/>
                    <a:pt x="42" y="132"/>
                    <a:pt x="42" y="132"/>
                  </a:cubicBezTo>
                  <a:cubicBezTo>
                    <a:pt x="39" y="132"/>
                    <a:pt x="36" y="130"/>
                    <a:pt x="36" y="126"/>
                  </a:cubicBezTo>
                  <a:cubicBezTo>
                    <a:pt x="36" y="96"/>
                    <a:pt x="36" y="96"/>
                    <a:pt x="36" y="96"/>
                  </a:cubicBezTo>
                  <a:cubicBezTo>
                    <a:pt x="6" y="96"/>
                    <a:pt x="6" y="96"/>
                    <a:pt x="6" y="96"/>
                  </a:cubicBezTo>
                  <a:cubicBezTo>
                    <a:pt x="3" y="96"/>
                    <a:pt x="0" y="94"/>
                    <a:pt x="0" y="90"/>
                  </a:cubicBezTo>
                  <a:cubicBezTo>
                    <a:pt x="0" y="42"/>
                    <a:pt x="0" y="42"/>
                    <a:pt x="0" y="42"/>
                  </a:cubicBezTo>
                  <a:cubicBezTo>
                    <a:pt x="0" y="39"/>
                    <a:pt x="3" y="36"/>
                    <a:pt x="6" y="36"/>
                  </a:cubicBezTo>
                  <a:cubicBezTo>
                    <a:pt x="36" y="36"/>
                    <a:pt x="36" y="36"/>
                    <a:pt x="36" y="36"/>
                  </a:cubicBezTo>
                  <a:cubicBezTo>
                    <a:pt x="36" y="6"/>
                    <a:pt x="36" y="6"/>
                    <a:pt x="36" y="6"/>
                  </a:cubicBezTo>
                  <a:cubicBezTo>
                    <a:pt x="36" y="3"/>
                    <a:pt x="39" y="0"/>
                    <a:pt x="42" y="0"/>
                  </a:cubicBezTo>
                  <a:cubicBezTo>
                    <a:pt x="90" y="0"/>
                    <a:pt x="90" y="0"/>
                    <a:pt x="90" y="0"/>
                  </a:cubicBezTo>
                  <a:cubicBezTo>
                    <a:pt x="94" y="0"/>
                    <a:pt x="96" y="3"/>
                    <a:pt x="96" y="6"/>
                  </a:cubicBezTo>
                  <a:cubicBezTo>
                    <a:pt x="96" y="36"/>
                    <a:pt x="96" y="36"/>
                    <a:pt x="96" y="36"/>
                  </a:cubicBezTo>
                  <a:cubicBezTo>
                    <a:pt x="126" y="36"/>
                    <a:pt x="126" y="36"/>
                    <a:pt x="126" y="36"/>
                  </a:cubicBezTo>
                  <a:cubicBezTo>
                    <a:pt x="130" y="36"/>
                    <a:pt x="132" y="39"/>
                    <a:pt x="132" y="42"/>
                  </a:cubicBezTo>
                  <a:cubicBezTo>
                    <a:pt x="132" y="90"/>
                    <a:pt x="132" y="90"/>
                    <a:pt x="132" y="90"/>
                  </a:cubicBezTo>
                  <a:cubicBezTo>
                    <a:pt x="132" y="94"/>
                    <a:pt x="130" y="96"/>
                    <a:pt x="126" y="96"/>
                  </a:cubicBezTo>
                  <a:cubicBezTo>
                    <a:pt x="96" y="96"/>
                    <a:pt x="96" y="96"/>
                    <a:pt x="96" y="96"/>
                  </a:cubicBezTo>
                  <a:cubicBezTo>
                    <a:pt x="96" y="126"/>
                    <a:pt x="96" y="126"/>
                    <a:pt x="96" y="126"/>
                  </a:cubicBezTo>
                  <a:cubicBezTo>
                    <a:pt x="96" y="130"/>
                    <a:pt x="94" y="132"/>
                    <a:pt x="90" y="132"/>
                  </a:cubicBezTo>
                  <a:close/>
                  <a:moveTo>
                    <a:pt x="48" y="120"/>
                  </a:moveTo>
                  <a:cubicBezTo>
                    <a:pt x="84" y="120"/>
                    <a:pt x="84" y="120"/>
                    <a:pt x="84" y="120"/>
                  </a:cubicBezTo>
                  <a:cubicBezTo>
                    <a:pt x="84" y="90"/>
                    <a:pt x="84" y="90"/>
                    <a:pt x="84" y="90"/>
                  </a:cubicBezTo>
                  <a:cubicBezTo>
                    <a:pt x="84" y="87"/>
                    <a:pt x="87" y="84"/>
                    <a:pt x="90" y="84"/>
                  </a:cubicBezTo>
                  <a:cubicBezTo>
                    <a:pt x="120" y="84"/>
                    <a:pt x="120" y="84"/>
                    <a:pt x="120" y="84"/>
                  </a:cubicBezTo>
                  <a:cubicBezTo>
                    <a:pt x="120" y="48"/>
                    <a:pt x="120" y="48"/>
                    <a:pt x="120" y="48"/>
                  </a:cubicBezTo>
                  <a:cubicBezTo>
                    <a:pt x="90" y="48"/>
                    <a:pt x="90" y="48"/>
                    <a:pt x="90" y="48"/>
                  </a:cubicBezTo>
                  <a:cubicBezTo>
                    <a:pt x="87" y="48"/>
                    <a:pt x="84" y="46"/>
                    <a:pt x="84" y="42"/>
                  </a:cubicBezTo>
                  <a:cubicBezTo>
                    <a:pt x="84" y="12"/>
                    <a:pt x="84" y="12"/>
                    <a:pt x="84" y="12"/>
                  </a:cubicBezTo>
                  <a:cubicBezTo>
                    <a:pt x="48" y="12"/>
                    <a:pt x="48" y="12"/>
                    <a:pt x="48" y="12"/>
                  </a:cubicBezTo>
                  <a:cubicBezTo>
                    <a:pt x="48" y="42"/>
                    <a:pt x="48" y="42"/>
                    <a:pt x="48" y="42"/>
                  </a:cubicBezTo>
                  <a:cubicBezTo>
                    <a:pt x="48" y="46"/>
                    <a:pt x="46" y="48"/>
                    <a:pt x="42" y="48"/>
                  </a:cubicBezTo>
                  <a:cubicBezTo>
                    <a:pt x="12" y="48"/>
                    <a:pt x="12" y="48"/>
                    <a:pt x="12" y="48"/>
                  </a:cubicBezTo>
                  <a:cubicBezTo>
                    <a:pt x="12" y="84"/>
                    <a:pt x="12" y="84"/>
                    <a:pt x="12" y="84"/>
                  </a:cubicBezTo>
                  <a:cubicBezTo>
                    <a:pt x="42" y="84"/>
                    <a:pt x="42" y="84"/>
                    <a:pt x="42" y="84"/>
                  </a:cubicBezTo>
                  <a:cubicBezTo>
                    <a:pt x="46" y="84"/>
                    <a:pt x="48" y="87"/>
                    <a:pt x="48" y="90"/>
                  </a:cubicBezTo>
                  <a:lnTo>
                    <a:pt x="4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2" name="Graphic 31" descr="Money with solid fill">
            <a:extLst>
              <a:ext uri="{FF2B5EF4-FFF2-40B4-BE49-F238E27FC236}">
                <a16:creationId xmlns:a16="http://schemas.microsoft.com/office/drawing/2014/main" id="{D6EE37B8-CDDD-7BA8-0D83-6D23FCBFF3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9863" y="2252456"/>
            <a:ext cx="516155" cy="516155"/>
          </a:xfrm>
          <a:prstGeom prst="rect">
            <a:avLst/>
          </a:prstGeom>
        </p:spPr>
      </p:pic>
      <p:pic>
        <p:nvPicPr>
          <p:cNvPr id="33" name="Graphic 32" descr="Money with solid fill">
            <a:extLst>
              <a:ext uri="{FF2B5EF4-FFF2-40B4-BE49-F238E27FC236}">
                <a16:creationId xmlns:a16="http://schemas.microsoft.com/office/drawing/2014/main" id="{79435D02-CA10-0B05-4F74-F3DB49F2BB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17698" y="1764973"/>
            <a:ext cx="516155" cy="516155"/>
          </a:xfrm>
          <a:prstGeom prst="rect">
            <a:avLst/>
          </a:prstGeom>
        </p:spPr>
      </p:pic>
      <p:pic>
        <p:nvPicPr>
          <p:cNvPr id="9" name="Picture 8">
            <a:extLst>
              <a:ext uri="{FF2B5EF4-FFF2-40B4-BE49-F238E27FC236}">
                <a16:creationId xmlns:a16="http://schemas.microsoft.com/office/drawing/2014/main" id="{24C8F0C1-BD8A-6FCB-2FC6-F698F0C34C2C}"/>
              </a:ext>
            </a:extLst>
          </p:cNvPr>
          <p:cNvPicPr>
            <a:picLocks noChangeAspect="1"/>
          </p:cNvPicPr>
          <p:nvPr/>
        </p:nvPicPr>
        <p:blipFill>
          <a:blip r:embed="rId11"/>
          <a:stretch>
            <a:fillRect/>
          </a:stretch>
        </p:blipFill>
        <p:spPr>
          <a:xfrm>
            <a:off x="5861848" y="1817074"/>
            <a:ext cx="411952" cy="411952"/>
          </a:xfrm>
          <a:prstGeom prst="rect">
            <a:avLst/>
          </a:prstGeom>
        </p:spPr>
      </p:pic>
      <p:pic>
        <p:nvPicPr>
          <p:cNvPr id="15" name="Picture 14">
            <a:extLst>
              <a:ext uri="{FF2B5EF4-FFF2-40B4-BE49-F238E27FC236}">
                <a16:creationId xmlns:a16="http://schemas.microsoft.com/office/drawing/2014/main" id="{C80DB40F-6458-1E38-A505-3B97D36C2F0A}"/>
              </a:ext>
            </a:extLst>
          </p:cNvPr>
          <p:cNvPicPr>
            <a:picLocks noChangeAspect="1"/>
          </p:cNvPicPr>
          <p:nvPr/>
        </p:nvPicPr>
        <p:blipFill>
          <a:blip r:embed="rId12"/>
          <a:stretch>
            <a:fillRect/>
          </a:stretch>
        </p:blipFill>
        <p:spPr>
          <a:xfrm>
            <a:off x="10439483" y="1823200"/>
            <a:ext cx="392689" cy="399701"/>
          </a:xfrm>
          <a:prstGeom prst="rect">
            <a:avLst/>
          </a:prstGeom>
        </p:spPr>
      </p:pic>
      <p:pic>
        <p:nvPicPr>
          <p:cNvPr id="16" name="Picture 15">
            <a:extLst>
              <a:ext uri="{FF2B5EF4-FFF2-40B4-BE49-F238E27FC236}">
                <a16:creationId xmlns:a16="http://schemas.microsoft.com/office/drawing/2014/main" id="{60E437BB-D318-118D-9F6B-74D429399CBE}"/>
              </a:ext>
            </a:extLst>
          </p:cNvPr>
          <p:cNvPicPr>
            <a:picLocks noChangeAspect="1"/>
          </p:cNvPicPr>
          <p:nvPr/>
        </p:nvPicPr>
        <p:blipFill>
          <a:blip r:embed="rId13"/>
          <a:stretch>
            <a:fillRect/>
          </a:stretch>
        </p:blipFill>
        <p:spPr>
          <a:xfrm>
            <a:off x="1211911" y="1801614"/>
            <a:ext cx="580012" cy="500920"/>
          </a:xfrm>
          <a:prstGeom prst="rect">
            <a:avLst/>
          </a:prstGeom>
        </p:spPr>
      </p:pic>
    </p:spTree>
    <p:extLst>
      <p:ext uri="{BB962C8B-B14F-4D97-AF65-F5344CB8AC3E}">
        <p14:creationId xmlns:p14="http://schemas.microsoft.com/office/powerpoint/2010/main" val="114012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b="1" dirty="0">
                <a:latin typeface="Graphik" panose="020B0503030202060203" pitchFamily="34" charset="77"/>
                <a:cs typeface="Arial" panose="020B0604020202020204" pitchFamily="34" charset="0"/>
              </a:rPr>
              <a:t>Digital</a:t>
            </a:r>
            <a:endParaRPr lang="en-CR" dirty="0"/>
          </a:p>
        </p:txBody>
      </p:sp>
      <p:sp>
        <p:nvSpPr>
          <p:cNvPr id="3" name="Text Placeholder 2">
            <a:extLst>
              <a:ext uri="{FF2B5EF4-FFF2-40B4-BE49-F238E27FC236}">
                <a16:creationId xmlns:a16="http://schemas.microsoft.com/office/drawing/2014/main" id="{95F6A346-418B-CECE-EC93-A776E5D14A31}"/>
              </a:ext>
            </a:extLst>
          </p:cNvPr>
          <p:cNvSpPr>
            <a:spLocks noGrp="1"/>
          </p:cNvSpPr>
          <p:nvPr>
            <p:ph type="body" sz="quarter" idx="12"/>
          </p:nvPr>
        </p:nvSpPr>
        <p:spPr>
          <a:xfrm>
            <a:off x="708563" y="1770458"/>
            <a:ext cx="5067202" cy="3262833"/>
          </a:xfrm>
          <a:noFill/>
        </p:spPr>
        <p:txBody>
          <a:bodyPr anchor="t"/>
          <a:lstStyle/>
          <a:p>
            <a:pPr>
              <a:buClr>
                <a:schemeClr val="accent2"/>
              </a:buClr>
              <a:buSzPct val="105000"/>
            </a:pPr>
            <a:r>
              <a:rPr lang="en-GB" sz="1800" b="1" dirty="0">
                <a:latin typeface="+mn-lt"/>
                <a:cs typeface="Arial" panose="020B0604020202020204" pitchFamily="34" charset="0"/>
              </a:rPr>
              <a:t>Accounts vs Tokens</a:t>
            </a:r>
          </a:p>
          <a:p>
            <a:pPr>
              <a:buClr>
                <a:schemeClr val="accent2"/>
              </a:buClr>
              <a:buSzPct val="105000"/>
            </a:pPr>
            <a:endParaRPr lang="en-GB" sz="1400" b="1" dirty="0">
              <a:latin typeface="+mn-lt"/>
              <a:cs typeface="Arial" panose="020B0604020202020204" pitchFamily="34" charset="0"/>
            </a:endParaRPr>
          </a:p>
          <a:p>
            <a:pPr>
              <a:buClr>
                <a:schemeClr val="accent2"/>
              </a:buClr>
              <a:buSzPct val="105000"/>
            </a:pPr>
            <a:endParaRPr lang="en-GB" sz="1400" b="1" dirty="0">
              <a:latin typeface="+mn-lt"/>
              <a:cs typeface="Arial" panose="020B0604020202020204" pitchFamily="34" charset="0"/>
            </a:endParaRPr>
          </a:p>
          <a:p>
            <a:pPr>
              <a:buClr>
                <a:schemeClr val="accent2"/>
              </a:buClr>
              <a:buSzPct val="105000"/>
            </a:pPr>
            <a:r>
              <a:rPr lang="en-GB" sz="1400" b="1" kern="0" dirty="0">
                <a:solidFill>
                  <a:schemeClr val="accent1"/>
                </a:solidFill>
                <a:latin typeface="Graphik" panose="020B0503030202060203" pitchFamily="34" charset="0"/>
              </a:rPr>
              <a:t>Money is normally an account or book entry</a:t>
            </a:r>
            <a:r>
              <a:rPr lang="en-GB" sz="1400" dirty="0">
                <a:latin typeface="+mn-lt"/>
                <a:cs typeface="Arial" panose="020B0604020202020204" pitchFamily="34" charset="0"/>
              </a:rPr>
              <a:t>. Accounts represent liabilities of the account issuer and transfers can be performed between account holders of the same institution.</a:t>
            </a:r>
          </a:p>
          <a:p>
            <a:pPr>
              <a:buClr>
                <a:schemeClr val="accent2"/>
              </a:buClr>
              <a:buSzPct val="105000"/>
            </a:pPr>
            <a:endParaRPr lang="en-GB" sz="1400" dirty="0">
              <a:latin typeface="+mn-lt"/>
              <a:cs typeface="Arial" panose="020B0604020202020204" pitchFamily="34" charset="0"/>
            </a:endParaRPr>
          </a:p>
          <a:p>
            <a:pPr>
              <a:buClr>
                <a:schemeClr val="accent2"/>
              </a:buClr>
              <a:buSzPct val="105000"/>
            </a:pPr>
            <a:r>
              <a:rPr lang="en-GB" sz="1400" dirty="0">
                <a:latin typeface="+mn-lt"/>
                <a:cs typeface="Arial" panose="020B0604020202020204" pitchFamily="34" charset="0"/>
              </a:rPr>
              <a:t>Tokens represent a new medium with properties akin to a bearer instrument. They constitute liabilities of the token issuers are held in wallets and typically aim to be transferred peer-to-peer. Tokens offer functionalities like programmability and traceability to address new    payment needs.</a:t>
            </a:r>
          </a:p>
          <a:p>
            <a:pPr>
              <a:buClr>
                <a:schemeClr val="accent2"/>
              </a:buClr>
              <a:buSzPct val="105000"/>
            </a:pPr>
            <a:endParaRPr lang="en-GB" sz="1800" b="1" dirty="0">
              <a:latin typeface="+mn-lt"/>
              <a:cs typeface="Arial" panose="020B0604020202020204" pitchFamily="34" charset="0"/>
            </a:endParaRPr>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6519376" y="1770459"/>
            <a:ext cx="5067197" cy="3262834"/>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Centralised vs Decentralised </a:t>
            </a:r>
            <a:r>
              <a:rPr lang="en-GB" sz="1800" b="1" dirty="0">
                <a:solidFill>
                  <a:schemeClr val="accent2"/>
                </a:solidFill>
                <a:latin typeface="+mn-lt"/>
                <a:cs typeface="Arial" panose="020B0604020202020204" pitchFamily="34" charset="0"/>
              </a:rPr>
              <a:t>systems</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b="1" kern="0" dirty="0">
                <a:solidFill>
                  <a:schemeClr val="accent1"/>
                </a:solidFill>
                <a:latin typeface="Graphik" panose="020B0503030202060203" pitchFamily="34" charset="0"/>
              </a:rPr>
              <a:t>Existing payment infrastructures rest mostly on centralised systems</a:t>
            </a:r>
            <a:r>
              <a:rPr lang="en-GB" sz="1400" dirty="0">
                <a:latin typeface="+mn-lt"/>
                <a:cs typeface="Arial" panose="020B0604020202020204" pitchFamily="34" charset="0"/>
              </a:rPr>
              <a:t> where a system operator validates and performs transactions. All data and values are with a single entity.</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Blockchain or other distributed ledger technology (DLT) platforms typically constitute a network of independent computers where validation and transfers are determined jointly by the computer network. All data and values are distributed amongst network participants.</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800" b="1" dirty="0">
              <a:latin typeface="+mn-lt"/>
              <a:cs typeface="Arial" panose="020B0604020202020204" pitchFamily="34" charset="0"/>
            </a:endParaRP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6193708" y="1746028"/>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5E39F87B-FD65-E0B5-D195-C15D7E00C51A}"/>
              </a:ext>
            </a:extLst>
          </p:cNvPr>
          <p:cNvGrpSpPr/>
          <p:nvPr/>
        </p:nvGrpSpPr>
        <p:grpSpPr>
          <a:xfrm>
            <a:off x="11126767" y="1744279"/>
            <a:ext cx="452832" cy="451772"/>
            <a:chOff x="7913443" y="4784596"/>
            <a:chExt cx="452832" cy="451772"/>
          </a:xfrm>
          <a:solidFill>
            <a:schemeClr val="accent2"/>
          </a:solidFill>
        </p:grpSpPr>
        <p:sp>
          <p:nvSpPr>
            <p:cNvPr id="73" name="Freeform 190">
              <a:extLst>
                <a:ext uri="{FF2B5EF4-FFF2-40B4-BE49-F238E27FC236}">
                  <a16:creationId xmlns:a16="http://schemas.microsoft.com/office/drawing/2014/main" id="{A68E8AE6-5408-923F-9C41-03400FDE6694}"/>
                </a:ext>
              </a:extLst>
            </p:cNvPr>
            <p:cNvSpPr>
              <a:spLocks/>
            </p:cNvSpPr>
            <p:nvPr/>
          </p:nvSpPr>
          <p:spPr bwMode="auto">
            <a:xfrm>
              <a:off x="7998283" y="5217279"/>
              <a:ext cx="132562" cy="19089"/>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10"/>
                    <a:pt x="0" y="6"/>
                  </a:cubicBezTo>
                  <a:cubicBezTo>
                    <a:pt x="0" y="3"/>
                    <a:pt x="3" y="0"/>
                    <a:pt x="6" y="0"/>
                  </a:cubicBezTo>
                  <a:cubicBezTo>
                    <a:pt x="78" y="0"/>
                    <a:pt x="78" y="0"/>
                    <a:pt x="78" y="0"/>
                  </a:cubicBezTo>
                  <a:cubicBezTo>
                    <a:pt x="81" y="0"/>
                    <a:pt x="84" y="3"/>
                    <a:pt x="84" y="6"/>
                  </a:cubicBezTo>
                  <a:cubicBezTo>
                    <a:pt x="84" y="10"/>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4" name="Freeform 191">
              <a:extLst>
                <a:ext uri="{FF2B5EF4-FFF2-40B4-BE49-F238E27FC236}">
                  <a16:creationId xmlns:a16="http://schemas.microsoft.com/office/drawing/2014/main" id="{78B207BA-FC73-9A50-2C3F-C79C729D6311}"/>
                </a:ext>
              </a:extLst>
            </p:cNvPr>
            <p:cNvSpPr>
              <a:spLocks/>
            </p:cNvSpPr>
            <p:nvPr/>
          </p:nvSpPr>
          <p:spPr bwMode="auto">
            <a:xfrm>
              <a:off x="8055550" y="5180162"/>
              <a:ext cx="18028" cy="56206"/>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3"/>
                    <a:pt x="0" y="30"/>
                  </a:cubicBezTo>
                  <a:cubicBezTo>
                    <a:pt x="0" y="6"/>
                    <a:pt x="0" y="6"/>
                    <a:pt x="0" y="6"/>
                  </a:cubicBezTo>
                  <a:cubicBezTo>
                    <a:pt x="0" y="3"/>
                    <a:pt x="3" y="0"/>
                    <a:pt x="6" y="0"/>
                  </a:cubicBezTo>
                  <a:cubicBezTo>
                    <a:pt x="9" y="0"/>
                    <a:pt x="12" y="3"/>
                    <a:pt x="12" y="6"/>
                  </a:cubicBezTo>
                  <a:cubicBezTo>
                    <a:pt x="12" y="30"/>
                    <a:pt x="12" y="30"/>
                    <a:pt x="12" y="30"/>
                  </a:cubicBezTo>
                  <a:cubicBezTo>
                    <a:pt x="12" y="33"/>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5" name="Rectangle 192">
              <a:extLst>
                <a:ext uri="{FF2B5EF4-FFF2-40B4-BE49-F238E27FC236}">
                  <a16:creationId xmlns:a16="http://schemas.microsoft.com/office/drawing/2014/main" id="{0A172163-A6BD-1B26-F0C8-8A27D4E3ACB9}"/>
                </a:ext>
              </a:extLst>
            </p:cNvPr>
            <p:cNvSpPr>
              <a:spLocks noChangeArrowheads="1"/>
            </p:cNvSpPr>
            <p:nvPr/>
          </p:nvSpPr>
          <p:spPr bwMode="auto">
            <a:xfrm>
              <a:off x="7922987" y="5141984"/>
              <a:ext cx="283153" cy="190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6" name="Freeform 193">
              <a:extLst>
                <a:ext uri="{FF2B5EF4-FFF2-40B4-BE49-F238E27FC236}">
                  <a16:creationId xmlns:a16="http://schemas.microsoft.com/office/drawing/2014/main" id="{F6BD3DBC-1791-9903-87AE-1DF5D5CC3F76}"/>
                </a:ext>
              </a:extLst>
            </p:cNvPr>
            <p:cNvSpPr>
              <a:spLocks/>
            </p:cNvSpPr>
            <p:nvPr/>
          </p:nvSpPr>
          <p:spPr bwMode="auto">
            <a:xfrm>
              <a:off x="8064034" y="4850347"/>
              <a:ext cx="113473" cy="141046"/>
            </a:xfrm>
            <a:custGeom>
              <a:avLst/>
              <a:gdLst>
                <a:gd name="T0" fmla="*/ 6 w 72"/>
                <a:gd name="T1" fmla="*/ 90 h 90"/>
                <a:gd name="T2" fmla="*/ 0 w 72"/>
                <a:gd name="T3" fmla="*/ 84 h 90"/>
                <a:gd name="T4" fmla="*/ 0 w 72"/>
                <a:gd name="T5" fmla="*/ 66 h 90"/>
                <a:gd name="T6" fmla="*/ 66 w 72"/>
                <a:gd name="T7" fmla="*/ 0 h 90"/>
                <a:gd name="T8" fmla="*/ 72 w 72"/>
                <a:gd name="T9" fmla="*/ 6 h 90"/>
                <a:gd name="T10" fmla="*/ 66 w 72"/>
                <a:gd name="T11" fmla="*/ 12 h 90"/>
                <a:gd name="T12" fmla="*/ 12 w 72"/>
                <a:gd name="T13" fmla="*/ 66 h 90"/>
                <a:gd name="T14" fmla="*/ 12 w 72"/>
                <a:gd name="T15" fmla="*/ 84 h 90"/>
                <a:gd name="T16" fmla="*/ 6 w 72"/>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0">
                  <a:moveTo>
                    <a:pt x="6" y="90"/>
                  </a:moveTo>
                  <a:cubicBezTo>
                    <a:pt x="3" y="90"/>
                    <a:pt x="0" y="88"/>
                    <a:pt x="0" y="84"/>
                  </a:cubicBezTo>
                  <a:cubicBezTo>
                    <a:pt x="0" y="66"/>
                    <a:pt x="0" y="66"/>
                    <a:pt x="0" y="66"/>
                  </a:cubicBezTo>
                  <a:cubicBezTo>
                    <a:pt x="0" y="30"/>
                    <a:pt x="29" y="0"/>
                    <a:pt x="66" y="0"/>
                  </a:cubicBezTo>
                  <a:cubicBezTo>
                    <a:pt x="69" y="0"/>
                    <a:pt x="72" y="3"/>
                    <a:pt x="72" y="6"/>
                  </a:cubicBezTo>
                  <a:cubicBezTo>
                    <a:pt x="72" y="10"/>
                    <a:pt x="69" y="12"/>
                    <a:pt x="66" y="12"/>
                  </a:cubicBezTo>
                  <a:cubicBezTo>
                    <a:pt x="36" y="12"/>
                    <a:pt x="12" y="36"/>
                    <a:pt x="12" y="66"/>
                  </a:cubicBezTo>
                  <a:cubicBezTo>
                    <a:pt x="12" y="84"/>
                    <a:pt x="12" y="84"/>
                    <a:pt x="12" y="84"/>
                  </a:cubicBezTo>
                  <a:cubicBezTo>
                    <a:pt x="12" y="88"/>
                    <a:pt x="9" y="90"/>
                    <a:pt x="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7" name="Freeform 194">
              <a:extLst>
                <a:ext uri="{FF2B5EF4-FFF2-40B4-BE49-F238E27FC236}">
                  <a16:creationId xmlns:a16="http://schemas.microsoft.com/office/drawing/2014/main" id="{50C0BF48-B927-B45D-EF8D-25E169D506BF}"/>
                </a:ext>
              </a:extLst>
            </p:cNvPr>
            <p:cNvSpPr>
              <a:spLocks/>
            </p:cNvSpPr>
            <p:nvPr/>
          </p:nvSpPr>
          <p:spPr bwMode="auto">
            <a:xfrm>
              <a:off x="8024795" y="4935187"/>
              <a:ext cx="96505" cy="56206"/>
            </a:xfrm>
            <a:custGeom>
              <a:avLst/>
              <a:gdLst>
                <a:gd name="T0" fmla="*/ 31 w 61"/>
                <a:gd name="T1" fmla="*/ 36 h 36"/>
                <a:gd name="T2" fmla="*/ 27 w 61"/>
                <a:gd name="T3" fmla="*/ 34 h 36"/>
                <a:gd name="T4" fmla="*/ 3 w 61"/>
                <a:gd name="T5" fmla="*/ 10 h 36"/>
                <a:gd name="T6" fmla="*/ 3 w 61"/>
                <a:gd name="T7" fmla="*/ 2 h 36"/>
                <a:gd name="T8" fmla="*/ 11 w 61"/>
                <a:gd name="T9" fmla="*/ 2 h 36"/>
                <a:gd name="T10" fmla="*/ 31 w 61"/>
                <a:gd name="T11" fmla="*/ 22 h 36"/>
                <a:gd name="T12" fmla="*/ 51 w 61"/>
                <a:gd name="T13" fmla="*/ 2 h 36"/>
                <a:gd name="T14" fmla="*/ 59 w 61"/>
                <a:gd name="T15" fmla="*/ 2 h 36"/>
                <a:gd name="T16" fmla="*/ 59 w 61"/>
                <a:gd name="T17" fmla="*/ 10 h 36"/>
                <a:gd name="T18" fmla="*/ 35 w 61"/>
                <a:gd name="T19" fmla="*/ 34 h 36"/>
                <a:gd name="T20" fmla="*/ 31 w 6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6">
                  <a:moveTo>
                    <a:pt x="31" y="36"/>
                  </a:moveTo>
                  <a:cubicBezTo>
                    <a:pt x="29" y="36"/>
                    <a:pt x="28" y="36"/>
                    <a:pt x="27" y="34"/>
                  </a:cubicBezTo>
                  <a:cubicBezTo>
                    <a:pt x="3" y="10"/>
                    <a:pt x="3" y="10"/>
                    <a:pt x="3" y="10"/>
                  </a:cubicBezTo>
                  <a:cubicBezTo>
                    <a:pt x="0" y="8"/>
                    <a:pt x="0" y="4"/>
                    <a:pt x="3" y="2"/>
                  </a:cubicBezTo>
                  <a:cubicBezTo>
                    <a:pt x="5" y="0"/>
                    <a:pt x="9" y="0"/>
                    <a:pt x="11" y="2"/>
                  </a:cubicBezTo>
                  <a:cubicBezTo>
                    <a:pt x="31" y="22"/>
                    <a:pt x="31" y="22"/>
                    <a:pt x="31" y="22"/>
                  </a:cubicBezTo>
                  <a:cubicBezTo>
                    <a:pt x="51" y="2"/>
                    <a:pt x="51" y="2"/>
                    <a:pt x="51" y="2"/>
                  </a:cubicBezTo>
                  <a:cubicBezTo>
                    <a:pt x="53" y="0"/>
                    <a:pt x="57" y="0"/>
                    <a:pt x="59" y="2"/>
                  </a:cubicBezTo>
                  <a:cubicBezTo>
                    <a:pt x="61" y="4"/>
                    <a:pt x="61" y="8"/>
                    <a:pt x="59" y="10"/>
                  </a:cubicBezTo>
                  <a:cubicBezTo>
                    <a:pt x="35" y="34"/>
                    <a:pt x="35" y="34"/>
                    <a:pt x="35" y="34"/>
                  </a:cubicBezTo>
                  <a:cubicBezTo>
                    <a:pt x="34" y="36"/>
                    <a:pt x="32" y="36"/>
                    <a:pt x="3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8" name="Freeform 195">
              <a:extLst>
                <a:ext uri="{FF2B5EF4-FFF2-40B4-BE49-F238E27FC236}">
                  <a16:creationId xmlns:a16="http://schemas.microsoft.com/office/drawing/2014/main" id="{9BB352E9-EBE1-541A-CDC0-85AB3814C0A1}"/>
                </a:ext>
              </a:extLst>
            </p:cNvPr>
            <p:cNvSpPr>
              <a:spLocks/>
            </p:cNvSpPr>
            <p:nvPr/>
          </p:nvSpPr>
          <p:spPr bwMode="auto">
            <a:xfrm>
              <a:off x="7913443" y="4991393"/>
              <a:ext cx="302241" cy="207858"/>
            </a:xfrm>
            <a:custGeom>
              <a:avLst/>
              <a:gdLst>
                <a:gd name="T0" fmla="*/ 168 w 192"/>
                <a:gd name="T1" fmla="*/ 132 h 132"/>
                <a:gd name="T2" fmla="*/ 24 w 192"/>
                <a:gd name="T3" fmla="*/ 132 h 132"/>
                <a:gd name="T4" fmla="*/ 0 w 192"/>
                <a:gd name="T5" fmla="*/ 108 h 132"/>
                <a:gd name="T6" fmla="*/ 0 w 192"/>
                <a:gd name="T7" fmla="*/ 24 h 132"/>
                <a:gd name="T8" fmla="*/ 24 w 192"/>
                <a:gd name="T9" fmla="*/ 0 h 132"/>
                <a:gd name="T10" fmla="*/ 42 w 192"/>
                <a:gd name="T11" fmla="*/ 0 h 132"/>
                <a:gd name="T12" fmla="*/ 48 w 192"/>
                <a:gd name="T13" fmla="*/ 6 h 132"/>
                <a:gd name="T14" fmla="*/ 42 w 192"/>
                <a:gd name="T15" fmla="*/ 12 h 132"/>
                <a:gd name="T16" fmla="*/ 24 w 192"/>
                <a:gd name="T17" fmla="*/ 12 h 132"/>
                <a:gd name="T18" fmla="*/ 12 w 192"/>
                <a:gd name="T19" fmla="*/ 24 h 132"/>
                <a:gd name="T20" fmla="*/ 12 w 192"/>
                <a:gd name="T21" fmla="*/ 108 h 132"/>
                <a:gd name="T22" fmla="*/ 24 w 192"/>
                <a:gd name="T23" fmla="*/ 120 h 132"/>
                <a:gd name="T24" fmla="*/ 168 w 192"/>
                <a:gd name="T25" fmla="*/ 120 h 132"/>
                <a:gd name="T26" fmla="*/ 180 w 192"/>
                <a:gd name="T27" fmla="*/ 108 h 132"/>
                <a:gd name="T28" fmla="*/ 180 w 192"/>
                <a:gd name="T29" fmla="*/ 24 h 132"/>
                <a:gd name="T30" fmla="*/ 168 w 192"/>
                <a:gd name="T31" fmla="*/ 12 h 132"/>
                <a:gd name="T32" fmla="*/ 150 w 192"/>
                <a:gd name="T33" fmla="*/ 12 h 132"/>
                <a:gd name="T34" fmla="*/ 144 w 192"/>
                <a:gd name="T35" fmla="*/ 6 h 132"/>
                <a:gd name="T36" fmla="*/ 150 w 192"/>
                <a:gd name="T37" fmla="*/ 0 h 132"/>
                <a:gd name="T38" fmla="*/ 168 w 192"/>
                <a:gd name="T39" fmla="*/ 0 h 132"/>
                <a:gd name="T40" fmla="*/ 192 w 192"/>
                <a:gd name="T41" fmla="*/ 24 h 132"/>
                <a:gd name="T42" fmla="*/ 192 w 192"/>
                <a:gd name="T43" fmla="*/ 108 h 132"/>
                <a:gd name="T44" fmla="*/ 168 w 192"/>
                <a:gd name="T4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32">
                  <a:moveTo>
                    <a:pt x="168" y="132"/>
                  </a:moveTo>
                  <a:cubicBezTo>
                    <a:pt x="24" y="132"/>
                    <a:pt x="24" y="132"/>
                    <a:pt x="24" y="132"/>
                  </a:cubicBezTo>
                  <a:cubicBezTo>
                    <a:pt x="11" y="132"/>
                    <a:pt x="0" y="121"/>
                    <a:pt x="0" y="108"/>
                  </a:cubicBezTo>
                  <a:cubicBezTo>
                    <a:pt x="0" y="24"/>
                    <a:pt x="0" y="24"/>
                    <a:pt x="0" y="24"/>
                  </a:cubicBezTo>
                  <a:cubicBezTo>
                    <a:pt x="0" y="11"/>
                    <a:pt x="11" y="0"/>
                    <a:pt x="24" y="0"/>
                  </a:cubicBezTo>
                  <a:cubicBezTo>
                    <a:pt x="42" y="0"/>
                    <a:pt x="42" y="0"/>
                    <a:pt x="42" y="0"/>
                  </a:cubicBezTo>
                  <a:cubicBezTo>
                    <a:pt x="45" y="0"/>
                    <a:pt x="48" y="3"/>
                    <a:pt x="48" y="6"/>
                  </a:cubicBezTo>
                  <a:cubicBezTo>
                    <a:pt x="48" y="10"/>
                    <a:pt x="45" y="12"/>
                    <a:pt x="42" y="12"/>
                  </a:cubicBezTo>
                  <a:cubicBezTo>
                    <a:pt x="24" y="12"/>
                    <a:pt x="24" y="12"/>
                    <a:pt x="24" y="12"/>
                  </a:cubicBezTo>
                  <a:cubicBezTo>
                    <a:pt x="17" y="12"/>
                    <a:pt x="12" y="18"/>
                    <a:pt x="12" y="24"/>
                  </a:cubicBezTo>
                  <a:cubicBezTo>
                    <a:pt x="12" y="108"/>
                    <a:pt x="12" y="108"/>
                    <a:pt x="12" y="108"/>
                  </a:cubicBezTo>
                  <a:cubicBezTo>
                    <a:pt x="12" y="115"/>
                    <a:pt x="17" y="120"/>
                    <a:pt x="24" y="120"/>
                  </a:cubicBezTo>
                  <a:cubicBezTo>
                    <a:pt x="168" y="120"/>
                    <a:pt x="168" y="120"/>
                    <a:pt x="168" y="120"/>
                  </a:cubicBezTo>
                  <a:cubicBezTo>
                    <a:pt x="174" y="120"/>
                    <a:pt x="180" y="115"/>
                    <a:pt x="180" y="108"/>
                  </a:cubicBezTo>
                  <a:cubicBezTo>
                    <a:pt x="180" y="24"/>
                    <a:pt x="180" y="24"/>
                    <a:pt x="180" y="24"/>
                  </a:cubicBezTo>
                  <a:cubicBezTo>
                    <a:pt x="180" y="18"/>
                    <a:pt x="174" y="12"/>
                    <a:pt x="168" y="12"/>
                  </a:cubicBezTo>
                  <a:cubicBezTo>
                    <a:pt x="150" y="12"/>
                    <a:pt x="150" y="12"/>
                    <a:pt x="150" y="12"/>
                  </a:cubicBezTo>
                  <a:cubicBezTo>
                    <a:pt x="147" y="12"/>
                    <a:pt x="144" y="10"/>
                    <a:pt x="144" y="6"/>
                  </a:cubicBezTo>
                  <a:cubicBezTo>
                    <a:pt x="144" y="3"/>
                    <a:pt x="147" y="0"/>
                    <a:pt x="150" y="0"/>
                  </a:cubicBezTo>
                  <a:cubicBezTo>
                    <a:pt x="168" y="0"/>
                    <a:pt x="168" y="0"/>
                    <a:pt x="168" y="0"/>
                  </a:cubicBezTo>
                  <a:cubicBezTo>
                    <a:pt x="181" y="0"/>
                    <a:pt x="192" y="11"/>
                    <a:pt x="192" y="24"/>
                  </a:cubicBezTo>
                  <a:cubicBezTo>
                    <a:pt x="192" y="108"/>
                    <a:pt x="192" y="108"/>
                    <a:pt x="192" y="108"/>
                  </a:cubicBezTo>
                  <a:cubicBezTo>
                    <a:pt x="192" y="121"/>
                    <a:pt x="181" y="132"/>
                    <a:pt x="168"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9" name="Freeform 196">
              <a:extLst>
                <a:ext uri="{FF2B5EF4-FFF2-40B4-BE49-F238E27FC236}">
                  <a16:creationId xmlns:a16="http://schemas.microsoft.com/office/drawing/2014/main" id="{FDC0CD00-93EB-83C2-7E14-F5179040E4A8}"/>
                </a:ext>
              </a:extLst>
            </p:cNvPr>
            <p:cNvSpPr>
              <a:spLocks/>
            </p:cNvSpPr>
            <p:nvPr/>
          </p:nvSpPr>
          <p:spPr bwMode="auto">
            <a:xfrm>
              <a:off x="8139329" y="4784596"/>
              <a:ext cx="226946" cy="169680"/>
            </a:xfrm>
            <a:custGeom>
              <a:avLst/>
              <a:gdLst>
                <a:gd name="T0" fmla="*/ 120 w 144"/>
                <a:gd name="T1" fmla="*/ 108 h 108"/>
                <a:gd name="T2" fmla="*/ 24 w 144"/>
                <a:gd name="T3" fmla="*/ 108 h 108"/>
                <a:gd name="T4" fmla="*/ 0 w 144"/>
                <a:gd name="T5" fmla="*/ 84 h 108"/>
                <a:gd name="T6" fmla="*/ 0 w 144"/>
                <a:gd name="T7" fmla="*/ 78 h 108"/>
                <a:gd name="T8" fmla="*/ 6 w 144"/>
                <a:gd name="T9" fmla="*/ 72 h 108"/>
                <a:gd name="T10" fmla="*/ 12 w 144"/>
                <a:gd name="T11" fmla="*/ 78 h 108"/>
                <a:gd name="T12" fmla="*/ 12 w 144"/>
                <a:gd name="T13" fmla="*/ 84 h 108"/>
                <a:gd name="T14" fmla="*/ 24 w 144"/>
                <a:gd name="T15" fmla="*/ 96 h 108"/>
                <a:gd name="T16" fmla="*/ 120 w 144"/>
                <a:gd name="T17" fmla="*/ 96 h 108"/>
                <a:gd name="T18" fmla="*/ 132 w 144"/>
                <a:gd name="T19" fmla="*/ 84 h 108"/>
                <a:gd name="T20" fmla="*/ 132 w 144"/>
                <a:gd name="T21" fmla="*/ 24 h 108"/>
                <a:gd name="T22" fmla="*/ 120 w 144"/>
                <a:gd name="T23" fmla="*/ 12 h 108"/>
                <a:gd name="T24" fmla="*/ 24 w 144"/>
                <a:gd name="T25" fmla="*/ 12 h 108"/>
                <a:gd name="T26" fmla="*/ 12 w 144"/>
                <a:gd name="T27" fmla="*/ 24 h 108"/>
                <a:gd name="T28" fmla="*/ 6 w 144"/>
                <a:gd name="T29" fmla="*/ 30 h 108"/>
                <a:gd name="T30" fmla="*/ 0 w 144"/>
                <a:gd name="T31" fmla="*/ 24 h 108"/>
                <a:gd name="T32" fmla="*/ 24 w 144"/>
                <a:gd name="T33" fmla="*/ 0 h 108"/>
                <a:gd name="T34" fmla="*/ 120 w 144"/>
                <a:gd name="T35" fmla="*/ 0 h 108"/>
                <a:gd name="T36" fmla="*/ 144 w 144"/>
                <a:gd name="T37" fmla="*/ 24 h 108"/>
                <a:gd name="T38" fmla="*/ 144 w 144"/>
                <a:gd name="T39" fmla="*/ 84 h 108"/>
                <a:gd name="T40" fmla="*/ 120 w 144"/>
                <a:gd name="T4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08">
                  <a:moveTo>
                    <a:pt x="120" y="108"/>
                  </a:moveTo>
                  <a:cubicBezTo>
                    <a:pt x="24" y="108"/>
                    <a:pt x="24" y="108"/>
                    <a:pt x="24" y="108"/>
                  </a:cubicBezTo>
                  <a:cubicBezTo>
                    <a:pt x="11" y="108"/>
                    <a:pt x="0" y="97"/>
                    <a:pt x="0" y="84"/>
                  </a:cubicBezTo>
                  <a:cubicBezTo>
                    <a:pt x="0" y="78"/>
                    <a:pt x="0" y="78"/>
                    <a:pt x="0" y="78"/>
                  </a:cubicBezTo>
                  <a:cubicBezTo>
                    <a:pt x="0" y="75"/>
                    <a:pt x="3" y="72"/>
                    <a:pt x="6" y="72"/>
                  </a:cubicBezTo>
                  <a:cubicBezTo>
                    <a:pt x="9" y="72"/>
                    <a:pt x="12" y="75"/>
                    <a:pt x="12" y="78"/>
                  </a:cubicBezTo>
                  <a:cubicBezTo>
                    <a:pt x="12" y="84"/>
                    <a:pt x="12" y="84"/>
                    <a:pt x="12" y="84"/>
                  </a:cubicBezTo>
                  <a:cubicBezTo>
                    <a:pt x="12" y="91"/>
                    <a:pt x="17" y="96"/>
                    <a:pt x="24" y="96"/>
                  </a:cubicBezTo>
                  <a:cubicBezTo>
                    <a:pt x="120" y="96"/>
                    <a:pt x="120" y="96"/>
                    <a:pt x="120" y="96"/>
                  </a:cubicBezTo>
                  <a:cubicBezTo>
                    <a:pt x="126" y="96"/>
                    <a:pt x="132" y="91"/>
                    <a:pt x="132" y="84"/>
                  </a:cubicBezTo>
                  <a:cubicBezTo>
                    <a:pt x="132" y="24"/>
                    <a:pt x="132" y="24"/>
                    <a:pt x="132" y="24"/>
                  </a:cubicBezTo>
                  <a:cubicBezTo>
                    <a:pt x="132" y="18"/>
                    <a:pt x="126" y="12"/>
                    <a:pt x="120" y="12"/>
                  </a:cubicBezTo>
                  <a:cubicBezTo>
                    <a:pt x="24" y="12"/>
                    <a:pt x="24" y="12"/>
                    <a:pt x="24" y="12"/>
                  </a:cubicBezTo>
                  <a:cubicBezTo>
                    <a:pt x="17" y="12"/>
                    <a:pt x="12" y="18"/>
                    <a:pt x="12" y="24"/>
                  </a:cubicBezTo>
                  <a:cubicBezTo>
                    <a:pt x="12" y="28"/>
                    <a:pt x="9" y="30"/>
                    <a:pt x="6" y="30"/>
                  </a:cubicBezTo>
                  <a:cubicBezTo>
                    <a:pt x="3" y="30"/>
                    <a:pt x="0" y="28"/>
                    <a:pt x="0" y="24"/>
                  </a:cubicBezTo>
                  <a:cubicBezTo>
                    <a:pt x="0" y="11"/>
                    <a:pt x="11" y="0"/>
                    <a:pt x="24" y="0"/>
                  </a:cubicBezTo>
                  <a:cubicBezTo>
                    <a:pt x="120" y="0"/>
                    <a:pt x="120" y="0"/>
                    <a:pt x="120" y="0"/>
                  </a:cubicBezTo>
                  <a:cubicBezTo>
                    <a:pt x="133" y="0"/>
                    <a:pt x="144" y="11"/>
                    <a:pt x="144" y="24"/>
                  </a:cubicBezTo>
                  <a:cubicBezTo>
                    <a:pt x="144" y="84"/>
                    <a:pt x="144" y="84"/>
                    <a:pt x="144" y="84"/>
                  </a:cubicBezTo>
                  <a:cubicBezTo>
                    <a:pt x="144" y="97"/>
                    <a:pt x="133" y="108"/>
                    <a:pt x="12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80" name="Freeform 197">
              <a:extLst>
                <a:ext uri="{FF2B5EF4-FFF2-40B4-BE49-F238E27FC236}">
                  <a16:creationId xmlns:a16="http://schemas.microsoft.com/office/drawing/2014/main" id="{E170F639-BD3B-6824-8B5A-75B0481111A1}"/>
                </a:ext>
              </a:extLst>
            </p:cNvPr>
            <p:cNvSpPr>
              <a:spLocks/>
            </p:cNvSpPr>
            <p:nvPr/>
          </p:nvSpPr>
          <p:spPr bwMode="auto">
            <a:xfrm>
              <a:off x="8139329" y="4897009"/>
              <a:ext cx="226946" cy="19089"/>
            </a:xfrm>
            <a:custGeom>
              <a:avLst/>
              <a:gdLst>
                <a:gd name="T0" fmla="*/ 138 w 144"/>
                <a:gd name="T1" fmla="*/ 12 h 12"/>
                <a:gd name="T2" fmla="*/ 6 w 144"/>
                <a:gd name="T3" fmla="*/ 12 h 12"/>
                <a:gd name="T4" fmla="*/ 0 w 144"/>
                <a:gd name="T5" fmla="*/ 6 h 12"/>
                <a:gd name="T6" fmla="*/ 6 w 144"/>
                <a:gd name="T7" fmla="*/ 0 h 12"/>
                <a:gd name="T8" fmla="*/ 138 w 144"/>
                <a:gd name="T9" fmla="*/ 0 h 12"/>
                <a:gd name="T10" fmla="*/ 144 w 144"/>
                <a:gd name="T11" fmla="*/ 6 h 12"/>
                <a:gd name="T12" fmla="*/ 138 w 14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4" h="12">
                  <a:moveTo>
                    <a:pt x="138" y="12"/>
                  </a:moveTo>
                  <a:cubicBezTo>
                    <a:pt x="6" y="12"/>
                    <a:pt x="6" y="12"/>
                    <a:pt x="6" y="12"/>
                  </a:cubicBezTo>
                  <a:cubicBezTo>
                    <a:pt x="3" y="12"/>
                    <a:pt x="0" y="10"/>
                    <a:pt x="0" y="6"/>
                  </a:cubicBezTo>
                  <a:cubicBezTo>
                    <a:pt x="0" y="3"/>
                    <a:pt x="3" y="0"/>
                    <a:pt x="6" y="0"/>
                  </a:cubicBezTo>
                  <a:cubicBezTo>
                    <a:pt x="138" y="0"/>
                    <a:pt x="138" y="0"/>
                    <a:pt x="138" y="0"/>
                  </a:cubicBezTo>
                  <a:cubicBezTo>
                    <a:pt x="141" y="0"/>
                    <a:pt x="144" y="3"/>
                    <a:pt x="144" y="6"/>
                  </a:cubicBezTo>
                  <a:cubicBezTo>
                    <a:pt x="144" y="10"/>
                    <a:pt x="141" y="12"/>
                    <a:pt x="1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81" name="Freeform 198">
              <a:extLst>
                <a:ext uri="{FF2B5EF4-FFF2-40B4-BE49-F238E27FC236}">
                  <a16:creationId xmlns:a16="http://schemas.microsoft.com/office/drawing/2014/main" id="{423FB32E-53A3-E95F-8400-23EB6432C064}"/>
                </a:ext>
              </a:extLst>
            </p:cNvPr>
            <p:cNvSpPr>
              <a:spLocks/>
            </p:cNvSpPr>
            <p:nvPr/>
          </p:nvSpPr>
          <p:spPr bwMode="auto">
            <a:xfrm>
              <a:off x="8215684" y="4972304"/>
              <a:ext cx="75295" cy="19089"/>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5" y="0"/>
                    <a:pt x="48" y="3"/>
                    <a:pt x="48" y="6"/>
                  </a:cubicBezTo>
                  <a:cubicBezTo>
                    <a:pt x="48" y="10"/>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82" name="Freeform 199">
              <a:extLst>
                <a:ext uri="{FF2B5EF4-FFF2-40B4-BE49-F238E27FC236}">
                  <a16:creationId xmlns:a16="http://schemas.microsoft.com/office/drawing/2014/main" id="{4A229281-1472-F922-C757-724C8CEFD279}"/>
                </a:ext>
              </a:extLst>
            </p:cNvPr>
            <p:cNvSpPr>
              <a:spLocks/>
            </p:cNvSpPr>
            <p:nvPr/>
          </p:nvSpPr>
          <p:spPr bwMode="auto">
            <a:xfrm>
              <a:off x="8243257" y="4935187"/>
              <a:ext cx="19089" cy="56206"/>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4"/>
                    <a:pt x="0" y="30"/>
                  </a:cubicBezTo>
                  <a:cubicBezTo>
                    <a:pt x="0" y="6"/>
                    <a:pt x="0" y="6"/>
                    <a:pt x="0" y="6"/>
                  </a:cubicBezTo>
                  <a:cubicBezTo>
                    <a:pt x="0" y="3"/>
                    <a:pt x="3" y="0"/>
                    <a:pt x="6" y="0"/>
                  </a:cubicBezTo>
                  <a:cubicBezTo>
                    <a:pt x="9" y="0"/>
                    <a:pt x="12" y="3"/>
                    <a:pt x="12" y="6"/>
                  </a:cubicBezTo>
                  <a:cubicBezTo>
                    <a:pt x="12" y="30"/>
                    <a:pt x="12" y="30"/>
                    <a:pt x="12" y="30"/>
                  </a:cubicBezTo>
                  <a:cubicBezTo>
                    <a:pt x="12" y="34"/>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grpSp>
      <p:sp>
        <p:nvSpPr>
          <p:cNvPr id="4" name="Text Placeholder 3">
            <a:extLst>
              <a:ext uri="{FF2B5EF4-FFF2-40B4-BE49-F238E27FC236}">
                <a16:creationId xmlns:a16="http://schemas.microsoft.com/office/drawing/2014/main" id="{8732AFF0-B1FC-39BB-824B-DBF256BDE24F}"/>
              </a:ext>
            </a:extLst>
          </p:cNvPr>
          <p:cNvSpPr txBox="1">
            <a:spLocks/>
          </p:cNvSpPr>
          <p:nvPr/>
        </p:nvSpPr>
        <p:spPr>
          <a:xfrm>
            <a:off x="381000" y="937571"/>
            <a:ext cx="11430000" cy="500243"/>
          </a:xfrm>
          <a:prstGeom prst="rect">
            <a:avLst/>
          </a:prstGeom>
        </p:spPr>
        <p:txBody>
          <a:bodyPr vert="horz" lIns="0" tIns="0" rIns="0" bIns="0" rtlCol="0">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Open questions revolve around accounting or token models as well as centralization and decentralization</a:t>
            </a:r>
          </a:p>
        </p:txBody>
      </p:sp>
      <p:pic>
        <p:nvPicPr>
          <p:cNvPr id="6" name="Picture 5">
            <a:extLst>
              <a:ext uri="{FF2B5EF4-FFF2-40B4-BE49-F238E27FC236}">
                <a16:creationId xmlns:a16="http://schemas.microsoft.com/office/drawing/2014/main" id="{D0913E55-455F-5CB5-4747-033725174EC5}"/>
              </a:ext>
            </a:extLst>
          </p:cNvPr>
          <p:cNvPicPr>
            <a:picLocks noChangeAspect="1"/>
          </p:cNvPicPr>
          <p:nvPr/>
        </p:nvPicPr>
        <p:blipFill>
          <a:blip r:embed="rId2"/>
          <a:stretch>
            <a:fillRect/>
          </a:stretch>
        </p:blipFill>
        <p:spPr>
          <a:xfrm>
            <a:off x="5351929" y="1798067"/>
            <a:ext cx="356842" cy="406800"/>
          </a:xfrm>
          <a:prstGeom prst="rect">
            <a:avLst/>
          </a:prstGeom>
        </p:spPr>
      </p:pic>
      <p:sp>
        <p:nvSpPr>
          <p:cNvPr id="7" name="TextBox 6">
            <a:extLst>
              <a:ext uri="{FF2B5EF4-FFF2-40B4-BE49-F238E27FC236}">
                <a16:creationId xmlns:a16="http://schemas.microsoft.com/office/drawing/2014/main" id="{0845F627-806D-A797-9C51-9A6FBA8242E7}"/>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15</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8" name="TextBox 7">
            <a:extLst>
              <a:ext uri="{FF2B5EF4-FFF2-40B4-BE49-F238E27FC236}">
                <a16:creationId xmlns:a16="http://schemas.microsoft.com/office/drawing/2014/main" id="{2E0F8FDF-FF7E-A611-D89B-4637F4122C8F}"/>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134806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dirty="0"/>
              <a:t>The Limits</a:t>
            </a:r>
            <a:endParaRPr lang="en-CR" sz="3200" dirty="0"/>
          </a:p>
        </p:txBody>
      </p:sp>
      <p:sp>
        <p:nvSpPr>
          <p:cNvPr id="3" name="Text Placeholder 2">
            <a:extLst>
              <a:ext uri="{FF2B5EF4-FFF2-40B4-BE49-F238E27FC236}">
                <a16:creationId xmlns:a16="http://schemas.microsoft.com/office/drawing/2014/main" id="{95F6A346-418B-CECE-EC93-A776E5D14A31}"/>
              </a:ext>
            </a:extLst>
          </p:cNvPr>
          <p:cNvSpPr>
            <a:spLocks noGrp="1"/>
          </p:cNvSpPr>
          <p:nvPr>
            <p:ph type="body" sz="quarter" idx="12"/>
          </p:nvPr>
        </p:nvSpPr>
        <p:spPr>
          <a:xfrm>
            <a:off x="708563" y="1770458"/>
            <a:ext cx="4964062" cy="3262833"/>
          </a:xfrm>
          <a:noFill/>
        </p:spPr>
        <p:txBody>
          <a:bodyPr anchor="t"/>
          <a:lstStyle/>
          <a:p>
            <a:pPr>
              <a:buClr>
                <a:schemeClr val="accent2"/>
              </a:buClr>
              <a:buSzPct val="105000"/>
            </a:pPr>
            <a:r>
              <a:rPr lang="en-GB" sz="1800" b="1" dirty="0">
                <a:latin typeface="+mn-lt"/>
                <a:cs typeface="Arial" panose="020B0604020202020204" pitchFamily="34" charset="0"/>
              </a:rPr>
              <a:t>Why limits?</a:t>
            </a:r>
          </a:p>
          <a:p>
            <a:pPr>
              <a:buClr>
                <a:schemeClr val="accent2"/>
              </a:buClr>
              <a:buSzPct val="105000"/>
            </a:pPr>
            <a:endParaRPr lang="en-GB" sz="1400" b="1" dirty="0">
              <a:latin typeface="+mn-lt"/>
              <a:cs typeface="Arial" panose="020B0604020202020204" pitchFamily="34" charset="0"/>
            </a:endParaRPr>
          </a:p>
          <a:p>
            <a:pPr>
              <a:buClr>
                <a:schemeClr val="accent2"/>
              </a:buClr>
              <a:buSzPct val="105000"/>
            </a:pPr>
            <a:endParaRPr lang="en-GB" sz="1400" b="1" dirty="0">
              <a:latin typeface="+mn-lt"/>
              <a:cs typeface="Arial" panose="020B0604020202020204" pitchFamily="34" charset="0"/>
            </a:endParaRPr>
          </a:p>
          <a:p>
            <a:pPr>
              <a:spcBef>
                <a:spcPts val="600"/>
              </a:spcBef>
              <a:defRPr/>
            </a:pPr>
            <a:r>
              <a:rPr lang="en-US" sz="1400" kern="0" dirty="0">
                <a:solidFill>
                  <a:schemeClr val="tx1"/>
                </a:solidFill>
                <a:latin typeface="Graphik" panose="020B0503030202060203" pitchFamily="34" charset="0"/>
              </a:rPr>
              <a:t>Banks have repeatedly argued that a digital euro (retail) will cause liquid balances to migrate from bank accounts to the digital euro due to the safety attributes of central bank money. In addition, there is a fear that if a digital euro is considerably cheaper to transact with than conventional payment means, merchants will encourage end-users to use the digital euro.</a:t>
            </a:r>
          </a:p>
          <a:p>
            <a:pPr>
              <a:spcBef>
                <a:spcPts val="600"/>
              </a:spcBef>
              <a:defRPr/>
            </a:pPr>
            <a:endParaRPr lang="en-US" sz="1400" kern="0" dirty="0">
              <a:solidFill>
                <a:schemeClr val="tx1"/>
              </a:solidFill>
              <a:latin typeface="Graphik" panose="020B0503030202060203" pitchFamily="34" charset="0"/>
            </a:endParaRPr>
          </a:p>
          <a:p>
            <a:pPr>
              <a:spcBef>
                <a:spcPts val="600"/>
              </a:spcBef>
              <a:defRPr/>
            </a:pPr>
            <a:r>
              <a:rPr lang="en-US" sz="1400" kern="0" dirty="0">
                <a:solidFill>
                  <a:schemeClr val="tx1"/>
                </a:solidFill>
                <a:latin typeface="Graphik" panose="020B0503030202060203" pitchFamily="34" charset="0"/>
              </a:rPr>
              <a:t>To protect banks, holding ceilings have been considered as a means of limiting digital euro balances</a:t>
            </a:r>
            <a:endParaRPr lang="en-GB" sz="1400" dirty="0">
              <a:latin typeface="+mn-lt"/>
              <a:cs typeface="Arial" panose="020B0604020202020204" pitchFamily="34" charset="0"/>
            </a:endParaRPr>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6338276" y="1770459"/>
            <a:ext cx="5472722" cy="3262834"/>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Economics of limits</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400" dirty="0">
              <a:latin typeface="+mn-lt"/>
              <a:cs typeface="Arial" panose="020B0604020202020204" pitchFamily="34" charset="0"/>
            </a:endParaRPr>
          </a:p>
          <a:p>
            <a:pPr>
              <a:spcBef>
                <a:spcPts val="600"/>
              </a:spcBef>
              <a:defRPr/>
            </a:pPr>
            <a:r>
              <a:rPr lang="en-US" sz="1400" kern="0" dirty="0">
                <a:solidFill>
                  <a:schemeClr val="tx1"/>
                </a:solidFill>
                <a:latin typeface="Graphik"/>
              </a:rPr>
              <a:t>Limits </a:t>
            </a:r>
            <a:r>
              <a:rPr lang="en-US" sz="1400" kern="0" dirty="0">
                <a:latin typeface="Graphik"/>
              </a:rPr>
              <a:t>serve to micromanage the demand for central bank money. Limits are a direct monetary policy measure that are normally at odds with existing monetary policy frameworks. </a:t>
            </a:r>
          </a:p>
          <a:p>
            <a:pPr>
              <a:spcBef>
                <a:spcPts val="600"/>
              </a:spcBef>
              <a:defRPr/>
            </a:pPr>
            <a:endParaRPr lang="en-US" sz="1400" kern="0" dirty="0">
              <a:latin typeface="Graphik"/>
            </a:endParaRPr>
          </a:p>
          <a:p>
            <a:pPr>
              <a:spcBef>
                <a:spcPts val="600"/>
              </a:spcBef>
              <a:defRPr/>
            </a:pPr>
            <a:r>
              <a:rPr lang="en-US" sz="1400" kern="0" dirty="0">
                <a:latin typeface="Graphik"/>
              </a:rPr>
              <a:t>The case for limits remains speculative amid weak evidence of a threat of bank disintermediation.</a:t>
            </a:r>
          </a:p>
          <a:p>
            <a:pPr>
              <a:spcBef>
                <a:spcPts val="600"/>
              </a:spcBef>
              <a:defRPr/>
            </a:pPr>
            <a:endParaRPr lang="en-US" sz="1400" kern="0" dirty="0">
              <a:latin typeface="Graphik"/>
            </a:endParaRPr>
          </a:p>
          <a:p>
            <a:pPr>
              <a:spcBef>
                <a:spcPts val="600"/>
              </a:spcBef>
              <a:defRPr/>
            </a:pPr>
            <a:r>
              <a:rPr lang="en-US" sz="1400" kern="0" dirty="0">
                <a:latin typeface="Graphik"/>
              </a:rPr>
              <a:t>Limits would be perceived as arbitrary. In the euro area a limit of €3,000 has often been proposed, while in the UK limits of £10,000-20,000 are being discussed.</a:t>
            </a:r>
          </a:p>
          <a:p>
            <a:pPr>
              <a:spcBef>
                <a:spcPts val="600"/>
              </a:spcBef>
              <a:defRPr/>
            </a:pPr>
            <a:endParaRPr lang="en-US" sz="1400" kern="0" dirty="0">
              <a:latin typeface="Graphik"/>
            </a:endParaRPr>
          </a:p>
          <a:p>
            <a:pPr>
              <a:spcBef>
                <a:spcPts val="600"/>
              </a:spcBef>
              <a:defRPr/>
            </a:pPr>
            <a:r>
              <a:rPr lang="en-US" sz="1400" kern="0" dirty="0">
                <a:latin typeface="Graphik"/>
              </a:rPr>
              <a:t>Demand for money is normally addressed through monetary policy measures. If the demand for a digital euro is perceived as being inconsistent with the objective of central bank monetary policy, the central bank should resort to its available monetary policy tools.</a:t>
            </a: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6005450" y="1746028"/>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D59D394-8267-106B-E472-9725AF0472DB}"/>
              </a:ext>
            </a:extLst>
          </p:cNvPr>
          <p:cNvSpPr txBox="1">
            <a:spLocks/>
          </p:cNvSpPr>
          <p:nvPr/>
        </p:nvSpPr>
        <p:spPr>
          <a:xfrm>
            <a:off x="381000" y="937571"/>
            <a:ext cx="11430000" cy="500243"/>
          </a:xfrm>
          <a:prstGeom prst="rect">
            <a:avLst/>
          </a:prstGeom>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Limits can be put in place, but their economics remain controversial</a:t>
            </a:r>
            <a:endParaRPr lang="en-US" sz="1600" b="1" dirty="0">
              <a:solidFill>
                <a:srgbClr val="F343AE">
                  <a:alpha val="87639"/>
                </a:srgbClr>
              </a:solidFill>
              <a:latin typeface="Graphik"/>
              <a:ea typeface="+mj-ea"/>
              <a:cs typeface="+mj-cs"/>
            </a:endParaRPr>
          </a:p>
        </p:txBody>
      </p:sp>
      <p:pic>
        <p:nvPicPr>
          <p:cNvPr id="6" name="Picture 5">
            <a:extLst>
              <a:ext uri="{FF2B5EF4-FFF2-40B4-BE49-F238E27FC236}">
                <a16:creationId xmlns:a16="http://schemas.microsoft.com/office/drawing/2014/main" id="{4E8FD5F7-03F7-9FD0-A561-13AD037DA0AF}"/>
              </a:ext>
            </a:extLst>
          </p:cNvPr>
          <p:cNvPicPr>
            <a:picLocks noChangeAspect="1"/>
          </p:cNvPicPr>
          <p:nvPr/>
        </p:nvPicPr>
        <p:blipFill>
          <a:blip r:embed="rId2"/>
          <a:stretch>
            <a:fillRect/>
          </a:stretch>
        </p:blipFill>
        <p:spPr>
          <a:xfrm>
            <a:off x="5177880" y="1707890"/>
            <a:ext cx="469433" cy="469433"/>
          </a:xfrm>
          <a:prstGeom prst="rect">
            <a:avLst/>
          </a:prstGeom>
        </p:spPr>
      </p:pic>
      <p:pic>
        <p:nvPicPr>
          <p:cNvPr id="19" name="Picture 18">
            <a:extLst>
              <a:ext uri="{FF2B5EF4-FFF2-40B4-BE49-F238E27FC236}">
                <a16:creationId xmlns:a16="http://schemas.microsoft.com/office/drawing/2014/main" id="{372DDE68-DC67-51C5-2D4F-0C612070D5C6}"/>
              </a:ext>
            </a:extLst>
          </p:cNvPr>
          <p:cNvPicPr>
            <a:picLocks noChangeAspect="1"/>
          </p:cNvPicPr>
          <p:nvPr/>
        </p:nvPicPr>
        <p:blipFill>
          <a:blip r:embed="rId3"/>
          <a:stretch>
            <a:fillRect/>
          </a:stretch>
        </p:blipFill>
        <p:spPr>
          <a:xfrm>
            <a:off x="10917233" y="1701793"/>
            <a:ext cx="493819" cy="481626"/>
          </a:xfrm>
          <a:prstGeom prst="rect">
            <a:avLst/>
          </a:prstGeom>
        </p:spPr>
      </p:pic>
      <p:sp>
        <p:nvSpPr>
          <p:cNvPr id="20" name="TextBox 19">
            <a:extLst>
              <a:ext uri="{FF2B5EF4-FFF2-40B4-BE49-F238E27FC236}">
                <a16:creationId xmlns:a16="http://schemas.microsoft.com/office/drawing/2014/main" id="{72779806-3F03-93CD-9FBD-9057E8DABF77}"/>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16</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21" name="TextBox 20">
            <a:extLst>
              <a:ext uri="{FF2B5EF4-FFF2-40B4-BE49-F238E27FC236}">
                <a16:creationId xmlns:a16="http://schemas.microsoft.com/office/drawing/2014/main" id="{16D78FD2-BF6A-9073-9E72-98B97AB4F973}"/>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3396566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dirty="0"/>
              <a:t>Bank disintermediation</a:t>
            </a:r>
            <a:endParaRPr lang="en-CR" sz="3200" dirty="0"/>
          </a:p>
        </p:txBody>
      </p:sp>
      <p:sp>
        <p:nvSpPr>
          <p:cNvPr id="3" name="Text Placeholder 2">
            <a:extLst>
              <a:ext uri="{FF2B5EF4-FFF2-40B4-BE49-F238E27FC236}">
                <a16:creationId xmlns:a16="http://schemas.microsoft.com/office/drawing/2014/main" id="{95F6A346-418B-CECE-EC93-A776E5D14A31}"/>
              </a:ext>
            </a:extLst>
          </p:cNvPr>
          <p:cNvSpPr>
            <a:spLocks noGrp="1"/>
          </p:cNvSpPr>
          <p:nvPr>
            <p:ph type="body" sz="quarter" idx="12"/>
          </p:nvPr>
        </p:nvSpPr>
        <p:spPr>
          <a:xfrm>
            <a:off x="708563" y="1587857"/>
            <a:ext cx="5067202" cy="3262833"/>
          </a:xfrm>
          <a:noFill/>
        </p:spPr>
        <p:txBody>
          <a:bodyPr anchor="t"/>
          <a:lstStyle/>
          <a:p>
            <a:pPr>
              <a:buClr>
                <a:schemeClr val="accent2"/>
              </a:buClr>
              <a:buSzPct val="105000"/>
            </a:pPr>
            <a:r>
              <a:rPr lang="en-GB" sz="1800" b="1" dirty="0">
                <a:latin typeface="+mn-lt"/>
                <a:cs typeface="Arial" panose="020B0604020202020204" pitchFamily="34" charset="0"/>
              </a:rPr>
              <a:t>Germany: </a:t>
            </a:r>
            <a:r>
              <a:rPr lang="en-GB" sz="1400" dirty="0">
                <a:latin typeface="+mn-lt"/>
                <a:cs typeface="Arial" panose="020B0604020202020204" pitchFamily="34" charset="0"/>
              </a:rPr>
              <a:t>Deposits in state savings banks.</a:t>
            </a:r>
          </a:p>
          <a:p>
            <a:pPr>
              <a:buClr>
                <a:schemeClr val="accent2"/>
              </a:buClr>
              <a:buSzPct val="105000"/>
            </a:pPr>
            <a:endParaRPr lang="en-GB" sz="1800" b="1" dirty="0">
              <a:latin typeface="+mn-lt"/>
              <a:cs typeface="Arial" panose="020B0604020202020204" pitchFamily="34" charset="0"/>
            </a:endParaRPr>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6519376" y="1895311"/>
            <a:ext cx="5067197" cy="4025117"/>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Evidence</a:t>
            </a:r>
          </a:p>
          <a:p>
            <a:pPr fontAlgn="auto">
              <a:buClr>
                <a:schemeClr val="accent2"/>
              </a:buClr>
              <a:buSzPct val="105000"/>
            </a:pPr>
            <a:endParaRPr lang="en-GB" sz="1400" dirty="0">
              <a:latin typeface="+mn-lt"/>
              <a:cs typeface="Arial" panose="020B0604020202020204" pitchFamily="34" charset="0"/>
            </a:endParaRPr>
          </a:p>
          <a:p>
            <a:pPr marL="285750" indent="-285750">
              <a:lnSpc>
                <a:spcPct val="90000"/>
              </a:lnSpc>
              <a:spcBef>
                <a:spcPts val="0"/>
              </a:spcBef>
              <a:spcAft>
                <a:spcPts val="1200"/>
              </a:spcAft>
              <a:buClr>
                <a:schemeClr val="accent2"/>
              </a:buClr>
              <a:buFont typeface="Wingdings" panose="05000000000000000000" pitchFamily="2" charset="2"/>
              <a:buChar char="§"/>
            </a:pPr>
            <a:r>
              <a:rPr lang="en-US" sz="1400" dirty="0"/>
              <a:t>The evidence supporting concerns about bank disintermediation is weak.</a:t>
            </a:r>
          </a:p>
          <a:p>
            <a:pPr marL="285750" indent="-285750">
              <a:lnSpc>
                <a:spcPct val="90000"/>
              </a:lnSpc>
              <a:spcBef>
                <a:spcPts val="0"/>
              </a:spcBef>
              <a:spcAft>
                <a:spcPts val="1200"/>
              </a:spcAft>
              <a:buClr>
                <a:schemeClr val="accent2"/>
              </a:buClr>
              <a:buFont typeface="Wingdings" panose="05000000000000000000" pitchFamily="2" charset="2"/>
              <a:buChar char="§"/>
            </a:pPr>
            <a:r>
              <a:rPr lang="en-US" sz="1400" dirty="0"/>
              <a:t>Deposit patterns do not suggest that there is systematic cyclical or structural migration from weak to strong banks and from private- to public-sector banks, even in times of financial distress.</a:t>
            </a:r>
          </a:p>
          <a:p>
            <a:pPr marL="285750" indent="-285750">
              <a:lnSpc>
                <a:spcPct val="90000"/>
              </a:lnSpc>
              <a:spcBef>
                <a:spcPts val="0"/>
              </a:spcBef>
              <a:spcAft>
                <a:spcPts val="1200"/>
              </a:spcAft>
              <a:buClr>
                <a:schemeClr val="accent2"/>
              </a:buClr>
              <a:buFont typeface="Wingdings" panose="05000000000000000000" pitchFamily="2" charset="2"/>
              <a:buChar char="§"/>
            </a:pPr>
            <a:r>
              <a:rPr lang="en-US" sz="1400" dirty="0"/>
              <a:t>The recent banking crisis in the US caused a deposit outflow from small banks amounting to no more than 4% of total deposits.</a:t>
            </a:r>
          </a:p>
          <a:p>
            <a:pPr marL="285750" indent="-285750">
              <a:lnSpc>
                <a:spcPct val="90000"/>
              </a:lnSpc>
              <a:spcBef>
                <a:spcPts val="0"/>
              </a:spcBef>
              <a:spcAft>
                <a:spcPts val="1200"/>
              </a:spcAft>
              <a:buClr>
                <a:schemeClr val="accent2"/>
              </a:buClr>
              <a:buFont typeface="Wingdings" panose="05000000000000000000" pitchFamily="2" charset="2"/>
              <a:buChar char="§"/>
            </a:pPr>
            <a:r>
              <a:rPr lang="en-US" sz="1400" dirty="0"/>
              <a:t>Germany’s savings banks or </a:t>
            </a:r>
            <a:r>
              <a:rPr lang="en-US" sz="1400" dirty="0" err="1"/>
              <a:t>Sparkassen</a:t>
            </a:r>
            <a:r>
              <a:rPr lang="en-US" sz="1400" dirty="0"/>
              <a:t>, which are state-owned banks, have maintained a relatively stable 23% - 27% share of total deposits, confirming the view that safety is not a determining factor for deposit holders. </a:t>
            </a:r>
          </a:p>
          <a:p>
            <a:pPr fontAlgn="auto">
              <a:buClr>
                <a:schemeClr val="accent2"/>
              </a:buClr>
              <a:buSzPct val="105000"/>
            </a:pPr>
            <a:endParaRPr lang="en-GB" sz="1800" b="1" dirty="0">
              <a:latin typeface="+mn-lt"/>
              <a:cs typeface="Arial" panose="020B0604020202020204" pitchFamily="34" charset="0"/>
            </a:endParaRP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6193708" y="1991692"/>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CF5638E-F9D8-9F0B-D3B1-1F4A784BA067}"/>
              </a:ext>
            </a:extLst>
          </p:cNvPr>
          <p:cNvPicPr>
            <a:picLocks noChangeAspect="1"/>
          </p:cNvPicPr>
          <p:nvPr/>
        </p:nvPicPr>
        <p:blipFill>
          <a:blip r:embed="rId2"/>
          <a:stretch>
            <a:fillRect/>
          </a:stretch>
        </p:blipFill>
        <p:spPr>
          <a:xfrm>
            <a:off x="708557" y="2087009"/>
            <a:ext cx="5057263" cy="4428457"/>
          </a:xfrm>
          <a:prstGeom prst="rect">
            <a:avLst/>
          </a:prstGeom>
        </p:spPr>
      </p:pic>
      <p:sp>
        <p:nvSpPr>
          <p:cNvPr id="6" name="Text Placeholder 3">
            <a:extLst>
              <a:ext uri="{FF2B5EF4-FFF2-40B4-BE49-F238E27FC236}">
                <a16:creationId xmlns:a16="http://schemas.microsoft.com/office/drawing/2014/main" id="{281ABB90-B305-D6B1-D789-85EAB8D1F060}"/>
              </a:ext>
            </a:extLst>
          </p:cNvPr>
          <p:cNvSpPr txBox="1">
            <a:spLocks/>
          </p:cNvSpPr>
          <p:nvPr/>
        </p:nvSpPr>
        <p:spPr>
          <a:xfrm>
            <a:off x="381000" y="937571"/>
            <a:ext cx="11430000" cy="500243"/>
          </a:xfrm>
          <a:prstGeom prst="rect">
            <a:avLst/>
          </a:prstGeom>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Deposit patterns indicate that the threat of bank disintermediation remains low</a:t>
            </a:r>
          </a:p>
        </p:txBody>
      </p:sp>
      <p:sp>
        <p:nvSpPr>
          <p:cNvPr id="7" name="TextBox 6">
            <a:extLst>
              <a:ext uri="{FF2B5EF4-FFF2-40B4-BE49-F238E27FC236}">
                <a16:creationId xmlns:a16="http://schemas.microsoft.com/office/drawing/2014/main" id="{FD38B7D6-E6E4-A8EB-C3B3-6F2B58144167}"/>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17</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8" name="TextBox 7">
            <a:extLst>
              <a:ext uri="{FF2B5EF4-FFF2-40B4-BE49-F238E27FC236}">
                <a16:creationId xmlns:a16="http://schemas.microsoft.com/office/drawing/2014/main" id="{5C457261-4053-917E-9D6D-39A682DB57FD}"/>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3827766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1ECCC7-978C-464D-8F5D-989433521CA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3" name="Object 2" hidden="1">
                        <a:extLst>
                          <a:ext uri="{FF2B5EF4-FFF2-40B4-BE49-F238E27FC236}">
                            <a16:creationId xmlns:a16="http://schemas.microsoft.com/office/drawing/2014/main" id="{BC1ECCC7-978C-464D-8F5D-989433521CA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60" name="Group 59">
            <a:extLst>
              <a:ext uri="{FF2B5EF4-FFF2-40B4-BE49-F238E27FC236}">
                <a16:creationId xmlns:a16="http://schemas.microsoft.com/office/drawing/2014/main" id="{C8D288C1-5A5F-4C3A-B550-4A59642AFC19}"/>
              </a:ext>
            </a:extLst>
          </p:cNvPr>
          <p:cNvGrpSpPr/>
          <p:nvPr>
            <p:custDataLst>
              <p:tags r:id="rId2"/>
            </p:custDataLst>
          </p:nvPr>
        </p:nvGrpSpPr>
        <p:grpSpPr>
          <a:xfrm>
            <a:off x="10788230" y="71532"/>
            <a:ext cx="1285746" cy="234922"/>
            <a:chOff x="10078668" y="228600"/>
            <a:chExt cx="1351332" cy="266244"/>
          </a:xfrm>
        </p:grpSpPr>
        <p:sp>
          <p:nvSpPr>
            <p:cNvPr id="61" name="TextBox 60">
              <a:extLst>
                <a:ext uri="{FF2B5EF4-FFF2-40B4-BE49-F238E27FC236}">
                  <a16:creationId xmlns:a16="http://schemas.microsoft.com/office/drawing/2014/main" id="{EB70B612-ACF9-404F-B9B9-F8A99087079B}"/>
                </a:ext>
              </a:extLst>
            </p:cNvPr>
            <p:cNvSpPr txBox="1"/>
            <p:nvPr/>
          </p:nvSpPr>
          <p:spPr>
            <a:xfrm>
              <a:off x="10078668" y="265798"/>
              <a:ext cx="1351332" cy="191847"/>
            </a:xfrm>
            <a:prstGeom prst="rect">
              <a:avLst/>
            </a:prstGeom>
            <a:noFill/>
          </p:spPr>
          <p:txBody>
            <a:bodyPr vert="horz" wrap="square" lIns="0" tIns="0" rIns="0" bIns="0" rtlCol="0" anchor="ctr" anchorCtr="1">
              <a:spAutoFit/>
            </a:bodyPr>
            <a:lstStyle/>
            <a:p>
              <a:pPr marL="0" marR="0" lvl="0" indent="0" algn="ctr" defTabSz="228600" rtl="0" eaLnBrk="1" fontAlgn="auto" latinLnBrk="0" hangingPunct="1">
                <a:lnSpc>
                  <a:spcPct val="100000"/>
                </a:lnSpc>
                <a:spcBef>
                  <a:spcPts val="0"/>
                </a:spcBef>
                <a:spcAft>
                  <a:spcPts val="1200"/>
                </a:spcAft>
                <a:buClrTx/>
                <a:buSzTx/>
                <a:buFontTx/>
                <a:buNone/>
                <a:tabLst/>
                <a:defRPr/>
              </a:pPr>
              <a:r>
                <a:rPr kumimoji="0" lang="it-IT"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NON-EXHAUSTIVE</a:t>
              </a:r>
            </a:p>
          </p:txBody>
        </p:sp>
        <p:cxnSp>
          <p:nvCxnSpPr>
            <p:cNvPr id="72" name="Straight Connector 71">
              <a:extLst>
                <a:ext uri="{FF2B5EF4-FFF2-40B4-BE49-F238E27FC236}">
                  <a16:creationId xmlns:a16="http://schemas.microsoft.com/office/drawing/2014/main" id="{24001475-845A-4B01-AE52-FB5C9F0DEA2F}"/>
                </a:ext>
              </a:extLst>
            </p:cNvPr>
            <p:cNvCxnSpPr>
              <a:cxnSpLocks/>
            </p:cNvCxnSpPr>
            <p:nvPr/>
          </p:nvCxnSpPr>
          <p:spPr>
            <a:xfrm>
              <a:off x="10078668" y="228600"/>
              <a:ext cx="1351332" cy="0"/>
            </a:xfrm>
            <a:prstGeom prst="line">
              <a:avLst/>
            </a:prstGeom>
            <a:ln w="12700" cmpd="sng">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03A023B-59C2-43E0-BD4D-B44DE90E8A57}"/>
                </a:ext>
              </a:extLst>
            </p:cNvPr>
            <p:cNvCxnSpPr>
              <a:cxnSpLocks/>
            </p:cNvCxnSpPr>
            <p:nvPr/>
          </p:nvCxnSpPr>
          <p:spPr>
            <a:xfrm>
              <a:off x="10078668" y="494844"/>
              <a:ext cx="1351332" cy="0"/>
            </a:xfrm>
            <a:prstGeom prst="line">
              <a:avLst/>
            </a:prstGeom>
            <a:ln w="12700" cmpd="sng">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698A91A3-B3F2-289D-E091-BBE05FE6A180}"/>
              </a:ext>
            </a:extLst>
          </p:cNvPr>
          <p:cNvSpPr txBox="1">
            <a:spLocks/>
          </p:cNvSpPr>
          <p:nvPr/>
        </p:nvSpPr>
        <p:spPr>
          <a:xfrm>
            <a:off x="381000" y="380124"/>
            <a:ext cx="11430000" cy="620185"/>
          </a:xfrm>
          <a:prstGeom prst="rect">
            <a:avLst/>
          </a:prstGeom>
        </p:spPr>
        <p:txBody>
          <a:bodyPr vert="horz" wrap="square" lIns="0" tIns="0" rIns="0" bIns="0" rtlCol="0" anchor="t" anchorCtr="0">
            <a:noAutofit/>
          </a:bodyPr>
          <a:lstStyle>
            <a:lvl1pPr algn="l" defTabSz="914400" rtl="0" eaLnBrk="1" latinLnBrk="0" hangingPunct="1">
              <a:lnSpc>
                <a:spcPct val="80000"/>
              </a:lnSpc>
              <a:spcBef>
                <a:spcPct val="0"/>
              </a:spcBef>
              <a:buNone/>
              <a:defRPr sz="3000" b="1" kern="1200">
                <a:solidFill>
                  <a:schemeClr val="tx1"/>
                </a:solidFill>
                <a:latin typeface="+mj-lt"/>
                <a:ea typeface="+mj-ea"/>
                <a:cs typeface="+mj-cs"/>
              </a:defRPr>
            </a:lvl1pPr>
          </a:lstStyle>
          <a:p>
            <a:pPr marL="0" marR="0" lvl="0" indent="0" algn="l" defTabSz="913851" rtl="0" eaLnBrk="1" fontAlgn="auto" latinLnBrk="0" hangingPunct="1">
              <a:lnSpc>
                <a:spcPct val="80000"/>
              </a:lnSpc>
              <a:spcBef>
                <a:spcPct val="0"/>
              </a:spcBef>
              <a:spcAft>
                <a:spcPts val="0"/>
              </a:spcAft>
              <a:buClrTx/>
              <a:buSzTx/>
              <a:buFontTx/>
              <a:buNone/>
              <a:tabLst/>
              <a:defRPr/>
            </a:pPr>
            <a:r>
              <a:rPr lang="en-GB" sz="3200" dirty="0"/>
              <a:t>Privacy</a:t>
            </a:r>
            <a:br>
              <a:rPr kumimoji="0" lang="en-GB" sz="2800" b="1" i="0" u="none" strike="noStrike" kern="1200" cap="none" spc="0" normalizeH="0" baseline="0" noProof="0" dirty="0">
                <a:ln>
                  <a:noFill/>
                </a:ln>
                <a:solidFill>
                  <a:srgbClr val="000000"/>
                </a:solidFill>
                <a:effectLst/>
                <a:uLnTx/>
                <a:uFillTx/>
                <a:latin typeface="Graphik" panose="020B0503030202060203" pitchFamily="34" charset="0"/>
                <a:ea typeface="+mj-ea"/>
                <a:cs typeface="+mj-cs"/>
              </a:rPr>
            </a:br>
            <a:endParaRPr kumimoji="0" lang="en-GB" sz="800" b="1" i="0" u="none" strike="noStrike" kern="1200" cap="none" spc="0" normalizeH="0" baseline="0" noProof="0" dirty="0">
              <a:ln>
                <a:noFill/>
              </a:ln>
              <a:solidFill>
                <a:srgbClr val="000000"/>
              </a:solidFill>
              <a:effectLst/>
              <a:uLnTx/>
              <a:uFillTx/>
              <a:latin typeface="Graphik" panose="020B0503030202060203" pitchFamily="34" charset="0"/>
              <a:ea typeface="+mj-ea"/>
              <a:cs typeface="+mj-cs"/>
            </a:endParaRPr>
          </a:p>
          <a:p>
            <a:pPr marL="0" marR="0" lvl="0" indent="0" algn="l" defTabSz="913851" rtl="0" eaLnBrk="1" fontAlgn="auto" latinLnBrk="0" hangingPunct="1">
              <a:lnSpc>
                <a:spcPct val="80000"/>
              </a:lnSpc>
              <a:spcBef>
                <a:spcPct val="0"/>
              </a:spcBef>
              <a:spcAft>
                <a:spcPts val="0"/>
              </a:spcAft>
              <a:buClrTx/>
              <a:buSzTx/>
              <a:buFontTx/>
              <a:buNone/>
              <a:tabLst/>
              <a:defRPr/>
            </a:pPr>
            <a:r>
              <a:rPr kumimoji="0" lang="en-GB" sz="1400" b="1" i="0" u="none" strike="noStrike" kern="1200" cap="none" spc="0" normalizeH="0" baseline="0" noProof="0" dirty="0">
                <a:ln>
                  <a:noFill/>
                </a:ln>
                <a:gradFill>
                  <a:gsLst>
                    <a:gs pos="15000">
                      <a:srgbClr val="F343AE">
                        <a:alpha val="87639"/>
                      </a:srgbClr>
                    </a:gs>
                    <a:gs pos="39000">
                      <a:srgbClr val="A100FF">
                        <a:alpha val="95000"/>
                      </a:srgbClr>
                    </a:gs>
                    <a:gs pos="65000">
                      <a:srgbClr val="8220FC"/>
                    </a:gs>
                    <a:gs pos="85000">
                      <a:srgbClr val="5D5FFA"/>
                    </a:gs>
                  </a:gsLst>
                  <a:lin ang="18900000" scaled="0"/>
                </a:gradFill>
                <a:effectLst/>
                <a:uLnTx/>
                <a:uFillTx/>
                <a:latin typeface="Graphik" panose="020B0503030202060203" pitchFamily="34" charset="0"/>
                <a:ea typeface="+mj-ea"/>
                <a:cs typeface="+mj-cs"/>
              </a:rPr>
              <a:t>The trade-off between privacy and other public policy objectives has been investigated by most central banks</a:t>
            </a:r>
            <a:endParaRPr kumimoji="0" lang="en-GB" sz="1600" b="1" i="0" u="none" strike="noStrike" kern="1200" cap="none" spc="0" normalizeH="0" baseline="0" noProof="0" dirty="0">
              <a:ln>
                <a:noFill/>
              </a:ln>
              <a:gradFill>
                <a:gsLst>
                  <a:gs pos="15000">
                    <a:srgbClr val="F343AE">
                      <a:alpha val="87639"/>
                    </a:srgbClr>
                  </a:gs>
                  <a:gs pos="39000">
                    <a:srgbClr val="A100FF">
                      <a:alpha val="95000"/>
                    </a:srgbClr>
                  </a:gs>
                  <a:gs pos="65000">
                    <a:srgbClr val="8220FC"/>
                  </a:gs>
                  <a:gs pos="85000">
                    <a:srgbClr val="5D5FFA"/>
                  </a:gs>
                </a:gsLst>
                <a:lin ang="18900000" scaled="0"/>
              </a:gradFill>
              <a:effectLst/>
              <a:uLnTx/>
              <a:uFillTx/>
              <a:latin typeface="Graphik" panose="020B0503030202060203" pitchFamily="34" charset="0"/>
              <a:ea typeface="+mj-ea"/>
              <a:cs typeface="+mj-cs"/>
            </a:endParaRPr>
          </a:p>
        </p:txBody>
      </p:sp>
      <p:graphicFrame>
        <p:nvGraphicFramePr>
          <p:cNvPr id="2" name="Table 7">
            <a:extLst>
              <a:ext uri="{FF2B5EF4-FFF2-40B4-BE49-F238E27FC236}">
                <a16:creationId xmlns:a16="http://schemas.microsoft.com/office/drawing/2014/main" id="{8A2DCBF4-54A2-039F-786C-77C975D20A70}"/>
              </a:ext>
            </a:extLst>
          </p:cNvPr>
          <p:cNvGraphicFramePr>
            <a:graphicFrameLocks noGrp="1"/>
          </p:cNvGraphicFramePr>
          <p:nvPr>
            <p:extLst>
              <p:ext uri="{D42A27DB-BD31-4B8C-83A1-F6EECF244321}">
                <p14:modId xmlns:p14="http://schemas.microsoft.com/office/powerpoint/2010/main" val="3153067770"/>
              </p:ext>
            </p:extLst>
          </p:nvPr>
        </p:nvGraphicFramePr>
        <p:xfrm>
          <a:off x="381000" y="1485002"/>
          <a:ext cx="11430004" cy="2743200"/>
        </p:xfrm>
        <a:graphic>
          <a:graphicData uri="http://schemas.openxmlformats.org/drawingml/2006/table">
            <a:tbl>
              <a:tblPr firstRow="1" firstCol="1" bandRow="1">
                <a:tableStyleId>{00A15C55-8517-42AA-B614-E9B94910E393}</a:tableStyleId>
              </a:tblPr>
              <a:tblGrid>
                <a:gridCol w="1643292">
                  <a:extLst>
                    <a:ext uri="{9D8B030D-6E8A-4147-A177-3AD203B41FA5}">
                      <a16:colId xmlns:a16="http://schemas.microsoft.com/office/drawing/2014/main" val="2860337327"/>
                    </a:ext>
                  </a:extLst>
                </a:gridCol>
                <a:gridCol w="1223339">
                  <a:extLst>
                    <a:ext uri="{9D8B030D-6E8A-4147-A177-3AD203B41FA5}">
                      <a16:colId xmlns:a16="http://schemas.microsoft.com/office/drawing/2014/main" val="2989841436"/>
                    </a:ext>
                  </a:extLst>
                </a:gridCol>
                <a:gridCol w="1223339">
                  <a:extLst>
                    <a:ext uri="{9D8B030D-6E8A-4147-A177-3AD203B41FA5}">
                      <a16:colId xmlns:a16="http://schemas.microsoft.com/office/drawing/2014/main" val="237278258"/>
                    </a:ext>
                  </a:extLst>
                </a:gridCol>
                <a:gridCol w="1223339">
                  <a:extLst>
                    <a:ext uri="{9D8B030D-6E8A-4147-A177-3AD203B41FA5}">
                      <a16:colId xmlns:a16="http://schemas.microsoft.com/office/drawing/2014/main" val="1650772047"/>
                    </a:ext>
                  </a:extLst>
                </a:gridCol>
                <a:gridCol w="1223339">
                  <a:extLst>
                    <a:ext uri="{9D8B030D-6E8A-4147-A177-3AD203B41FA5}">
                      <a16:colId xmlns:a16="http://schemas.microsoft.com/office/drawing/2014/main" val="1862248111"/>
                    </a:ext>
                  </a:extLst>
                </a:gridCol>
                <a:gridCol w="1223339">
                  <a:extLst>
                    <a:ext uri="{9D8B030D-6E8A-4147-A177-3AD203B41FA5}">
                      <a16:colId xmlns:a16="http://schemas.microsoft.com/office/drawing/2014/main" val="1302363959"/>
                    </a:ext>
                  </a:extLst>
                </a:gridCol>
                <a:gridCol w="1223339">
                  <a:extLst>
                    <a:ext uri="{9D8B030D-6E8A-4147-A177-3AD203B41FA5}">
                      <a16:colId xmlns:a16="http://schemas.microsoft.com/office/drawing/2014/main" val="1211343193"/>
                    </a:ext>
                  </a:extLst>
                </a:gridCol>
                <a:gridCol w="1223339">
                  <a:extLst>
                    <a:ext uri="{9D8B030D-6E8A-4147-A177-3AD203B41FA5}">
                      <a16:colId xmlns:a16="http://schemas.microsoft.com/office/drawing/2014/main" val="1940331783"/>
                    </a:ext>
                  </a:extLst>
                </a:gridCol>
                <a:gridCol w="1223339">
                  <a:extLst>
                    <a:ext uri="{9D8B030D-6E8A-4147-A177-3AD203B41FA5}">
                      <a16:colId xmlns:a16="http://schemas.microsoft.com/office/drawing/2014/main" val="2866847869"/>
                    </a:ext>
                  </a:extLst>
                </a:gridCol>
              </a:tblGrid>
              <a:tr h="0">
                <a:tc>
                  <a:txBody>
                    <a:bodyPr/>
                    <a:lstStyle/>
                    <a:p>
                      <a:pPr algn="ctr"/>
                      <a:r>
                        <a:rPr lang="en-GB" sz="1200"/>
                        <a:t>Data</a:t>
                      </a:r>
                    </a:p>
                  </a:txBody>
                  <a:tcPr/>
                </a:tc>
                <a:tc>
                  <a:txBody>
                    <a:bodyPr/>
                    <a:lstStyle/>
                    <a:p>
                      <a:pPr algn="ctr"/>
                      <a:r>
                        <a:rPr lang="en-GB" sz="1200"/>
                        <a:t>Payer</a:t>
                      </a:r>
                    </a:p>
                  </a:txBody>
                  <a:tcPr/>
                </a:tc>
                <a:tc>
                  <a:txBody>
                    <a:bodyPr/>
                    <a:lstStyle/>
                    <a:p>
                      <a:pPr algn="ctr"/>
                      <a:r>
                        <a:rPr lang="en-GB" sz="1200"/>
                        <a:t>Payer Wallet</a:t>
                      </a:r>
                    </a:p>
                  </a:txBody>
                  <a:tcPr/>
                </a:tc>
                <a:tc>
                  <a:txBody>
                    <a:bodyPr/>
                    <a:lstStyle/>
                    <a:p>
                      <a:pPr algn="ctr"/>
                      <a:r>
                        <a:rPr lang="en-GB" sz="1200"/>
                        <a:t>Payer PSP</a:t>
                      </a:r>
                    </a:p>
                  </a:txBody>
                  <a:tcPr/>
                </a:tc>
                <a:tc>
                  <a:txBody>
                    <a:bodyPr/>
                    <a:lstStyle/>
                    <a:p>
                      <a:pPr algn="ctr"/>
                      <a:r>
                        <a:rPr lang="en-GB" sz="1200"/>
                        <a:t>Central Bank</a:t>
                      </a:r>
                    </a:p>
                  </a:txBody>
                  <a:tcPr/>
                </a:tc>
                <a:tc>
                  <a:txBody>
                    <a:bodyPr/>
                    <a:lstStyle/>
                    <a:p>
                      <a:pPr algn="ctr"/>
                      <a:r>
                        <a:rPr lang="en-GB" sz="1200"/>
                        <a:t>Payee PSP</a:t>
                      </a:r>
                    </a:p>
                  </a:txBody>
                  <a:tcPr/>
                </a:tc>
                <a:tc>
                  <a:txBody>
                    <a:bodyPr/>
                    <a:lstStyle/>
                    <a:p>
                      <a:pPr algn="ctr"/>
                      <a:r>
                        <a:rPr lang="en-GB" sz="1200"/>
                        <a:t>Payee Wallet</a:t>
                      </a:r>
                    </a:p>
                  </a:txBody>
                  <a:tcPr/>
                </a:tc>
                <a:tc>
                  <a:txBody>
                    <a:bodyPr/>
                    <a:lstStyle/>
                    <a:p>
                      <a:pPr algn="ctr"/>
                      <a:r>
                        <a:rPr lang="en-GB" sz="1200"/>
                        <a:t>Payee</a:t>
                      </a:r>
                    </a:p>
                  </a:txBody>
                  <a:tcPr/>
                </a:tc>
                <a:tc>
                  <a:txBody>
                    <a:bodyPr/>
                    <a:lstStyle/>
                    <a:p>
                      <a:pPr algn="ctr"/>
                      <a:r>
                        <a:rPr lang="en-GB" sz="1200"/>
                        <a:t>Other PSPs*</a:t>
                      </a:r>
                    </a:p>
                  </a:txBody>
                  <a:tcPr/>
                </a:tc>
                <a:extLst>
                  <a:ext uri="{0D108BD9-81ED-4DB2-BD59-A6C34878D82A}">
                    <a16:rowId xmlns:a16="http://schemas.microsoft.com/office/drawing/2014/main" val="2335665792"/>
                  </a:ext>
                </a:extLst>
              </a:tr>
              <a:tr h="0">
                <a:tc>
                  <a:txBody>
                    <a:bodyPr/>
                    <a:lstStyle/>
                    <a:p>
                      <a:pPr algn="l"/>
                      <a:r>
                        <a:rPr lang="en-GB" sz="1200" dirty="0"/>
                        <a:t>Payer ID</a:t>
                      </a:r>
                    </a:p>
                  </a:txBody>
                  <a:tcPr/>
                </a:tc>
                <a:tc>
                  <a:txBody>
                    <a:bodyPr/>
                    <a:lstStyle/>
                    <a:p>
                      <a:pPr algn="ctr"/>
                      <a:r>
                        <a:rPr lang="en-GB" sz="1200" dirty="0">
                          <a:solidFill>
                            <a:schemeClr val="tx1"/>
                          </a:solidFill>
                        </a:rPr>
                        <a:t>X</a:t>
                      </a:r>
                    </a:p>
                  </a:txBody>
                  <a:tcPr/>
                </a:tc>
                <a:tc>
                  <a:txBody>
                    <a:bodyPr/>
                    <a:lstStyle/>
                    <a:p>
                      <a:pPr algn="ctr"/>
                      <a:r>
                        <a:rPr lang="en-GB" sz="1200" dirty="0">
                          <a:solidFill>
                            <a:schemeClr val="tx1"/>
                          </a:solidFill>
                        </a:rPr>
                        <a:t>?</a:t>
                      </a:r>
                    </a:p>
                  </a:txBody>
                  <a:tcPr/>
                </a:tc>
                <a:tc>
                  <a:txBody>
                    <a:bodyPr/>
                    <a:lstStyle/>
                    <a:p>
                      <a:pPr algn="ctr"/>
                      <a:r>
                        <a:rPr lang="en-GB" sz="1200" dirty="0">
                          <a:solidFill>
                            <a:schemeClr val="tx1"/>
                          </a:solidFill>
                        </a:rPr>
                        <a:t>X</a:t>
                      </a:r>
                    </a:p>
                  </a:txBody>
                  <a:tcPr/>
                </a:tc>
                <a:tc>
                  <a:txBody>
                    <a:bodyPr/>
                    <a:lstStyle/>
                    <a:p>
                      <a:pPr algn="ctr"/>
                      <a:endParaRPr lang="en-GB" sz="1200">
                        <a:solidFill>
                          <a:schemeClr val="tx1"/>
                        </a:solidFill>
                      </a:endParaRPr>
                    </a:p>
                  </a:txBody>
                  <a:tcPr/>
                </a:tc>
                <a:tc>
                  <a:txBody>
                    <a:bodyPr/>
                    <a:lstStyle/>
                    <a:p>
                      <a:pPr algn="ctr"/>
                      <a:endParaRPr lang="en-GB" sz="1200">
                        <a:solidFill>
                          <a:schemeClr val="tx1"/>
                        </a:solidFill>
                      </a:endParaRPr>
                    </a:p>
                  </a:txBody>
                  <a:tcPr/>
                </a:tc>
                <a:tc>
                  <a:txBody>
                    <a:bodyPr/>
                    <a:lstStyle/>
                    <a:p>
                      <a:pPr algn="ctr"/>
                      <a:r>
                        <a:rPr lang="en-GB" sz="1200" dirty="0">
                          <a:solidFill>
                            <a:schemeClr val="tx1"/>
                          </a:solidFill>
                        </a:rPr>
                        <a:t>?</a:t>
                      </a:r>
                    </a:p>
                  </a:txBody>
                  <a:tcPr/>
                </a:tc>
                <a:tc>
                  <a:txBody>
                    <a:bodyPr/>
                    <a:lstStyle/>
                    <a:p>
                      <a:pPr algn="ctr"/>
                      <a:r>
                        <a:rPr lang="en-GB" sz="1200" dirty="0">
                          <a:solidFill>
                            <a:schemeClr val="tx1"/>
                          </a:solidFill>
                        </a:rPr>
                        <a:t>?</a:t>
                      </a:r>
                    </a:p>
                  </a:txBody>
                  <a:tcPr/>
                </a:tc>
                <a:tc>
                  <a:txBody>
                    <a:bodyPr/>
                    <a:lstStyle/>
                    <a:p>
                      <a:pPr algn="ctr"/>
                      <a:endParaRPr lang="en-GB" sz="1200">
                        <a:solidFill>
                          <a:schemeClr val="tx1"/>
                        </a:solidFill>
                      </a:endParaRPr>
                    </a:p>
                  </a:txBody>
                  <a:tcPr/>
                </a:tc>
                <a:extLst>
                  <a:ext uri="{0D108BD9-81ED-4DB2-BD59-A6C34878D82A}">
                    <a16:rowId xmlns:a16="http://schemas.microsoft.com/office/drawing/2014/main" val="1776954374"/>
                  </a:ext>
                </a:extLst>
              </a:tr>
              <a:tr h="119864">
                <a:tc>
                  <a:txBody>
                    <a:bodyPr/>
                    <a:lstStyle/>
                    <a:p>
                      <a:pPr algn="l"/>
                      <a:r>
                        <a:rPr lang="en-GB" sz="1200" dirty="0"/>
                        <a:t>Payer wallet ID</a:t>
                      </a:r>
                    </a:p>
                  </a:txBody>
                  <a:tcPr/>
                </a:tc>
                <a:tc>
                  <a:txBody>
                    <a:bodyPr/>
                    <a:lstStyle/>
                    <a:p>
                      <a:pPr algn="ctr"/>
                      <a:r>
                        <a:rPr lang="en-GB" sz="1200" dirty="0">
                          <a:solidFill>
                            <a:schemeClr val="tx1"/>
                          </a:solidFill>
                        </a:rPr>
                        <a:t>X</a:t>
                      </a:r>
                    </a:p>
                  </a:txBody>
                  <a:tcPr/>
                </a:tc>
                <a:tc>
                  <a:txBody>
                    <a:bodyPr/>
                    <a:lstStyle/>
                    <a:p>
                      <a:pPr algn="ctr"/>
                      <a:r>
                        <a:rPr lang="en-GB" sz="1200" dirty="0">
                          <a:solidFill>
                            <a:schemeClr val="tx1"/>
                          </a:solidFill>
                        </a:rPr>
                        <a:t>X</a:t>
                      </a:r>
                    </a:p>
                  </a:txBody>
                  <a:tcPr/>
                </a:tc>
                <a:tc>
                  <a:txBody>
                    <a:bodyPr/>
                    <a:lstStyle/>
                    <a:p>
                      <a:pPr algn="ctr"/>
                      <a:r>
                        <a:rPr lang="en-GB" sz="1200">
                          <a:solidFill>
                            <a:schemeClr val="tx1"/>
                          </a:solidFill>
                        </a:rPr>
                        <a:t>X</a:t>
                      </a:r>
                    </a:p>
                  </a:txBody>
                  <a:tcPr/>
                </a:tc>
                <a:tc>
                  <a:txBody>
                    <a:bodyPr/>
                    <a:lstStyle/>
                    <a:p>
                      <a:pPr algn="ctr"/>
                      <a:endParaRPr lang="en-GB" sz="1200">
                        <a:solidFill>
                          <a:schemeClr val="tx1"/>
                        </a:solidFill>
                      </a:endParaRPr>
                    </a:p>
                  </a:txBody>
                  <a:tcPr/>
                </a:tc>
                <a:tc>
                  <a:txBody>
                    <a:bodyPr/>
                    <a:lstStyle/>
                    <a:p>
                      <a:pPr algn="ctr"/>
                      <a:r>
                        <a:rPr lang="en-GB" sz="1200">
                          <a:solidFill>
                            <a:schemeClr val="tx1"/>
                          </a:solidFill>
                        </a:rPr>
                        <a:t>?</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endParaRPr lang="en-GB" sz="1200">
                        <a:solidFill>
                          <a:schemeClr val="tx1"/>
                        </a:solidFill>
                      </a:endParaRPr>
                    </a:p>
                  </a:txBody>
                  <a:tcPr/>
                </a:tc>
                <a:extLst>
                  <a:ext uri="{0D108BD9-81ED-4DB2-BD59-A6C34878D82A}">
                    <a16:rowId xmlns:a16="http://schemas.microsoft.com/office/drawing/2014/main" val="1052452612"/>
                  </a:ext>
                </a:extLst>
              </a:tr>
              <a:tr h="0">
                <a:tc>
                  <a:txBody>
                    <a:bodyPr/>
                    <a:lstStyle/>
                    <a:p>
                      <a:pPr algn="l"/>
                      <a:r>
                        <a:rPr lang="en-GB" sz="1200" dirty="0"/>
                        <a:t>Payer PSP ID</a:t>
                      </a:r>
                    </a:p>
                  </a:txBody>
                  <a:tcPr/>
                </a:tc>
                <a:tc>
                  <a:txBody>
                    <a:bodyPr/>
                    <a:lstStyle/>
                    <a:p>
                      <a:pPr algn="ctr"/>
                      <a:r>
                        <a:rPr lang="en-GB" sz="1200">
                          <a:solidFill>
                            <a:schemeClr val="tx1"/>
                          </a:solidFill>
                        </a:rPr>
                        <a:t>X</a:t>
                      </a:r>
                    </a:p>
                  </a:txBody>
                  <a:tcPr/>
                </a:tc>
                <a:tc>
                  <a:txBody>
                    <a:bodyPr/>
                    <a:lstStyle/>
                    <a:p>
                      <a:pPr algn="ctr"/>
                      <a:r>
                        <a:rPr lang="en-GB" sz="1200" dirty="0">
                          <a:solidFill>
                            <a:schemeClr val="tx1"/>
                          </a:solidFill>
                        </a:rPr>
                        <a:t>X</a:t>
                      </a:r>
                    </a:p>
                  </a:txBody>
                  <a:tcPr/>
                </a:tc>
                <a:tc>
                  <a:txBody>
                    <a:bodyPr/>
                    <a:lstStyle/>
                    <a:p>
                      <a:pPr algn="ctr"/>
                      <a:r>
                        <a:rPr lang="en-GB" sz="1200" dirty="0">
                          <a:solidFill>
                            <a:schemeClr val="tx1"/>
                          </a:solidFill>
                        </a:rPr>
                        <a:t>X</a:t>
                      </a:r>
                    </a:p>
                  </a:txBody>
                  <a:tcPr/>
                </a:tc>
                <a:tc>
                  <a:txBody>
                    <a:bodyPr/>
                    <a:lstStyle/>
                    <a:p>
                      <a:pPr algn="ctr"/>
                      <a:r>
                        <a:rPr lang="en-GB" sz="1200">
                          <a:solidFill>
                            <a:schemeClr val="tx1"/>
                          </a:solidFill>
                        </a:rPr>
                        <a:t>?</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endParaRPr lang="en-GB" sz="1200">
                        <a:solidFill>
                          <a:schemeClr val="tx1"/>
                        </a:solidFill>
                      </a:endParaRPr>
                    </a:p>
                  </a:txBody>
                  <a:tcPr/>
                </a:tc>
                <a:extLst>
                  <a:ext uri="{0D108BD9-81ED-4DB2-BD59-A6C34878D82A}">
                    <a16:rowId xmlns:a16="http://schemas.microsoft.com/office/drawing/2014/main" val="852113177"/>
                  </a:ext>
                </a:extLst>
              </a:tr>
              <a:tr h="0">
                <a:tc>
                  <a:txBody>
                    <a:bodyPr/>
                    <a:lstStyle/>
                    <a:p>
                      <a:pPr algn="l"/>
                      <a:r>
                        <a:rPr lang="en-GB" sz="1200" dirty="0"/>
                        <a:t>Payer public key(s)</a:t>
                      </a:r>
                    </a:p>
                  </a:txBody>
                  <a:tcPr/>
                </a:tc>
                <a:tc>
                  <a:txBody>
                    <a:bodyPr/>
                    <a:lstStyle/>
                    <a:p>
                      <a:pPr algn="ctr"/>
                      <a:r>
                        <a:rPr lang="en-GB" sz="1200">
                          <a:solidFill>
                            <a:schemeClr val="tx1"/>
                          </a:solidFill>
                        </a:rPr>
                        <a:t>?</a:t>
                      </a:r>
                    </a:p>
                  </a:txBody>
                  <a:tcPr/>
                </a:tc>
                <a:tc>
                  <a:txBody>
                    <a:bodyPr/>
                    <a:lstStyle/>
                    <a:p>
                      <a:pPr algn="ctr"/>
                      <a:r>
                        <a:rPr lang="en-GB" sz="1200" dirty="0">
                          <a:solidFill>
                            <a:schemeClr val="tx1"/>
                          </a:solidFill>
                        </a:rPr>
                        <a:t>X</a:t>
                      </a:r>
                    </a:p>
                  </a:txBody>
                  <a:tcPr/>
                </a:tc>
                <a:tc>
                  <a:txBody>
                    <a:bodyPr/>
                    <a:lstStyle/>
                    <a:p>
                      <a:pPr algn="ctr"/>
                      <a:r>
                        <a:rPr lang="en-GB" sz="1200" dirty="0">
                          <a:solidFill>
                            <a:schemeClr val="tx1"/>
                          </a:solidFill>
                        </a:rPr>
                        <a:t>X</a:t>
                      </a:r>
                    </a:p>
                  </a:txBody>
                  <a:tcPr/>
                </a:tc>
                <a:tc>
                  <a:txBody>
                    <a:bodyPr/>
                    <a:lstStyle/>
                    <a:p>
                      <a:pPr algn="ctr"/>
                      <a:r>
                        <a:rPr lang="en-GB" sz="1200" b="0" dirty="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a:t>
                      </a:r>
                    </a:p>
                  </a:txBody>
                  <a:tcPr/>
                </a:tc>
                <a:tc>
                  <a:txBody>
                    <a:bodyPr/>
                    <a:lstStyle/>
                    <a:p>
                      <a:pPr algn="ctr"/>
                      <a:r>
                        <a:rPr lang="en-GB" sz="1200" b="0" dirty="0">
                          <a:solidFill>
                            <a:schemeClr val="tx1"/>
                          </a:solidFill>
                        </a:rPr>
                        <a:t>X</a:t>
                      </a:r>
                    </a:p>
                  </a:txBody>
                  <a:tcPr/>
                </a:tc>
                <a:extLst>
                  <a:ext uri="{0D108BD9-81ED-4DB2-BD59-A6C34878D82A}">
                    <a16:rowId xmlns:a16="http://schemas.microsoft.com/office/drawing/2014/main" val="3847144412"/>
                  </a:ext>
                </a:extLst>
              </a:tr>
              <a:tr h="0">
                <a:tc>
                  <a:txBody>
                    <a:bodyPr/>
                    <a:lstStyle/>
                    <a:p>
                      <a:pPr algn="l"/>
                      <a:r>
                        <a:rPr lang="en-GB" sz="1200" dirty="0"/>
                        <a:t>Amount</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dirty="0">
                          <a:solidFill>
                            <a:schemeClr val="tx1"/>
                          </a:solidFill>
                        </a:rPr>
                        <a:t>X</a:t>
                      </a:r>
                    </a:p>
                  </a:txBody>
                  <a:tcPr/>
                </a:tc>
                <a:tc>
                  <a:txBody>
                    <a:bodyPr/>
                    <a:lstStyle/>
                    <a:p>
                      <a:pPr algn="ctr"/>
                      <a:r>
                        <a:rPr lang="en-GB" sz="1200" b="0" dirty="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b="0" dirty="0">
                          <a:solidFill>
                            <a:schemeClr val="tx1"/>
                          </a:solidFill>
                        </a:rPr>
                        <a:t>X</a:t>
                      </a:r>
                    </a:p>
                  </a:txBody>
                  <a:tcPr/>
                </a:tc>
                <a:extLst>
                  <a:ext uri="{0D108BD9-81ED-4DB2-BD59-A6C34878D82A}">
                    <a16:rowId xmlns:a16="http://schemas.microsoft.com/office/drawing/2014/main" val="4021452548"/>
                  </a:ext>
                </a:extLst>
              </a:tr>
              <a:tr h="0">
                <a:tc>
                  <a:txBody>
                    <a:bodyPr/>
                    <a:lstStyle/>
                    <a:p>
                      <a:pPr algn="l"/>
                      <a:r>
                        <a:rPr lang="en-GB" sz="1200" dirty="0"/>
                        <a:t>Payee public key</a:t>
                      </a:r>
                    </a:p>
                  </a:txBody>
                  <a:tcPr/>
                </a:tc>
                <a:tc>
                  <a:txBody>
                    <a:bodyPr/>
                    <a:lstStyle/>
                    <a:p>
                      <a:pPr algn="ctr"/>
                      <a:r>
                        <a:rPr lang="en-GB" sz="1200">
                          <a:solidFill>
                            <a:schemeClr val="tx1"/>
                          </a:solidFill>
                        </a:rPr>
                        <a:t>?</a:t>
                      </a:r>
                    </a:p>
                  </a:txBody>
                  <a:tcPr/>
                </a:tc>
                <a:tc>
                  <a:txBody>
                    <a:bodyPr/>
                    <a:lstStyle/>
                    <a:p>
                      <a:pPr algn="ctr"/>
                      <a:r>
                        <a:rPr lang="en-GB" sz="1200">
                          <a:solidFill>
                            <a:schemeClr val="tx1"/>
                          </a:solidFill>
                        </a:rPr>
                        <a:t>X</a:t>
                      </a:r>
                    </a:p>
                  </a:txBody>
                  <a:tcPr/>
                </a:tc>
                <a:tc>
                  <a:txBody>
                    <a:bodyPr/>
                    <a:lstStyle/>
                    <a:p>
                      <a:pPr algn="ctr"/>
                      <a:r>
                        <a:rPr lang="en-GB" sz="1200" dirty="0">
                          <a:solidFill>
                            <a:schemeClr val="tx1"/>
                          </a:solidFill>
                        </a:rPr>
                        <a:t>X</a:t>
                      </a:r>
                    </a:p>
                  </a:txBody>
                  <a:tcPr/>
                </a:tc>
                <a:tc>
                  <a:txBody>
                    <a:bodyPr/>
                    <a:lstStyle/>
                    <a:p>
                      <a:pPr algn="ctr"/>
                      <a:r>
                        <a:rPr lang="en-GB" sz="1200" b="0" dirty="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a:t>
                      </a:r>
                    </a:p>
                  </a:txBody>
                  <a:tcPr/>
                </a:tc>
                <a:tc>
                  <a:txBody>
                    <a:bodyPr/>
                    <a:lstStyle/>
                    <a:p>
                      <a:pPr algn="ctr"/>
                      <a:r>
                        <a:rPr lang="en-GB" sz="1200" b="0" dirty="0">
                          <a:solidFill>
                            <a:schemeClr val="tx1"/>
                          </a:solidFill>
                        </a:rPr>
                        <a:t>X</a:t>
                      </a:r>
                    </a:p>
                  </a:txBody>
                  <a:tcPr/>
                </a:tc>
                <a:extLst>
                  <a:ext uri="{0D108BD9-81ED-4DB2-BD59-A6C34878D82A}">
                    <a16:rowId xmlns:a16="http://schemas.microsoft.com/office/drawing/2014/main" val="1097383217"/>
                  </a:ext>
                </a:extLst>
              </a:tr>
              <a:tr h="0">
                <a:tc>
                  <a:txBody>
                    <a:bodyPr/>
                    <a:lstStyle/>
                    <a:p>
                      <a:pPr algn="l"/>
                      <a:r>
                        <a:rPr lang="en-GB" sz="1200" dirty="0"/>
                        <a:t>Payee PSP ID</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dirty="0">
                          <a:solidFill>
                            <a:schemeClr val="tx1"/>
                          </a:solidFill>
                        </a:rPr>
                        <a:t>X</a:t>
                      </a:r>
                    </a:p>
                  </a:txBody>
                  <a:tcPr/>
                </a:tc>
                <a:tc>
                  <a:txBody>
                    <a:bodyPr/>
                    <a:lstStyle/>
                    <a:p>
                      <a:pPr algn="ctr"/>
                      <a:r>
                        <a:rPr lang="en-GB" sz="1200" dirty="0">
                          <a:solidFill>
                            <a:schemeClr val="tx1"/>
                          </a:solidFill>
                        </a:rPr>
                        <a:t>?</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endParaRPr lang="en-GB" sz="1200" b="0" dirty="0">
                        <a:solidFill>
                          <a:schemeClr val="tx1"/>
                        </a:solidFill>
                      </a:endParaRPr>
                    </a:p>
                  </a:txBody>
                  <a:tcPr/>
                </a:tc>
                <a:extLst>
                  <a:ext uri="{0D108BD9-81ED-4DB2-BD59-A6C34878D82A}">
                    <a16:rowId xmlns:a16="http://schemas.microsoft.com/office/drawing/2014/main" val="2824883921"/>
                  </a:ext>
                </a:extLst>
              </a:tr>
              <a:tr h="0">
                <a:tc>
                  <a:txBody>
                    <a:bodyPr/>
                    <a:lstStyle/>
                    <a:p>
                      <a:pPr algn="l"/>
                      <a:r>
                        <a:rPr lang="en-GB" sz="1200" dirty="0"/>
                        <a:t>Payee wallet ID</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a:t>
                      </a:r>
                    </a:p>
                  </a:txBody>
                  <a:tcPr/>
                </a:tc>
                <a:tc>
                  <a:txBody>
                    <a:bodyPr/>
                    <a:lstStyle/>
                    <a:p>
                      <a:pPr algn="ctr"/>
                      <a:endParaRPr lang="en-GB" sz="1200" dirty="0">
                        <a:solidFill>
                          <a:schemeClr val="tx1"/>
                        </a:solidFill>
                      </a:endParaRPr>
                    </a:p>
                  </a:txBody>
                  <a:tcPr/>
                </a:tc>
                <a:tc>
                  <a:txBody>
                    <a:bodyPr/>
                    <a:lstStyle/>
                    <a:p>
                      <a:pPr algn="ctr"/>
                      <a:r>
                        <a:rPr lang="en-GB" sz="1200" dirty="0">
                          <a:solidFill>
                            <a:schemeClr val="tx1"/>
                          </a:solidFill>
                        </a:rPr>
                        <a:t>X</a:t>
                      </a:r>
                    </a:p>
                  </a:txBody>
                  <a:tcPr/>
                </a:tc>
                <a:tc>
                  <a:txBody>
                    <a:bodyPr/>
                    <a:lstStyle/>
                    <a:p>
                      <a:pPr algn="ctr"/>
                      <a:r>
                        <a:rPr lang="en-GB" sz="1200">
                          <a:solidFill>
                            <a:schemeClr val="tx1"/>
                          </a:solidFill>
                        </a:rPr>
                        <a:t>X</a:t>
                      </a:r>
                    </a:p>
                  </a:txBody>
                  <a:tcPr/>
                </a:tc>
                <a:tc>
                  <a:txBody>
                    <a:bodyPr/>
                    <a:lstStyle/>
                    <a:p>
                      <a:pPr algn="ctr"/>
                      <a:r>
                        <a:rPr lang="en-GB" sz="1200">
                          <a:solidFill>
                            <a:schemeClr val="tx1"/>
                          </a:solidFill>
                        </a:rPr>
                        <a:t>X</a:t>
                      </a:r>
                    </a:p>
                  </a:txBody>
                  <a:tcPr/>
                </a:tc>
                <a:tc>
                  <a:txBody>
                    <a:bodyPr/>
                    <a:lstStyle/>
                    <a:p>
                      <a:pPr algn="ctr"/>
                      <a:endParaRPr lang="en-GB" sz="1200">
                        <a:solidFill>
                          <a:schemeClr val="tx1"/>
                        </a:solidFill>
                      </a:endParaRPr>
                    </a:p>
                  </a:txBody>
                  <a:tcPr/>
                </a:tc>
                <a:extLst>
                  <a:ext uri="{0D108BD9-81ED-4DB2-BD59-A6C34878D82A}">
                    <a16:rowId xmlns:a16="http://schemas.microsoft.com/office/drawing/2014/main" val="2676025920"/>
                  </a:ext>
                </a:extLst>
              </a:tr>
              <a:tr h="0">
                <a:tc>
                  <a:txBody>
                    <a:bodyPr/>
                    <a:lstStyle/>
                    <a:p>
                      <a:pPr algn="l"/>
                      <a:r>
                        <a:rPr lang="en-GB" sz="1200" dirty="0"/>
                        <a:t>Payee ID</a:t>
                      </a:r>
                    </a:p>
                  </a:txBody>
                  <a:tcPr/>
                </a:tc>
                <a:tc>
                  <a:txBody>
                    <a:bodyPr/>
                    <a:lstStyle/>
                    <a:p>
                      <a:pPr algn="ctr"/>
                      <a:r>
                        <a:rPr lang="en-GB" sz="1200">
                          <a:solidFill>
                            <a:schemeClr val="tx1"/>
                          </a:solidFill>
                        </a:rPr>
                        <a:t>?</a:t>
                      </a:r>
                    </a:p>
                  </a:txBody>
                  <a:tcPr/>
                </a:tc>
                <a:tc>
                  <a:txBody>
                    <a:bodyPr/>
                    <a:lstStyle/>
                    <a:p>
                      <a:pPr algn="ctr"/>
                      <a:r>
                        <a:rPr lang="en-GB" sz="1200" dirty="0">
                          <a:solidFill>
                            <a:schemeClr val="tx1"/>
                          </a:solidFill>
                        </a:rPr>
                        <a:t>?</a:t>
                      </a:r>
                    </a:p>
                  </a:txBody>
                  <a:tcPr/>
                </a:tc>
                <a:tc>
                  <a:txBody>
                    <a:bodyPr/>
                    <a:lstStyle/>
                    <a:p>
                      <a:pPr algn="ctr"/>
                      <a:endParaRPr lang="en-GB" sz="1200" dirty="0">
                        <a:solidFill>
                          <a:schemeClr val="tx1"/>
                        </a:solidFill>
                      </a:endParaRPr>
                    </a:p>
                  </a:txBody>
                  <a:tcPr/>
                </a:tc>
                <a:tc>
                  <a:txBody>
                    <a:bodyPr/>
                    <a:lstStyle/>
                    <a:p>
                      <a:pPr algn="ctr"/>
                      <a:endParaRPr lang="en-GB" sz="1200" dirty="0">
                        <a:solidFill>
                          <a:schemeClr val="tx1"/>
                        </a:solidFill>
                      </a:endParaRPr>
                    </a:p>
                  </a:txBody>
                  <a:tcPr/>
                </a:tc>
                <a:tc>
                  <a:txBody>
                    <a:bodyPr/>
                    <a:lstStyle/>
                    <a:p>
                      <a:pPr algn="ctr"/>
                      <a:r>
                        <a:rPr lang="en-GB" sz="1200" dirty="0">
                          <a:solidFill>
                            <a:schemeClr val="tx1"/>
                          </a:solidFill>
                        </a:rPr>
                        <a:t>X</a:t>
                      </a:r>
                    </a:p>
                  </a:txBody>
                  <a:tcPr/>
                </a:tc>
                <a:tc>
                  <a:txBody>
                    <a:bodyPr/>
                    <a:lstStyle/>
                    <a:p>
                      <a:pPr algn="ctr"/>
                      <a:r>
                        <a:rPr lang="en-GB" sz="1200" dirty="0">
                          <a:solidFill>
                            <a:schemeClr val="tx1"/>
                          </a:solidFill>
                        </a:rPr>
                        <a:t>?</a:t>
                      </a:r>
                    </a:p>
                  </a:txBody>
                  <a:tcPr/>
                </a:tc>
                <a:tc>
                  <a:txBody>
                    <a:bodyPr/>
                    <a:lstStyle/>
                    <a:p>
                      <a:pPr algn="ctr"/>
                      <a:r>
                        <a:rPr lang="en-GB" sz="1200" dirty="0">
                          <a:solidFill>
                            <a:schemeClr val="tx1"/>
                          </a:solidFill>
                        </a:rPr>
                        <a:t>X</a:t>
                      </a:r>
                    </a:p>
                  </a:txBody>
                  <a:tcPr/>
                </a:tc>
                <a:tc>
                  <a:txBody>
                    <a:bodyPr/>
                    <a:lstStyle/>
                    <a:p>
                      <a:pPr algn="ctr"/>
                      <a:endParaRPr lang="en-GB" sz="1200" dirty="0">
                        <a:solidFill>
                          <a:schemeClr val="tx1"/>
                        </a:solidFill>
                      </a:endParaRPr>
                    </a:p>
                  </a:txBody>
                  <a:tcPr/>
                </a:tc>
                <a:extLst>
                  <a:ext uri="{0D108BD9-81ED-4DB2-BD59-A6C34878D82A}">
                    <a16:rowId xmlns:a16="http://schemas.microsoft.com/office/drawing/2014/main" val="2210199957"/>
                  </a:ext>
                </a:extLst>
              </a:tr>
            </a:tbl>
          </a:graphicData>
        </a:graphic>
      </p:graphicFrame>
      <p:sp>
        <p:nvSpPr>
          <p:cNvPr id="8" name="TextBox 7">
            <a:extLst>
              <a:ext uri="{FF2B5EF4-FFF2-40B4-BE49-F238E27FC236}">
                <a16:creationId xmlns:a16="http://schemas.microsoft.com/office/drawing/2014/main" id="{76620227-9953-844E-69A3-B57113865C9A}"/>
              </a:ext>
            </a:extLst>
          </p:cNvPr>
          <p:cNvSpPr txBox="1"/>
          <p:nvPr/>
        </p:nvSpPr>
        <p:spPr>
          <a:xfrm>
            <a:off x="381000" y="1119545"/>
            <a:ext cx="7554953" cy="246221"/>
          </a:xfrm>
          <a:prstGeom prst="rect">
            <a:avLst/>
          </a:prstGeom>
          <a:noFill/>
        </p:spPr>
        <p:txBody>
          <a:bodyPr wrap="none" lIns="0" tIns="0" rIns="0" bIns="0" rtlCol="0">
            <a:spAutoFit/>
          </a:bodyPr>
          <a:lstStyle/>
          <a:p>
            <a:pPr marL="0" marR="0" lvl="0" indent="0" algn="l" defTabSz="228600" rtl="0" eaLnBrk="1" fontAlgn="auto" latinLnBrk="0" hangingPunct="1">
              <a:lnSpc>
                <a:spcPct val="100000"/>
              </a:lnSpc>
              <a:spcBef>
                <a:spcPts val="0"/>
              </a:spcBef>
              <a:spcAft>
                <a:spcPts val="1200"/>
              </a:spcAft>
              <a:buClrTx/>
              <a:buSzTx/>
              <a:buFontTx/>
              <a:buNone/>
              <a:tabLst/>
              <a:defRPr/>
            </a:pPr>
            <a:r>
              <a:rPr lang="en-GB" sz="1600" b="1" dirty="0">
                <a:solidFill>
                  <a:schemeClr val="tx1">
                    <a:lumMod val="95000"/>
                    <a:lumOff val="5000"/>
                  </a:schemeClr>
                </a:solidFill>
                <a:latin typeface="Graphik"/>
              </a:rPr>
              <a:t>Minimum visibility of payment data in a tokenized and intermediated CBDC</a:t>
            </a:r>
          </a:p>
        </p:txBody>
      </p:sp>
      <p:sp>
        <p:nvSpPr>
          <p:cNvPr id="9" name="Rectangle 8">
            <a:extLst>
              <a:ext uri="{FF2B5EF4-FFF2-40B4-BE49-F238E27FC236}">
                <a16:creationId xmlns:a16="http://schemas.microsoft.com/office/drawing/2014/main" id="{10E7F09E-2253-8172-41B4-F2D56361ED18}"/>
              </a:ext>
            </a:extLst>
          </p:cNvPr>
          <p:cNvSpPr/>
          <p:nvPr/>
        </p:nvSpPr>
        <p:spPr>
          <a:xfrm>
            <a:off x="758680" y="6412697"/>
            <a:ext cx="5705181" cy="30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1" u="none" strike="noStrike" kern="1200" cap="none" spc="0" normalizeH="0" baseline="0" noProof="0" dirty="0">
                <a:ln>
                  <a:noFill/>
                </a:ln>
                <a:solidFill>
                  <a:srgbClr val="000000"/>
                </a:solidFill>
                <a:effectLst/>
                <a:uLnTx/>
                <a:uFillTx/>
                <a:latin typeface="Graphik"/>
                <a:ea typeface="+mn-ea"/>
                <a:cs typeface="+mn-cs"/>
              </a:rPr>
              <a:t>* On decentralized implementations only – DLT distributes some or all data to all network participants. </a:t>
            </a:r>
            <a:endParaRPr kumimoji="0" lang="en-AU" sz="900" b="0" i="1" u="none" strike="noStrike" kern="1200" cap="none" spc="0" normalizeH="0" baseline="30000" noProof="0" dirty="0">
              <a:ln>
                <a:noFill/>
              </a:ln>
              <a:solidFill>
                <a:srgbClr val="000000"/>
              </a:solidFill>
              <a:effectLst/>
              <a:uLnTx/>
              <a:uFillTx/>
              <a:latin typeface="Graphik"/>
              <a:ea typeface="+mn-ea"/>
              <a:cs typeface="+mn-cs"/>
            </a:endParaRPr>
          </a:p>
        </p:txBody>
      </p:sp>
      <p:sp>
        <p:nvSpPr>
          <p:cNvPr id="11" name="TextBox 10">
            <a:extLst>
              <a:ext uri="{FF2B5EF4-FFF2-40B4-BE49-F238E27FC236}">
                <a16:creationId xmlns:a16="http://schemas.microsoft.com/office/drawing/2014/main" id="{95C28C50-C9C2-56AB-E4A7-98C8A7FE5076}"/>
              </a:ext>
            </a:extLst>
          </p:cNvPr>
          <p:cNvSpPr txBox="1"/>
          <p:nvPr/>
        </p:nvSpPr>
        <p:spPr>
          <a:xfrm>
            <a:off x="381000" y="4347438"/>
            <a:ext cx="11430000" cy="197746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Graphik"/>
                <a:ea typeface="+mn-ea"/>
                <a:cs typeface="+mn-cs"/>
              </a:rPr>
              <a:t>Notes:</a:t>
            </a:r>
          </a:p>
          <a:p>
            <a:pPr marL="285750" marR="0" lvl="0" indent="-285750" algn="l" defTabSz="2286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dirty="0">
                <a:solidFill>
                  <a:srgbClr val="000000"/>
                </a:solidFill>
                <a:latin typeface="Graphik"/>
              </a:rPr>
              <a:t>Payer and payee may be offered an option to share or not share their identities with each other, depending on policy.</a:t>
            </a:r>
          </a:p>
          <a:p>
            <a:pPr marL="285750" marR="0" lvl="0" indent="-285750" algn="l" defTabSz="2286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Graphik"/>
                <a:ea typeface="+mn-ea"/>
                <a:cs typeface="+mn-cs"/>
              </a:rPr>
              <a:t>Public keys </a:t>
            </a:r>
            <a:r>
              <a:rPr kumimoji="0" lang="en-GB" sz="1400" b="0" i="0" u="none" strike="noStrike" kern="1200" cap="none" spc="0" normalizeH="0" baseline="0" noProof="0" dirty="0">
                <a:ln>
                  <a:noFill/>
                </a:ln>
                <a:solidFill>
                  <a:srgbClr val="000000"/>
                </a:solidFill>
                <a:effectLst/>
                <a:uLnTx/>
                <a:uFillTx/>
                <a:latin typeface="Graphik"/>
                <a:ea typeface="+mn-ea"/>
                <a:cs typeface="+mn-cs"/>
              </a:rPr>
              <a:t>could be long-term, short-term, or single-use (per-payment). Re-use of a public key reveals correlations between a given user’s payments to the central bank and other PSPs.* Single-use keys minimize such correlation. </a:t>
            </a:r>
          </a:p>
          <a:p>
            <a:pPr marL="285750" marR="0" lvl="0" indent="-285750" algn="l" defTabSz="2286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Graphik"/>
                <a:ea typeface="+mn-ea"/>
                <a:cs typeface="+mn-cs"/>
              </a:rPr>
              <a:t>Additional techniques </a:t>
            </a:r>
            <a:r>
              <a:rPr kumimoji="0" lang="en-GB" sz="1400" b="0" i="0" u="none" strike="noStrike" kern="1200" cap="none" spc="0" normalizeH="0" baseline="0" noProof="0" dirty="0">
                <a:ln>
                  <a:noFill/>
                </a:ln>
                <a:solidFill>
                  <a:srgbClr val="000000"/>
                </a:solidFill>
                <a:effectLst/>
                <a:uLnTx/>
                <a:uFillTx/>
                <a:latin typeface="Graphik"/>
                <a:ea typeface="+mn-ea"/>
                <a:cs typeface="+mn-cs"/>
              </a:rPr>
              <a:t>can improve privacy and data protection:</a:t>
            </a:r>
          </a:p>
          <a:p>
            <a:pPr marL="742950" marR="0" lvl="1" indent="-285750" algn="l" defTabSz="228600" rtl="0" eaLnBrk="1" fontAlgn="auto" latinLnBrk="0" hangingPunct="1">
              <a:lnSpc>
                <a:spcPct val="100000"/>
              </a:lnSpc>
              <a:spcBef>
                <a:spcPts val="0"/>
              </a:spcBef>
              <a:spcAft>
                <a:spcPts val="300"/>
              </a:spcAft>
              <a:buClrTx/>
              <a:buSzTx/>
              <a:buFont typeface="Graphik" panose="020B0503030202060203" pitchFamily="34" charset="0"/>
              <a:buChar char="–"/>
              <a:tabLst/>
              <a:defRPr/>
            </a:pPr>
            <a:r>
              <a:rPr kumimoji="0" lang="en-GB" sz="1200" b="0" i="0" u="none" strike="noStrike" kern="1200" cap="none" spc="0" normalizeH="0" baseline="0" noProof="0" dirty="0">
                <a:ln>
                  <a:noFill/>
                </a:ln>
                <a:solidFill>
                  <a:srgbClr val="000000"/>
                </a:solidFill>
                <a:effectLst/>
                <a:uLnTx/>
                <a:uFillTx/>
                <a:latin typeface="Graphik"/>
                <a:ea typeface="+mn-ea"/>
                <a:cs typeface="+mn-cs"/>
              </a:rPr>
              <a:t>Participating PSPs can be contractually or legally bound to use collected data only for specific purposes (e.g., transaction validation)</a:t>
            </a:r>
          </a:p>
          <a:p>
            <a:pPr marL="742950" marR="0" lvl="1" indent="-285750" algn="l" defTabSz="228600" rtl="0" eaLnBrk="1" fontAlgn="auto" latinLnBrk="0" hangingPunct="1">
              <a:lnSpc>
                <a:spcPct val="100000"/>
              </a:lnSpc>
              <a:spcBef>
                <a:spcPts val="0"/>
              </a:spcBef>
              <a:spcAft>
                <a:spcPts val="300"/>
              </a:spcAft>
              <a:buClrTx/>
              <a:buSzTx/>
              <a:buFont typeface="Graphik" panose="020B0503030202060203" pitchFamily="34" charset="0"/>
              <a:buChar char="–"/>
              <a:tabLst/>
              <a:defRPr/>
            </a:pPr>
            <a:r>
              <a:rPr kumimoji="0" lang="en-GB" sz="1200" b="0" i="0" u="none" strike="noStrike" kern="1200" cap="none" spc="0" normalizeH="0" baseline="0" noProof="0" dirty="0">
                <a:ln>
                  <a:noFill/>
                </a:ln>
                <a:solidFill>
                  <a:srgbClr val="000000"/>
                </a:solidFill>
                <a:effectLst/>
                <a:uLnTx/>
                <a:uFillTx/>
                <a:latin typeface="Graphik"/>
                <a:ea typeface="+mn-ea"/>
                <a:cs typeface="+mn-cs"/>
              </a:rPr>
              <a:t>Cryptographic techniques can hide data while still allowing verification of correctness (so-called </a:t>
            </a:r>
            <a:r>
              <a:rPr kumimoji="0" lang="en-GB" sz="1200" b="0" u="none" strike="noStrike" kern="1200" cap="none" spc="0" normalizeH="0" baseline="0" noProof="0" dirty="0">
                <a:ln>
                  <a:noFill/>
                </a:ln>
                <a:solidFill>
                  <a:srgbClr val="000000"/>
                </a:solidFill>
                <a:effectLst/>
                <a:uLnTx/>
                <a:uFillTx/>
                <a:latin typeface="Graphik"/>
                <a:ea typeface="+mn-ea"/>
                <a:cs typeface="+mn-cs"/>
              </a:rPr>
              <a:t>zero-knowledge proofs</a:t>
            </a:r>
            <a:r>
              <a:rPr kumimoji="0" lang="en-GB" sz="1200" b="0" i="0" u="none" strike="noStrike" kern="1200" cap="none" spc="0" normalizeH="0" baseline="0" noProof="0" dirty="0">
                <a:ln>
                  <a:noFill/>
                </a:ln>
                <a:solidFill>
                  <a:srgbClr val="000000"/>
                </a:solidFill>
                <a:effectLst/>
                <a:uLnTx/>
                <a:uFillTx/>
                <a:latin typeface="Graphik"/>
                <a:ea typeface="+mn-ea"/>
                <a:cs typeface="+mn-cs"/>
              </a:rPr>
              <a:t>)</a:t>
            </a:r>
          </a:p>
          <a:p>
            <a:pPr marL="742950" marR="0" lvl="1" indent="-285750" algn="l" defTabSz="228600" rtl="0" eaLnBrk="1" fontAlgn="auto" latinLnBrk="0" hangingPunct="1">
              <a:lnSpc>
                <a:spcPct val="100000"/>
              </a:lnSpc>
              <a:spcBef>
                <a:spcPts val="0"/>
              </a:spcBef>
              <a:spcAft>
                <a:spcPts val="300"/>
              </a:spcAft>
              <a:buClrTx/>
              <a:buSzTx/>
              <a:buFont typeface="Graphik" panose="020B0503030202060203" pitchFamily="34" charset="0"/>
              <a:buChar char="–"/>
              <a:tabLst/>
              <a:defRPr/>
            </a:pPr>
            <a:r>
              <a:rPr kumimoji="0" lang="en-GB" sz="1200" b="0" i="0" u="none" strike="noStrike" kern="1200" cap="none" spc="0" normalizeH="0" baseline="0" noProof="0" dirty="0">
                <a:ln>
                  <a:noFill/>
                </a:ln>
                <a:solidFill>
                  <a:srgbClr val="000000"/>
                </a:solidFill>
                <a:effectLst/>
                <a:uLnTx/>
                <a:uFillTx/>
                <a:latin typeface="Graphik"/>
                <a:ea typeface="+mn-ea"/>
                <a:cs typeface="+mn-cs"/>
              </a:rPr>
              <a:t>Confidential computing uses secure hardware to protect data; data is encrypted whenever not inside secure hardware </a:t>
            </a:r>
          </a:p>
        </p:txBody>
      </p:sp>
    </p:spTree>
    <p:extLst>
      <p:ext uri="{BB962C8B-B14F-4D97-AF65-F5344CB8AC3E}">
        <p14:creationId xmlns:p14="http://schemas.microsoft.com/office/powerpoint/2010/main" val="3379850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dirty="0"/>
              <a:t>Privacy</a:t>
            </a:r>
            <a:endParaRPr lang="en-CR" sz="3200" dirty="0"/>
          </a:p>
        </p:txBody>
      </p:sp>
      <p:sp>
        <p:nvSpPr>
          <p:cNvPr id="3" name="Text Placeholder 2">
            <a:extLst>
              <a:ext uri="{FF2B5EF4-FFF2-40B4-BE49-F238E27FC236}">
                <a16:creationId xmlns:a16="http://schemas.microsoft.com/office/drawing/2014/main" id="{95F6A346-418B-CECE-EC93-A776E5D14A31}"/>
              </a:ext>
            </a:extLst>
          </p:cNvPr>
          <p:cNvSpPr>
            <a:spLocks noGrp="1"/>
          </p:cNvSpPr>
          <p:nvPr>
            <p:ph type="body" sz="quarter" idx="12"/>
          </p:nvPr>
        </p:nvSpPr>
        <p:spPr>
          <a:xfrm>
            <a:off x="708563" y="1770458"/>
            <a:ext cx="5067202" cy="3262833"/>
          </a:xfrm>
          <a:noFill/>
        </p:spPr>
        <p:txBody>
          <a:bodyPr anchor="t"/>
          <a:lstStyle/>
          <a:p>
            <a:pPr>
              <a:buClr>
                <a:schemeClr val="accent2"/>
              </a:buClr>
              <a:buSzPct val="105000"/>
            </a:pPr>
            <a:r>
              <a:rPr lang="en-GB" sz="1800" b="1" dirty="0">
                <a:latin typeface="+mn-lt"/>
                <a:cs typeface="Arial" panose="020B0604020202020204" pitchFamily="34" charset="0"/>
              </a:rPr>
              <a:t>Privacy</a:t>
            </a:r>
          </a:p>
          <a:p>
            <a:pPr>
              <a:buClr>
                <a:schemeClr val="accent2"/>
              </a:buClr>
              <a:buSzPct val="105000"/>
            </a:pPr>
            <a:endParaRPr lang="en-GB" sz="1400" b="1" dirty="0">
              <a:latin typeface="+mn-lt"/>
              <a:cs typeface="Arial" panose="020B0604020202020204" pitchFamily="34" charset="0"/>
            </a:endParaRPr>
          </a:p>
          <a:p>
            <a:pPr>
              <a:buClr>
                <a:schemeClr val="accent2"/>
              </a:buClr>
              <a:buSzPct val="105000"/>
            </a:pPr>
            <a:endParaRPr lang="en-GB" sz="1400" b="1" dirty="0">
              <a:latin typeface="+mn-lt"/>
              <a:cs typeface="Arial" panose="020B0604020202020204" pitchFamily="34" charset="0"/>
            </a:endParaRPr>
          </a:p>
          <a:p>
            <a:pPr>
              <a:spcBef>
                <a:spcPts val="600"/>
              </a:spcBef>
              <a:defRPr/>
            </a:pPr>
            <a:r>
              <a:rPr lang="en-US" sz="1400" kern="0" dirty="0">
                <a:solidFill>
                  <a:schemeClr val="tx1"/>
                </a:solidFill>
                <a:latin typeface="Graphik" panose="020B0503030202060203" pitchFamily="34" charset="0"/>
              </a:rPr>
              <a:t>The digital euro will ensure considerable privacy, although not complete anonymity. The ECB will safeguard only meta data and will not have access to transaction data. The aim is to make the digital euro the most private digital money. </a:t>
            </a:r>
          </a:p>
          <a:p>
            <a:pPr>
              <a:spcBef>
                <a:spcPts val="600"/>
              </a:spcBef>
              <a:defRPr/>
            </a:pPr>
            <a:endParaRPr lang="en-US" sz="1400" kern="0" dirty="0">
              <a:solidFill>
                <a:schemeClr val="tx1"/>
              </a:solidFill>
              <a:latin typeface="Graphik" panose="020B0503030202060203" pitchFamily="34" charset="0"/>
            </a:endParaRPr>
          </a:p>
          <a:p>
            <a:pPr>
              <a:spcBef>
                <a:spcPts val="600"/>
              </a:spcBef>
              <a:defRPr/>
            </a:pPr>
            <a:r>
              <a:rPr lang="en-US" sz="1400" kern="0" dirty="0">
                <a:solidFill>
                  <a:schemeClr val="tx1"/>
                </a:solidFill>
                <a:latin typeface="Graphik" panose="020B0503030202060203" pitchFamily="34" charset="0"/>
              </a:rPr>
              <a:t>Cash may not represent an adequate benchmark for providing privacy in payments </a:t>
            </a:r>
          </a:p>
          <a:p>
            <a:pPr>
              <a:buClr>
                <a:schemeClr val="accent2"/>
              </a:buClr>
              <a:buSzPct val="105000"/>
            </a:pPr>
            <a:endParaRPr lang="en-GB" sz="1400" dirty="0">
              <a:latin typeface="+mn-lt"/>
              <a:cs typeface="Arial" panose="020B0604020202020204" pitchFamily="34" charset="0"/>
            </a:endParaRPr>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6519376" y="1770459"/>
            <a:ext cx="5067197" cy="3262834"/>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Vis-à-vis whom?</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Privacy matters largely when determining disclosure vis-à-vis a given entity. While intermediaries will likely maintain information currently available of their customers, merchants may not or only learn very little about the identity of the payer.</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The general public seems more concerned to share data with the ECB than with private actors.</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Not clear if central bank’s mandate is to safeguard privacy for the general public.</a:t>
            </a:r>
          </a:p>
          <a:p>
            <a:pPr fontAlgn="auto">
              <a:buClr>
                <a:schemeClr val="accent2"/>
              </a:buClr>
              <a:buSzPct val="105000"/>
            </a:pPr>
            <a:endParaRPr lang="en-GB" sz="1800" b="1" dirty="0">
              <a:latin typeface="+mn-lt"/>
              <a:cs typeface="Arial" panose="020B0604020202020204" pitchFamily="34" charset="0"/>
            </a:endParaRP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6193708" y="1746028"/>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EB55B1A9-1092-BFE3-7268-7F78F26F8328}"/>
              </a:ext>
            </a:extLst>
          </p:cNvPr>
          <p:cNvGrpSpPr/>
          <p:nvPr/>
        </p:nvGrpSpPr>
        <p:grpSpPr>
          <a:xfrm>
            <a:off x="10841096" y="1765760"/>
            <a:ext cx="474749" cy="463983"/>
            <a:chOff x="9532142" y="719686"/>
            <a:chExt cx="458450" cy="448054"/>
          </a:xfrm>
          <a:solidFill>
            <a:schemeClr val="accent2"/>
          </a:solidFill>
        </p:grpSpPr>
        <p:sp>
          <p:nvSpPr>
            <p:cNvPr id="32" name="Freeform 52">
              <a:extLst>
                <a:ext uri="{FF2B5EF4-FFF2-40B4-BE49-F238E27FC236}">
                  <a16:creationId xmlns:a16="http://schemas.microsoft.com/office/drawing/2014/main" id="{402750EB-8892-716C-E53E-46975AA81599}"/>
                </a:ext>
              </a:extLst>
            </p:cNvPr>
            <p:cNvSpPr>
              <a:spLocks noEditPoints="1"/>
            </p:cNvSpPr>
            <p:nvPr/>
          </p:nvSpPr>
          <p:spPr bwMode="auto">
            <a:xfrm>
              <a:off x="9799311" y="1092891"/>
              <a:ext cx="134104" cy="74849"/>
            </a:xfrm>
            <a:custGeom>
              <a:avLst/>
              <a:gdLst>
                <a:gd name="T0" fmla="*/ 78 w 84"/>
                <a:gd name="T1" fmla="*/ 48 h 48"/>
                <a:gd name="T2" fmla="*/ 6 w 84"/>
                <a:gd name="T3" fmla="*/ 48 h 48"/>
                <a:gd name="T4" fmla="*/ 0 w 84"/>
                <a:gd name="T5" fmla="*/ 42 h 48"/>
                <a:gd name="T6" fmla="*/ 0 w 84"/>
                <a:gd name="T7" fmla="*/ 6 h 48"/>
                <a:gd name="T8" fmla="*/ 6 w 84"/>
                <a:gd name="T9" fmla="*/ 0 h 48"/>
                <a:gd name="T10" fmla="*/ 78 w 84"/>
                <a:gd name="T11" fmla="*/ 0 h 48"/>
                <a:gd name="T12" fmla="*/ 84 w 84"/>
                <a:gd name="T13" fmla="*/ 6 h 48"/>
                <a:gd name="T14" fmla="*/ 84 w 84"/>
                <a:gd name="T15" fmla="*/ 42 h 48"/>
                <a:gd name="T16" fmla="*/ 78 w 84"/>
                <a:gd name="T17" fmla="*/ 48 h 48"/>
                <a:gd name="T18" fmla="*/ 12 w 84"/>
                <a:gd name="T19" fmla="*/ 36 h 48"/>
                <a:gd name="T20" fmla="*/ 72 w 84"/>
                <a:gd name="T21" fmla="*/ 36 h 48"/>
                <a:gd name="T22" fmla="*/ 72 w 84"/>
                <a:gd name="T23" fmla="*/ 12 h 48"/>
                <a:gd name="T24" fmla="*/ 12 w 84"/>
                <a:gd name="T25" fmla="*/ 12 h 48"/>
                <a:gd name="T26" fmla="*/ 12 w 8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8">
                  <a:moveTo>
                    <a:pt x="78" y="48"/>
                  </a:moveTo>
                  <a:cubicBezTo>
                    <a:pt x="6" y="48"/>
                    <a:pt x="6" y="48"/>
                    <a:pt x="6" y="48"/>
                  </a:cubicBezTo>
                  <a:cubicBezTo>
                    <a:pt x="3" y="48"/>
                    <a:pt x="0" y="46"/>
                    <a:pt x="0" y="42"/>
                  </a:cubicBezTo>
                  <a:cubicBezTo>
                    <a:pt x="0" y="6"/>
                    <a:pt x="0" y="6"/>
                    <a:pt x="0" y="6"/>
                  </a:cubicBezTo>
                  <a:cubicBezTo>
                    <a:pt x="0" y="3"/>
                    <a:pt x="3" y="0"/>
                    <a:pt x="6" y="0"/>
                  </a:cubicBezTo>
                  <a:cubicBezTo>
                    <a:pt x="78" y="0"/>
                    <a:pt x="78" y="0"/>
                    <a:pt x="78" y="0"/>
                  </a:cubicBezTo>
                  <a:cubicBezTo>
                    <a:pt x="82" y="0"/>
                    <a:pt x="84" y="3"/>
                    <a:pt x="84" y="6"/>
                  </a:cubicBezTo>
                  <a:cubicBezTo>
                    <a:pt x="84" y="42"/>
                    <a:pt x="84" y="42"/>
                    <a:pt x="84" y="42"/>
                  </a:cubicBezTo>
                  <a:cubicBezTo>
                    <a:pt x="84" y="46"/>
                    <a:pt x="82" y="48"/>
                    <a:pt x="78" y="48"/>
                  </a:cubicBezTo>
                  <a:close/>
                  <a:moveTo>
                    <a:pt x="12" y="36"/>
                  </a:moveTo>
                  <a:cubicBezTo>
                    <a:pt x="72" y="36"/>
                    <a:pt x="72" y="36"/>
                    <a:pt x="72" y="36"/>
                  </a:cubicBezTo>
                  <a:cubicBezTo>
                    <a:pt x="72" y="12"/>
                    <a:pt x="72" y="12"/>
                    <a:pt x="7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33" name="Freeform 53">
              <a:extLst>
                <a:ext uri="{FF2B5EF4-FFF2-40B4-BE49-F238E27FC236}">
                  <a16:creationId xmlns:a16="http://schemas.microsoft.com/office/drawing/2014/main" id="{DF4CFFEB-FBCE-E15C-0CE8-B366266894A8}"/>
                </a:ext>
              </a:extLst>
            </p:cNvPr>
            <p:cNvSpPr>
              <a:spLocks/>
            </p:cNvSpPr>
            <p:nvPr/>
          </p:nvSpPr>
          <p:spPr bwMode="auto">
            <a:xfrm>
              <a:off x="9819063" y="837157"/>
              <a:ext cx="171529" cy="274446"/>
            </a:xfrm>
            <a:custGeom>
              <a:avLst/>
              <a:gdLst>
                <a:gd name="T0" fmla="*/ 54 w 108"/>
                <a:gd name="T1" fmla="*/ 177 h 177"/>
                <a:gd name="T2" fmla="*/ 48 w 108"/>
                <a:gd name="T3" fmla="*/ 171 h 177"/>
                <a:gd name="T4" fmla="*/ 48 w 108"/>
                <a:gd name="T5" fmla="*/ 153 h 177"/>
                <a:gd name="T6" fmla="*/ 50 w 108"/>
                <a:gd name="T7" fmla="*/ 149 h 177"/>
                <a:gd name="T8" fmla="*/ 96 w 108"/>
                <a:gd name="T9" fmla="*/ 103 h 177"/>
                <a:gd name="T10" fmla="*/ 96 w 108"/>
                <a:gd name="T11" fmla="*/ 15 h 177"/>
                <a:gd name="T12" fmla="*/ 93 w 108"/>
                <a:gd name="T13" fmla="*/ 16 h 177"/>
                <a:gd name="T14" fmla="*/ 78 w 108"/>
                <a:gd name="T15" fmla="*/ 81 h 177"/>
                <a:gd name="T16" fmla="*/ 76 w 108"/>
                <a:gd name="T17" fmla="*/ 86 h 177"/>
                <a:gd name="T18" fmla="*/ 41 w 108"/>
                <a:gd name="T19" fmla="*/ 121 h 177"/>
                <a:gd name="T20" fmla="*/ 34 w 108"/>
                <a:gd name="T21" fmla="*/ 122 h 177"/>
                <a:gd name="T22" fmla="*/ 31 w 108"/>
                <a:gd name="T23" fmla="*/ 116 h 177"/>
                <a:gd name="T24" fmla="*/ 39 w 108"/>
                <a:gd name="T25" fmla="*/ 80 h 177"/>
                <a:gd name="T26" fmla="*/ 37 w 108"/>
                <a:gd name="T27" fmla="*/ 69 h 177"/>
                <a:gd name="T28" fmla="*/ 30 w 108"/>
                <a:gd name="T29" fmla="*/ 73 h 177"/>
                <a:gd name="T30" fmla="*/ 12 w 108"/>
                <a:gd name="T31" fmla="*/ 118 h 177"/>
                <a:gd name="T32" fmla="*/ 12 w 108"/>
                <a:gd name="T33" fmla="*/ 171 h 177"/>
                <a:gd name="T34" fmla="*/ 6 w 108"/>
                <a:gd name="T35" fmla="*/ 177 h 177"/>
                <a:gd name="T36" fmla="*/ 0 w 108"/>
                <a:gd name="T37" fmla="*/ 171 h 177"/>
                <a:gd name="T38" fmla="*/ 0 w 108"/>
                <a:gd name="T39" fmla="*/ 117 h 177"/>
                <a:gd name="T40" fmla="*/ 0 w 108"/>
                <a:gd name="T41" fmla="*/ 116 h 177"/>
                <a:gd name="T42" fmla="*/ 20 w 108"/>
                <a:gd name="T43" fmla="*/ 67 h 177"/>
                <a:gd name="T44" fmla="*/ 41 w 108"/>
                <a:gd name="T45" fmla="*/ 58 h 177"/>
                <a:gd name="T46" fmla="*/ 51 w 108"/>
                <a:gd name="T47" fmla="*/ 82 h 177"/>
                <a:gd name="T48" fmla="*/ 47 w 108"/>
                <a:gd name="T49" fmla="*/ 98 h 177"/>
                <a:gd name="T50" fmla="*/ 66 w 108"/>
                <a:gd name="T51" fmla="*/ 79 h 177"/>
                <a:gd name="T52" fmla="*/ 87 w 108"/>
                <a:gd name="T53" fmla="*/ 6 h 177"/>
                <a:gd name="T54" fmla="*/ 104 w 108"/>
                <a:gd name="T55" fmla="*/ 3 h 177"/>
                <a:gd name="T56" fmla="*/ 108 w 108"/>
                <a:gd name="T57" fmla="*/ 9 h 177"/>
                <a:gd name="T58" fmla="*/ 108 w 108"/>
                <a:gd name="T59" fmla="*/ 105 h 177"/>
                <a:gd name="T60" fmla="*/ 106 w 108"/>
                <a:gd name="T61" fmla="*/ 110 h 177"/>
                <a:gd name="T62" fmla="*/ 60 w 108"/>
                <a:gd name="T63" fmla="*/ 156 h 177"/>
                <a:gd name="T64" fmla="*/ 60 w 108"/>
                <a:gd name="T65" fmla="*/ 171 h 177"/>
                <a:gd name="T66" fmla="*/ 54 w 108"/>
                <a:gd name="T6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177">
                  <a:moveTo>
                    <a:pt x="54" y="177"/>
                  </a:moveTo>
                  <a:cubicBezTo>
                    <a:pt x="51" y="177"/>
                    <a:pt x="48" y="175"/>
                    <a:pt x="48" y="171"/>
                  </a:cubicBezTo>
                  <a:cubicBezTo>
                    <a:pt x="48" y="153"/>
                    <a:pt x="48" y="153"/>
                    <a:pt x="48" y="153"/>
                  </a:cubicBezTo>
                  <a:cubicBezTo>
                    <a:pt x="48" y="151"/>
                    <a:pt x="49" y="150"/>
                    <a:pt x="50" y="149"/>
                  </a:cubicBezTo>
                  <a:cubicBezTo>
                    <a:pt x="50" y="149"/>
                    <a:pt x="84" y="115"/>
                    <a:pt x="96" y="103"/>
                  </a:cubicBezTo>
                  <a:cubicBezTo>
                    <a:pt x="96" y="15"/>
                    <a:pt x="96" y="15"/>
                    <a:pt x="96" y="15"/>
                  </a:cubicBezTo>
                  <a:cubicBezTo>
                    <a:pt x="95" y="15"/>
                    <a:pt x="94" y="16"/>
                    <a:pt x="93" y="16"/>
                  </a:cubicBezTo>
                  <a:cubicBezTo>
                    <a:pt x="88" y="21"/>
                    <a:pt x="78" y="35"/>
                    <a:pt x="78" y="81"/>
                  </a:cubicBezTo>
                  <a:cubicBezTo>
                    <a:pt x="78" y="83"/>
                    <a:pt x="78" y="85"/>
                    <a:pt x="76" y="86"/>
                  </a:cubicBezTo>
                  <a:cubicBezTo>
                    <a:pt x="41" y="121"/>
                    <a:pt x="41" y="121"/>
                    <a:pt x="41" y="121"/>
                  </a:cubicBezTo>
                  <a:cubicBezTo>
                    <a:pt x="39" y="123"/>
                    <a:pt x="36" y="124"/>
                    <a:pt x="34" y="122"/>
                  </a:cubicBezTo>
                  <a:cubicBezTo>
                    <a:pt x="31" y="121"/>
                    <a:pt x="30" y="118"/>
                    <a:pt x="31" y="116"/>
                  </a:cubicBezTo>
                  <a:cubicBezTo>
                    <a:pt x="39" y="80"/>
                    <a:pt x="39" y="80"/>
                    <a:pt x="39" y="80"/>
                  </a:cubicBezTo>
                  <a:cubicBezTo>
                    <a:pt x="40" y="74"/>
                    <a:pt x="39" y="70"/>
                    <a:pt x="37" y="69"/>
                  </a:cubicBezTo>
                  <a:cubicBezTo>
                    <a:pt x="34" y="68"/>
                    <a:pt x="32" y="70"/>
                    <a:pt x="30" y="73"/>
                  </a:cubicBezTo>
                  <a:cubicBezTo>
                    <a:pt x="24" y="82"/>
                    <a:pt x="15" y="108"/>
                    <a:pt x="12" y="118"/>
                  </a:cubicBezTo>
                  <a:cubicBezTo>
                    <a:pt x="12" y="171"/>
                    <a:pt x="12" y="171"/>
                    <a:pt x="12" y="171"/>
                  </a:cubicBezTo>
                  <a:cubicBezTo>
                    <a:pt x="12" y="175"/>
                    <a:pt x="10" y="177"/>
                    <a:pt x="6" y="177"/>
                  </a:cubicBezTo>
                  <a:cubicBezTo>
                    <a:pt x="3" y="177"/>
                    <a:pt x="0" y="175"/>
                    <a:pt x="0" y="171"/>
                  </a:cubicBezTo>
                  <a:cubicBezTo>
                    <a:pt x="0" y="117"/>
                    <a:pt x="0" y="117"/>
                    <a:pt x="0" y="117"/>
                  </a:cubicBezTo>
                  <a:cubicBezTo>
                    <a:pt x="0" y="117"/>
                    <a:pt x="0" y="116"/>
                    <a:pt x="0" y="116"/>
                  </a:cubicBezTo>
                  <a:cubicBezTo>
                    <a:pt x="1" y="114"/>
                    <a:pt x="11" y="79"/>
                    <a:pt x="20" y="67"/>
                  </a:cubicBezTo>
                  <a:cubicBezTo>
                    <a:pt x="26" y="57"/>
                    <a:pt x="35" y="55"/>
                    <a:pt x="41" y="58"/>
                  </a:cubicBezTo>
                  <a:cubicBezTo>
                    <a:pt x="48" y="61"/>
                    <a:pt x="54" y="70"/>
                    <a:pt x="51" y="82"/>
                  </a:cubicBezTo>
                  <a:cubicBezTo>
                    <a:pt x="47" y="98"/>
                    <a:pt x="47" y="98"/>
                    <a:pt x="47" y="98"/>
                  </a:cubicBezTo>
                  <a:cubicBezTo>
                    <a:pt x="66" y="79"/>
                    <a:pt x="66" y="79"/>
                    <a:pt x="66" y="79"/>
                  </a:cubicBezTo>
                  <a:cubicBezTo>
                    <a:pt x="67" y="40"/>
                    <a:pt x="73" y="16"/>
                    <a:pt x="87" y="6"/>
                  </a:cubicBezTo>
                  <a:cubicBezTo>
                    <a:pt x="95" y="0"/>
                    <a:pt x="103" y="3"/>
                    <a:pt x="104" y="3"/>
                  </a:cubicBezTo>
                  <a:cubicBezTo>
                    <a:pt x="107" y="4"/>
                    <a:pt x="108" y="6"/>
                    <a:pt x="108" y="9"/>
                  </a:cubicBezTo>
                  <a:cubicBezTo>
                    <a:pt x="108" y="105"/>
                    <a:pt x="108" y="105"/>
                    <a:pt x="108" y="105"/>
                  </a:cubicBezTo>
                  <a:cubicBezTo>
                    <a:pt x="108" y="107"/>
                    <a:pt x="108" y="109"/>
                    <a:pt x="106" y="110"/>
                  </a:cubicBezTo>
                  <a:cubicBezTo>
                    <a:pt x="98" y="118"/>
                    <a:pt x="68" y="148"/>
                    <a:pt x="60" y="156"/>
                  </a:cubicBezTo>
                  <a:cubicBezTo>
                    <a:pt x="60" y="171"/>
                    <a:pt x="60" y="171"/>
                    <a:pt x="60" y="171"/>
                  </a:cubicBezTo>
                  <a:cubicBezTo>
                    <a:pt x="60" y="175"/>
                    <a:pt x="58" y="177"/>
                    <a:pt x="54"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34" name="Freeform 54">
              <a:extLst>
                <a:ext uri="{FF2B5EF4-FFF2-40B4-BE49-F238E27FC236}">
                  <a16:creationId xmlns:a16="http://schemas.microsoft.com/office/drawing/2014/main" id="{38D3F3AF-015C-FC37-74B0-BACACC6070BB}"/>
                </a:ext>
              </a:extLst>
            </p:cNvPr>
            <p:cNvSpPr>
              <a:spLocks noEditPoints="1"/>
            </p:cNvSpPr>
            <p:nvPr/>
          </p:nvSpPr>
          <p:spPr bwMode="auto">
            <a:xfrm>
              <a:off x="9589318" y="1092891"/>
              <a:ext cx="134104" cy="74849"/>
            </a:xfrm>
            <a:custGeom>
              <a:avLst/>
              <a:gdLst>
                <a:gd name="T0" fmla="*/ 78 w 84"/>
                <a:gd name="T1" fmla="*/ 48 h 48"/>
                <a:gd name="T2" fmla="*/ 6 w 84"/>
                <a:gd name="T3" fmla="*/ 48 h 48"/>
                <a:gd name="T4" fmla="*/ 0 w 84"/>
                <a:gd name="T5" fmla="*/ 42 h 48"/>
                <a:gd name="T6" fmla="*/ 0 w 84"/>
                <a:gd name="T7" fmla="*/ 6 h 48"/>
                <a:gd name="T8" fmla="*/ 6 w 84"/>
                <a:gd name="T9" fmla="*/ 0 h 48"/>
                <a:gd name="T10" fmla="*/ 78 w 84"/>
                <a:gd name="T11" fmla="*/ 0 h 48"/>
                <a:gd name="T12" fmla="*/ 84 w 84"/>
                <a:gd name="T13" fmla="*/ 6 h 48"/>
                <a:gd name="T14" fmla="*/ 84 w 84"/>
                <a:gd name="T15" fmla="*/ 42 h 48"/>
                <a:gd name="T16" fmla="*/ 78 w 84"/>
                <a:gd name="T17" fmla="*/ 48 h 48"/>
                <a:gd name="T18" fmla="*/ 12 w 84"/>
                <a:gd name="T19" fmla="*/ 36 h 48"/>
                <a:gd name="T20" fmla="*/ 72 w 84"/>
                <a:gd name="T21" fmla="*/ 36 h 48"/>
                <a:gd name="T22" fmla="*/ 72 w 84"/>
                <a:gd name="T23" fmla="*/ 12 h 48"/>
                <a:gd name="T24" fmla="*/ 12 w 84"/>
                <a:gd name="T25" fmla="*/ 12 h 48"/>
                <a:gd name="T26" fmla="*/ 12 w 8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48">
                  <a:moveTo>
                    <a:pt x="78" y="48"/>
                  </a:moveTo>
                  <a:cubicBezTo>
                    <a:pt x="6" y="48"/>
                    <a:pt x="6" y="48"/>
                    <a:pt x="6" y="48"/>
                  </a:cubicBezTo>
                  <a:cubicBezTo>
                    <a:pt x="3" y="48"/>
                    <a:pt x="0" y="46"/>
                    <a:pt x="0" y="42"/>
                  </a:cubicBezTo>
                  <a:cubicBezTo>
                    <a:pt x="0" y="6"/>
                    <a:pt x="0" y="6"/>
                    <a:pt x="0" y="6"/>
                  </a:cubicBezTo>
                  <a:cubicBezTo>
                    <a:pt x="0" y="3"/>
                    <a:pt x="3" y="0"/>
                    <a:pt x="6" y="0"/>
                  </a:cubicBezTo>
                  <a:cubicBezTo>
                    <a:pt x="78" y="0"/>
                    <a:pt x="78" y="0"/>
                    <a:pt x="78" y="0"/>
                  </a:cubicBezTo>
                  <a:cubicBezTo>
                    <a:pt x="82" y="0"/>
                    <a:pt x="84" y="3"/>
                    <a:pt x="84" y="6"/>
                  </a:cubicBezTo>
                  <a:cubicBezTo>
                    <a:pt x="84" y="42"/>
                    <a:pt x="84" y="42"/>
                    <a:pt x="84" y="42"/>
                  </a:cubicBezTo>
                  <a:cubicBezTo>
                    <a:pt x="84" y="46"/>
                    <a:pt x="82" y="48"/>
                    <a:pt x="78" y="48"/>
                  </a:cubicBezTo>
                  <a:close/>
                  <a:moveTo>
                    <a:pt x="12" y="36"/>
                  </a:moveTo>
                  <a:cubicBezTo>
                    <a:pt x="72" y="36"/>
                    <a:pt x="72" y="36"/>
                    <a:pt x="72" y="36"/>
                  </a:cubicBezTo>
                  <a:cubicBezTo>
                    <a:pt x="72" y="12"/>
                    <a:pt x="72" y="12"/>
                    <a:pt x="7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35" name="Freeform 55">
              <a:extLst>
                <a:ext uri="{FF2B5EF4-FFF2-40B4-BE49-F238E27FC236}">
                  <a16:creationId xmlns:a16="http://schemas.microsoft.com/office/drawing/2014/main" id="{F7F2A644-B8C2-FD26-7F52-C00A25ABDD14}"/>
                </a:ext>
              </a:extLst>
            </p:cNvPr>
            <p:cNvSpPr>
              <a:spLocks/>
            </p:cNvSpPr>
            <p:nvPr/>
          </p:nvSpPr>
          <p:spPr bwMode="auto">
            <a:xfrm>
              <a:off x="9532142" y="837157"/>
              <a:ext cx="171529" cy="274446"/>
            </a:xfrm>
            <a:custGeom>
              <a:avLst/>
              <a:gdLst>
                <a:gd name="T0" fmla="*/ 102 w 108"/>
                <a:gd name="T1" fmla="*/ 177 h 177"/>
                <a:gd name="T2" fmla="*/ 96 w 108"/>
                <a:gd name="T3" fmla="*/ 171 h 177"/>
                <a:gd name="T4" fmla="*/ 96 w 108"/>
                <a:gd name="T5" fmla="*/ 118 h 177"/>
                <a:gd name="T6" fmla="*/ 79 w 108"/>
                <a:gd name="T7" fmla="*/ 73 h 177"/>
                <a:gd name="T8" fmla="*/ 72 w 108"/>
                <a:gd name="T9" fmla="*/ 69 h 177"/>
                <a:gd name="T10" fmla="*/ 69 w 108"/>
                <a:gd name="T11" fmla="*/ 80 h 177"/>
                <a:gd name="T12" fmla="*/ 78 w 108"/>
                <a:gd name="T13" fmla="*/ 116 h 177"/>
                <a:gd name="T14" fmla="*/ 75 w 108"/>
                <a:gd name="T15" fmla="*/ 122 h 177"/>
                <a:gd name="T16" fmla="*/ 68 w 108"/>
                <a:gd name="T17" fmla="*/ 121 h 177"/>
                <a:gd name="T18" fmla="*/ 32 w 108"/>
                <a:gd name="T19" fmla="*/ 86 h 177"/>
                <a:gd name="T20" fmla="*/ 30 w 108"/>
                <a:gd name="T21" fmla="*/ 81 h 177"/>
                <a:gd name="T22" fmla="*/ 15 w 108"/>
                <a:gd name="T23" fmla="*/ 16 h 177"/>
                <a:gd name="T24" fmla="*/ 12 w 108"/>
                <a:gd name="T25" fmla="*/ 15 h 177"/>
                <a:gd name="T26" fmla="*/ 12 w 108"/>
                <a:gd name="T27" fmla="*/ 103 h 177"/>
                <a:gd name="T28" fmla="*/ 59 w 108"/>
                <a:gd name="T29" fmla="*/ 149 h 177"/>
                <a:gd name="T30" fmla="*/ 60 w 108"/>
                <a:gd name="T31" fmla="*/ 153 h 177"/>
                <a:gd name="T32" fmla="*/ 60 w 108"/>
                <a:gd name="T33" fmla="*/ 171 h 177"/>
                <a:gd name="T34" fmla="*/ 54 w 108"/>
                <a:gd name="T35" fmla="*/ 177 h 177"/>
                <a:gd name="T36" fmla="*/ 48 w 108"/>
                <a:gd name="T37" fmla="*/ 171 h 177"/>
                <a:gd name="T38" fmla="*/ 48 w 108"/>
                <a:gd name="T39" fmla="*/ 155 h 177"/>
                <a:gd name="T40" fmla="*/ 2 w 108"/>
                <a:gd name="T41" fmla="*/ 110 h 177"/>
                <a:gd name="T42" fmla="*/ 0 w 108"/>
                <a:gd name="T43" fmla="*/ 105 h 177"/>
                <a:gd name="T44" fmla="*/ 0 w 108"/>
                <a:gd name="T45" fmla="*/ 9 h 177"/>
                <a:gd name="T46" fmla="*/ 4 w 108"/>
                <a:gd name="T47" fmla="*/ 3 h 177"/>
                <a:gd name="T48" fmla="*/ 22 w 108"/>
                <a:gd name="T49" fmla="*/ 6 h 177"/>
                <a:gd name="T50" fmla="*/ 42 w 108"/>
                <a:gd name="T51" fmla="*/ 79 h 177"/>
                <a:gd name="T52" fmla="*/ 61 w 108"/>
                <a:gd name="T53" fmla="*/ 98 h 177"/>
                <a:gd name="T54" fmla="*/ 58 w 108"/>
                <a:gd name="T55" fmla="*/ 82 h 177"/>
                <a:gd name="T56" fmla="*/ 67 w 108"/>
                <a:gd name="T57" fmla="*/ 58 h 177"/>
                <a:gd name="T58" fmla="*/ 89 w 108"/>
                <a:gd name="T59" fmla="*/ 67 h 177"/>
                <a:gd name="T60" fmla="*/ 108 w 108"/>
                <a:gd name="T61" fmla="*/ 116 h 177"/>
                <a:gd name="T62" fmla="*/ 108 w 108"/>
                <a:gd name="T63" fmla="*/ 117 h 177"/>
                <a:gd name="T64" fmla="*/ 108 w 108"/>
                <a:gd name="T65" fmla="*/ 171 h 177"/>
                <a:gd name="T66" fmla="*/ 102 w 108"/>
                <a:gd name="T6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177">
                  <a:moveTo>
                    <a:pt x="102" y="177"/>
                  </a:moveTo>
                  <a:cubicBezTo>
                    <a:pt x="99" y="177"/>
                    <a:pt x="96" y="175"/>
                    <a:pt x="96" y="171"/>
                  </a:cubicBezTo>
                  <a:cubicBezTo>
                    <a:pt x="96" y="118"/>
                    <a:pt x="96" y="118"/>
                    <a:pt x="96" y="118"/>
                  </a:cubicBezTo>
                  <a:cubicBezTo>
                    <a:pt x="93" y="108"/>
                    <a:pt x="85" y="82"/>
                    <a:pt x="79" y="73"/>
                  </a:cubicBezTo>
                  <a:cubicBezTo>
                    <a:pt x="77" y="70"/>
                    <a:pt x="74" y="68"/>
                    <a:pt x="72" y="69"/>
                  </a:cubicBezTo>
                  <a:cubicBezTo>
                    <a:pt x="70" y="70"/>
                    <a:pt x="68" y="74"/>
                    <a:pt x="69" y="80"/>
                  </a:cubicBezTo>
                  <a:cubicBezTo>
                    <a:pt x="78" y="116"/>
                    <a:pt x="78" y="116"/>
                    <a:pt x="78" y="116"/>
                  </a:cubicBezTo>
                  <a:cubicBezTo>
                    <a:pt x="78" y="118"/>
                    <a:pt x="77" y="121"/>
                    <a:pt x="75" y="122"/>
                  </a:cubicBezTo>
                  <a:cubicBezTo>
                    <a:pt x="72" y="124"/>
                    <a:pt x="70" y="123"/>
                    <a:pt x="68" y="121"/>
                  </a:cubicBezTo>
                  <a:cubicBezTo>
                    <a:pt x="32" y="86"/>
                    <a:pt x="32" y="86"/>
                    <a:pt x="32" y="86"/>
                  </a:cubicBezTo>
                  <a:cubicBezTo>
                    <a:pt x="31" y="85"/>
                    <a:pt x="30" y="83"/>
                    <a:pt x="30" y="81"/>
                  </a:cubicBezTo>
                  <a:cubicBezTo>
                    <a:pt x="30" y="35"/>
                    <a:pt x="21" y="21"/>
                    <a:pt x="15" y="16"/>
                  </a:cubicBezTo>
                  <a:cubicBezTo>
                    <a:pt x="14" y="16"/>
                    <a:pt x="13" y="15"/>
                    <a:pt x="12" y="15"/>
                  </a:cubicBezTo>
                  <a:cubicBezTo>
                    <a:pt x="12" y="103"/>
                    <a:pt x="12" y="103"/>
                    <a:pt x="12" y="103"/>
                  </a:cubicBezTo>
                  <a:cubicBezTo>
                    <a:pt x="26" y="115"/>
                    <a:pt x="57" y="147"/>
                    <a:pt x="59" y="149"/>
                  </a:cubicBezTo>
                  <a:cubicBezTo>
                    <a:pt x="60" y="150"/>
                    <a:pt x="60" y="152"/>
                    <a:pt x="60" y="153"/>
                  </a:cubicBezTo>
                  <a:cubicBezTo>
                    <a:pt x="60" y="171"/>
                    <a:pt x="60" y="171"/>
                    <a:pt x="60" y="171"/>
                  </a:cubicBezTo>
                  <a:cubicBezTo>
                    <a:pt x="60" y="175"/>
                    <a:pt x="58" y="177"/>
                    <a:pt x="54" y="177"/>
                  </a:cubicBezTo>
                  <a:cubicBezTo>
                    <a:pt x="51" y="177"/>
                    <a:pt x="48" y="175"/>
                    <a:pt x="48" y="171"/>
                  </a:cubicBezTo>
                  <a:cubicBezTo>
                    <a:pt x="48" y="155"/>
                    <a:pt x="48" y="155"/>
                    <a:pt x="48" y="155"/>
                  </a:cubicBezTo>
                  <a:cubicBezTo>
                    <a:pt x="41" y="148"/>
                    <a:pt x="13" y="118"/>
                    <a:pt x="2" y="110"/>
                  </a:cubicBezTo>
                  <a:cubicBezTo>
                    <a:pt x="1" y="109"/>
                    <a:pt x="0" y="107"/>
                    <a:pt x="0" y="105"/>
                  </a:cubicBezTo>
                  <a:cubicBezTo>
                    <a:pt x="0" y="9"/>
                    <a:pt x="0" y="9"/>
                    <a:pt x="0" y="9"/>
                  </a:cubicBezTo>
                  <a:cubicBezTo>
                    <a:pt x="0" y="6"/>
                    <a:pt x="2" y="4"/>
                    <a:pt x="4" y="3"/>
                  </a:cubicBezTo>
                  <a:cubicBezTo>
                    <a:pt x="5" y="3"/>
                    <a:pt x="13" y="0"/>
                    <a:pt x="22" y="6"/>
                  </a:cubicBezTo>
                  <a:cubicBezTo>
                    <a:pt x="35" y="16"/>
                    <a:pt x="42" y="40"/>
                    <a:pt x="42" y="79"/>
                  </a:cubicBezTo>
                  <a:cubicBezTo>
                    <a:pt x="61" y="98"/>
                    <a:pt x="61" y="98"/>
                    <a:pt x="61" y="98"/>
                  </a:cubicBezTo>
                  <a:cubicBezTo>
                    <a:pt x="58" y="82"/>
                    <a:pt x="58" y="82"/>
                    <a:pt x="58" y="82"/>
                  </a:cubicBezTo>
                  <a:cubicBezTo>
                    <a:pt x="55" y="70"/>
                    <a:pt x="60" y="61"/>
                    <a:pt x="67" y="58"/>
                  </a:cubicBezTo>
                  <a:cubicBezTo>
                    <a:pt x="74" y="55"/>
                    <a:pt x="83" y="57"/>
                    <a:pt x="89" y="67"/>
                  </a:cubicBezTo>
                  <a:cubicBezTo>
                    <a:pt x="97" y="79"/>
                    <a:pt x="108" y="114"/>
                    <a:pt x="108" y="116"/>
                  </a:cubicBezTo>
                  <a:cubicBezTo>
                    <a:pt x="108" y="116"/>
                    <a:pt x="108" y="117"/>
                    <a:pt x="108" y="117"/>
                  </a:cubicBezTo>
                  <a:cubicBezTo>
                    <a:pt x="108" y="171"/>
                    <a:pt x="108" y="171"/>
                    <a:pt x="108" y="171"/>
                  </a:cubicBezTo>
                  <a:cubicBezTo>
                    <a:pt x="108" y="175"/>
                    <a:pt x="106" y="177"/>
                    <a:pt x="102"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36" name="Freeform 56">
              <a:extLst>
                <a:ext uri="{FF2B5EF4-FFF2-40B4-BE49-F238E27FC236}">
                  <a16:creationId xmlns:a16="http://schemas.microsoft.com/office/drawing/2014/main" id="{EC194786-4CB8-A27C-A67F-0C176F71820D}"/>
                </a:ext>
              </a:extLst>
            </p:cNvPr>
            <p:cNvSpPr>
              <a:spLocks noEditPoints="1"/>
            </p:cNvSpPr>
            <p:nvPr/>
          </p:nvSpPr>
          <p:spPr bwMode="auto">
            <a:xfrm>
              <a:off x="9646495" y="775823"/>
              <a:ext cx="229745" cy="187122"/>
            </a:xfrm>
            <a:custGeom>
              <a:avLst/>
              <a:gdLst>
                <a:gd name="T0" fmla="*/ 66 w 144"/>
                <a:gd name="T1" fmla="*/ 120 h 120"/>
                <a:gd name="T2" fmla="*/ 63 w 144"/>
                <a:gd name="T3" fmla="*/ 120 h 120"/>
                <a:gd name="T4" fmla="*/ 3 w 144"/>
                <a:gd name="T5" fmla="*/ 84 h 120"/>
                <a:gd name="T6" fmla="*/ 0 w 144"/>
                <a:gd name="T7" fmla="*/ 78 h 120"/>
                <a:gd name="T8" fmla="*/ 0 w 144"/>
                <a:gd name="T9" fmla="*/ 6 h 120"/>
                <a:gd name="T10" fmla="*/ 3 w 144"/>
                <a:gd name="T11" fmla="*/ 1 h 120"/>
                <a:gd name="T12" fmla="*/ 9 w 144"/>
                <a:gd name="T13" fmla="*/ 1 h 120"/>
                <a:gd name="T14" fmla="*/ 67 w 144"/>
                <a:gd name="T15" fmla="*/ 36 h 120"/>
                <a:gd name="T16" fmla="*/ 136 w 144"/>
                <a:gd name="T17" fmla="*/ 1 h 120"/>
                <a:gd name="T18" fmla="*/ 141 w 144"/>
                <a:gd name="T19" fmla="*/ 1 h 120"/>
                <a:gd name="T20" fmla="*/ 144 w 144"/>
                <a:gd name="T21" fmla="*/ 6 h 120"/>
                <a:gd name="T22" fmla="*/ 144 w 144"/>
                <a:gd name="T23" fmla="*/ 78 h 120"/>
                <a:gd name="T24" fmla="*/ 141 w 144"/>
                <a:gd name="T25" fmla="*/ 84 h 120"/>
                <a:gd name="T26" fmla="*/ 69 w 144"/>
                <a:gd name="T27" fmla="*/ 120 h 120"/>
                <a:gd name="T28" fmla="*/ 66 w 144"/>
                <a:gd name="T29" fmla="*/ 120 h 120"/>
                <a:gd name="T30" fmla="*/ 12 w 144"/>
                <a:gd name="T31" fmla="*/ 75 h 120"/>
                <a:gd name="T32" fmla="*/ 67 w 144"/>
                <a:gd name="T33" fmla="*/ 108 h 120"/>
                <a:gd name="T34" fmla="*/ 132 w 144"/>
                <a:gd name="T35" fmla="*/ 75 h 120"/>
                <a:gd name="T36" fmla="*/ 132 w 144"/>
                <a:gd name="T37" fmla="*/ 16 h 120"/>
                <a:gd name="T38" fmla="*/ 69 w 144"/>
                <a:gd name="T39" fmla="*/ 48 h 120"/>
                <a:gd name="T40" fmla="*/ 63 w 144"/>
                <a:gd name="T41" fmla="*/ 48 h 120"/>
                <a:gd name="T42" fmla="*/ 12 w 144"/>
                <a:gd name="T43" fmla="*/ 17 h 120"/>
                <a:gd name="T44" fmla="*/ 12 w 144"/>
                <a:gd name="T45" fmla="*/ 7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20">
                  <a:moveTo>
                    <a:pt x="66" y="120"/>
                  </a:moveTo>
                  <a:cubicBezTo>
                    <a:pt x="65" y="120"/>
                    <a:pt x="64" y="120"/>
                    <a:pt x="63" y="120"/>
                  </a:cubicBezTo>
                  <a:cubicBezTo>
                    <a:pt x="3" y="84"/>
                    <a:pt x="3" y="84"/>
                    <a:pt x="3" y="84"/>
                  </a:cubicBezTo>
                  <a:cubicBezTo>
                    <a:pt x="1" y="83"/>
                    <a:pt x="0" y="81"/>
                    <a:pt x="0" y="78"/>
                  </a:cubicBezTo>
                  <a:cubicBezTo>
                    <a:pt x="0" y="6"/>
                    <a:pt x="0" y="6"/>
                    <a:pt x="0" y="6"/>
                  </a:cubicBezTo>
                  <a:cubicBezTo>
                    <a:pt x="0" y="4"/>
                    <a:pt x="1" y="2"/>
                    <a:pt x="3" y="1"/>
                  </a:cubicBezTo>
                  <a:cubicBezTo>
                    <a:pt x="5" y="0"/>
                    <a:pt x="7" y="0"/>
                    <a:pt x="9" y="1"/>
                  </a:cubicBezTo>
                  <a:cubicBezTo>
                    <a:pt x="67" y="36"/>
                    <a:pt x="67" y="36"/>
                    <a:pt x="67" y="36"/>
                  </a:cubicBezTo>
                  <a:cubicBezTo>
                    <a:pt x="136" y="1"/>
                    <a:pt x="136" y="1"/>
                    <a:pt x="136" y="1"/>
                  </a:cubicBezTo>
                  <a:cubicBezTo>
                    <a:pt x="137" y="0"/>
                    <a:pt x="140" y="0"/>
                    <a:pt x="141" y="1"/>
                  </a:cubicBezTo>
                  <a:cubicBezTo>
                    <a:pt x="143" y="2"/>
                    <a:pt x="144" y="4"/>
                    <a:pt x="144" y="6"/>
                  </a:cubicBezTo>
                  <a:cubicBezTo>
                    <a:pt x="144" y="78"/>
                    <a:pt x="144" y="78"/>
                    <a:pt x="144" y="78"/>
                  </a:cubicBezTo>
                  <a:cubicBezTo>
                    <a:pt x="144" y="81"/>
                    <a:pt x="143" y="83"/>
                    <a:pt x="141" y="84"/>
                  </a:cubicBezTo>
                  <a:cubicBezTo>
                    <a:pt x="69" y="120"/>
                    <a:pt x="69" y="120"/>
                    <a:pt x="69" y="120"/>
                  </a:cubicBezTo>
                  <a:cubicBezTo>
                    <a:pt x="68" y="120"/>
                    <a:pt x="67" y="120"/>
                    <a:pt x="66" y="120"/>
                  </a:cubicBezTo>
                  <a:close/>
                  <a:moveTo>
                    <a:pt x="12" y="75"/>
                  </a:moveTo>
                  <a:cubicBezTo>
                    <a:pt x="67" y="108"/>
                    <a:pt x="67" y="108"/>
                    <a:pt x="67" y="108"/>
                  </a:cubicBezTo>
                  <a:cubicBezTo>
                    <a:pt x="132" y="75"/>
                    <a:pt x="132" y="75"/>
                    <a:pt x="132" y="75"/>
                  </a:cubicBezTo>
                  <a:cubicBezTo>
                    <a:pt x="132" y="16"/>
                    <a:pt x="132" y="16"/>
                    <a:pt x="132" y="16"/>
                  </a:cubicBezTo>
                  <a:cubicBezTo>
                    <a:pt x="69" y="48"/>
                    <a:pt x="69" y="48"/>
                    <a:pt x="69" y="48"/>
                  </a:cubicBezTo>
                  <a:cubicBezTo>
                    <a:pt x="67" y="49"/>
                    <a:pt x="65" y="49"/>
                    <a:pt x="63" y="48"/>
                  </a:cubicBezTo>
                  <a:cubicBezTo>
                    <a:pt x="12" y="17"/>
                    <a:pt x="12" y="17"/>
                    <a:pt x="12" y="17"/>
                  </a:cubicBezTo>
                  <a:lnTo>
                    <a:pt x="12"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37" name="Freeform 57">
              <a:extLst>
                <a:ext uri="{FF2B5EF4-FFF2-40B4-BE49-F238E27FC236}">
                  <a16:creationId xmlns:a16="http://schemas.microsoft.com/office/drawing/2014/main" id="{2A77F33E-DF03-D60A-6643-26ADE935C334}"/>
                </a:ext>
              </a:extLst>
            </p:cNvPr>
            <p:cNvSpPr>
              <a:spLocks noEditPoints="1"/>
            </p:cNvSpPr>
            <p:nvPr/>
          </p:nvSpPr>
          <p:spPr bwMode="auto">
            <a:xfrm>
              <a:off x="9646495" y="719686"/>
              <a:ext cx="229745" cy="130986"/>
            </a:xfrm>
            <a:custGeom>
              <a:avLst/>
              <a:gdLst>
                <a:gd name="T0" fmla="*/ 66 w 144"/>
                <a:gd name="T1" fmla="*/ 84 h 84"/>
                <a:gd name="T2" fmla="*/ 63 w 144"/>
                <a:gd name="T3" fmla="*/ 84 h 84"/>
                <a:gd name="T4" fmla="*/ 3 w 144"/>
                <a:gd name="T5" fmla="*/ 48 h 84"/>
                <a:gd name="T6" fmla="*/ 0 w 144"/>
                <a:gd name="T7" fmla="*/ 42 h 84"/>
                <a:gd name="T8" fmla="*/ 3 w 144"/>
                <a:gd name="T9" fmla="*/ 37 h 84"/>
                <a:gd name="T10" fmla="*/ 69 w 144"/>
                <a:gd name="T11" fmla="*/ 1 h 84"/>
                <a:gd name="T12" fmla="*/ 75 w 144"/>
                <a:gd name="T13" fmla="*/ 1 h 84"/>
                <a:gd name="T14" fmla="*/ 141 w 144"/>
                <a:gd name="T15" fmla="*/ 37 h 84"/>
                <a:gd name="T16" fmla="*/ 144 w 144"/>
                <a:gd name="T17" fmla="*/ 43 h 84"/>
                <a:gd name="T18" fmla="*/ 141 w 144"/>
                <a:gd name="T19" fmla="*/ 48 h 84"/>
                <a:gd name="T20" fmla="*/ 69 w 144"/>
                <a:gd name="T21" fmla="*/ 84 h 84"/>
                <a:gd name="T22" fmla="*/ 66 w 144"/>
                <a:gd name="T23" fmla="*/ 84 h 84"/>
                <a:gd name="T24" fmla="*/ 18 w 144"/>
                <a:gd name="T25" fmla="*/ 43 h 84"/>
                <a:gd name="T26" fmla="*/ 67 w 144"/>
                <a:gd name="T27" fmla="*/ 72 h 84"/>
                <a:gd name="T28" fmla="*/ 125 w 144"/>
                <a:gd name="T29" fmla="*/ 42 h 84"/>
                <a:gd name="T30" fmla="*/ 72 w 144"/>
                <a:gd name="T31" fmla="*/ 13 h 84"/>
                <a:gd name="T32" fmla="*/ 18 w 144"/>
                <a:gd name="T33" fmla="*/ 4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84">
                  <a:moveTo>
                    <a:pt x="66" y="84"/>
                  </a:moveTo>
                  <a:cubicBezTo>
                    <a:pt x="65" y="84"/>
                    <a:pt x="64" y="84"/>
                    <a:pt x="63" y="84"/>
                  </a:cubicBezTo>
                  <a:cubicBezTo>
                    <a:pt x="3" y="48"/>
                    <a:pt x="3" y="48"/>
                    <a:pt x="3" y="48"/>
                  </a:cubicBezTo>
                  <a:cubicBezTo>
                    <a:pt x="1" y="46"/>
                    <a:pt x="0" y="44"/>
                    <a:pt x="0" y="42"/>
                  </a:cubicBezTo>
                  <a:cubicBezTo>
                    <a:pt x="0" y="40"/>
                    <a:pt x="1" y="38"/>
                    <a:pt x="3" y="37"/>
                  </a:cubicBezTo>
                  <a:cubicBezTo>
                    <a:pt x="69" y="1"/>
                    <a:pt x="69" y="1"/>
                    <a:pt x="69" y="1"/>
                  </a:cubicBezTo>
                  <a:cubicBezTo>
                    <a:pt x="71" y="0"/>
                    <a:pt x="73" y="0"/>
                    <a:pt x="75" y="1"/>
                  </a:cubicBezTo>
                  <a:cubicBezTo>
                    <a:pt x="141" y="37"/>
                    <a:pt x="141" y="37"/>
                    <a:pt x="141" y="37"/>
                  </a:cubicBezTo>
                  <a:cubicBezTo>
                    <a:pt x="143" y="38"/>
                    <a:pt x="144" y="40"/>
                    <a:pt x="144" y="43"/>
                  </a:cubicBezTo>
                  <a:cubicBezTo>
                    <a:pt x="144" y="45"/>
                    <a:pt x="143" y="47"/>
                    <a:pt x="141" y="48"/>
                  </a:cubicBezTo>
                  <a:cubicBezTo>
                    <a:pt x="69" y="84"/>
                    <a:pt x="69" y="84"/>
                    <a:pt x="69" y="84"/>
                  </a:cubicBezTo>
                  <a:cubicBezTo>
                    <a:pt x="68" y="84"/>
                    <a:pt x="67" y="84"/>
                    <a:pt x="66" y="84"/>
                  </a:cubicBezTo>
                  <a:close/>
                  <a:moveTo>
                    <a:pt x="18" y="43"/>
                  </a:moveTo>
                  <a:cubicBezTo>
                    <a:pt x="67" y="72"/>
                    <a:pt x="67" y="72"/>
                    <a:pt x="67" y="72"/>
                  </a:cubicBezTo>
                  <a:cubicBezTo>
                    <a:pt x="125" y="42"/>
                    <a:pt x="125" y="42"/>
                    <a:pt x="125" y="42"/>
                  </a:cubicBezTo>
                  <a:cubicBezTo>
                    <a:pt x="72" y="13"/>
                    <a:pt x="72" y="13"/>
                    <a:pt x="72" y="13"/>
                  </a:cubicBezTo>
                  <a:lnTo>
                    <a:pt x="18"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38" name="Rectangle 58">
              <a:extLst>
                <a:ext uri="{FF2B5EF4-FFF2-40B4-BE49-F238E27FC236}">
                  <a16:creationId xmlns:a16="http://schemas.microsoft.com/office/drawing/2014/main" id="{F077EAB9-2DFC-0FAC-049B-C21FA5A47390}"/>
                </a:ext>
              </a:extLst>
            </p:cNvPr>
            <p:cNvSpPr>
              <a:spLocks noChangeArrowheads="1"/>
            </p:cNvSpPr>
            <p:nvPr/>
          </p:nvSpPr>
          <p:spPr bwMode="auto">
            <a:xfrm>
              <a:off x="9742135" y="841316"/>
              <a:ext cx="18712" cy="1122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grpSp>
      <p:sp>
        <p:nvSpPr>
          <p:cNvPr id="7" name="Text Placeholder 3">
            <a:extLst>
              <a:ext uri="{FF2B5EF4-FFF2-40B4-BE49-F238E27FC236}">
                <a16:creationId xmlns:a16="http://schemas.microsoft.com/office/drawing/2014/main" id="{3D0479FA-28A3-ACA9-818C-BA0FEE77F735}"/>
              </a:ext>
            </a:extLst>
          </p:cNvPr>
          <p:cNvSpPr txBox="1">
            <a:spLocks/>
          </p:cNvSpPr>
          <p:nvPr/>
        </p:nvSpPr>
        <p:spPr>
          <a:xfrm>
            <a:off x="381000" y="937571"/>
            <a:ext cx="11430000" cy="500243"/>
          </a:xfrm>
          <a:prstGeom prst="rect">
            <a:avLst/>
          </a:prstGeom>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The ECB aims, by design, to meet the highest possible privacy standards for a digital euro</a:t>
            </a:r>
          </a:p>
        </p:txBody>
      </p:sp>
      <p:pic>
        <p:nvPicPr>
          <p:cNvPr id="8" name="Picture 7">
            <a:extLst>
              <a:ext uri="{FF2B5EF4-FFF2-40B4-BE49-F238E27FC236}">
                <a16:creationId xmlns:a16="http://schemas.microsoft.com/office/drawing/2014/main" id="{20DF799D-9C22-03A4-A7C8-C866FF198152}"/>
              </a:ext>
            </a:extLst>
          </p:cNvPr>
          <p:cNvPicPr>
            <a:picLocks noChangeAspect="1"/>
          </p:cNvPicPr>
          <p:nvPr/>
        </p:nvPicPr>
        <p:blipFill>
          <a:blip r:embed="rId2"/>
          <a:stretch>
            <a:fillRect/>
          </a:stretch>
        </p:blipFill>
        <p:spPr>
          <a:xfrm>
            <a:off x="5111591" y="1802662"/>
            <a:ext cx="487722" cy="390178"/>
          </a:xfrm>
          <a:prstGeom prst="rect">
            <a:avLst/>
          </a:prstGeom>
        </p:spPr>
      </p:pic>
      <p:sp>
        <p:nvSpPr>
          <p:cNvPr id="9" name="TextBox 8">
            <a:extLst>
              <a:ext uri="{FF2B5EF4-FFF2-40B4-BE49-F238E27FC236}">
                <a16:creationId xmlns:a16="http://schemas.microsoft.com/office/drawing/2014/main" id="{395A3666-4553-8DE9-721A-0B7C86DA7E3F}"/>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19</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10" name="TextBox 9">
            <a:extLst>
              <a:ext uri="{FF2B5EF4-FFF2-40B4-BE49-F238E27FC236}">
                <a16:creationId xmlns:a16="http://schemas.microsoft.com/office/drawing/2014/main" id="{8D41F619-52F7-D088-DDB5-E05192E53B2C}"/>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3831381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F6E5-44E8-4E4F-9B59-5BAC3339AA1A}"/>
              </a:ext>
            </a:extLst>
          </p:cNvPr>
          <p:cNvSpPr>
            <a:spLocks noGrp="1"/>
          </p:cNvSpPr>
          <p:nvPr>
            <p:ph type="title"/>
          </p:nvPr>
        </p:nvSpPr>
        <p:spPr/>
        <p:txBody>
          <a:bodyPr/>
          <a:lstStyle/>
          <a:p>
            <a:r>
              <a:rPr lang="en-US" sz="6600" dirty="0"/>
              <a:t>Table of Contents</a:t>
            </a:r>
          </a:p>
        </p:txBody>
      </p:sp>
      <p:sp>
        <p:nvSpPr>
          <p:cNvPr id="22" name="Text Placeholder 68">
            <a:extLst>
              <a:ext uri="{FF2B5EF4-FFF2-40B4-BE49-F238E27FC236}">
                <a16:creationId xmlns:a16="http://schemas.microsoft.com/office/drawing/2014/main" id="{4CF811F8-B1BD-4E17-BD82-3333A96D5825}"/>
              </a:ext>
            </a:extLst>
          </p:cNvPr>
          <p:cNvSpPr txBox="1">
            <a:spLocks/>
          </p:cNvSpPr>
          <p:nvPr/>
        </p:nvSpPr>
        <p:spPr>
          <a:xfrm>
            <a:off x="504715" y="2366827"/>
            <a:ext cx="1572616" cy="699189"/>
          </a:xfrm>
          <a:prstGeom prst="rect">
            <a:avLst/>
          </a:prstGeom>
        </p:spPr>
        <p:txBody>
          <a:bodyPr vert="horz" lIns="0" tIns="0" rIns="0" bIns="0" rtlCol="0" anchor="b">
            <a:normAutofit/>
          </a:bodyPr>
          <a:lstStyle>
            <a:lvl1pPr marL="0" indent="0" algn="l" defTabSz="914377" rtl="0" eaLnBrk="1" latinLnBrk="0" hangingPunct="1">
              <a:lnSpc>
                <a:spcPct val="100000"/>
              </a:lnSpc>
              <a:spcBef>
                <a:spcPts val="1200"/>
              </a:spcBef>
              <a:spcAft>
                <a:spcPts val="1200"/>
              </a:spcAft>
              <a:buFont typeface="Arial" panose="020B0604020202020204" pitchFamily="34" charset="0"/>
              <a:buNone/>
              <a:defRPr sz="3200" b="1" kern="1200" cap="none" baseline="0">
                <a:solidFill>
                  <a:schemeClr val="accent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GB" sz="4000" b="1" i="0" u="none" strike="noStrike" kern="1200" cap="none" spc="0" normalizeH="0" baseline="0" noProof="0" dirty="0">
                <a:ln>
                  <a:noFill/>
                </a:ln>
                <a:solidFill>
                  <a:schemeClr val="accent3"/>
                </a:solidFill>
                <a:effectLst/>
                <a:uLnTx/>
                <a:uFillTx/>
                <a:latin typeface="Graphik"/>
                <a:ea typeface="+mn-ea"/>
                <a:cs typeface="+mn-cs"/>
              </a:rPr>
              <a:t>01</a:t>
            </a:r>
          </a:p>
        </p:txBody>
      </p:sp>
      <p:sp>
        <p:nvSpPr>
          <p:cNvPr id="23" name="Text Placeholder 69">
            <a:extLst>
              <a:ext uri="{FF2B5EF4-FFF2-40B4-BE49-F238E27FC236}">
                <a16:creationId xmlns:a16="http://schemas.microsoft.com/office/drawing/2014/main" id="{7CE5F1A2-6FBD-4D0E-99A1-22FE363F7BB1}"/>
              </a:ext>
            </a:extLst>
          </p:cNvPr>
          <p:cNvSpPr txBox="1">
            <a:spLocks/>
          </p:cNvSpPr>
          <p:nvPr/>
        </p:nvSpPr>
        <p:spPr>
          <a:xfrm>
            <a:off x="3079609" y="2366827"/>
            <a:ext cx="1572616" cy="699189"/>
          </a:xfrm>
          <a:prstGeom prst="rect">
            <a:avLst/>
          </a:prstGeom>
        </p:spPr>
        <p:txBody>
          <a:bodyPr vert="horz" lIns="0" tIns="0" rIns="0" bIns="0" rtlCol="0" anchor="b">
            <a:normAutofit/>
          </a:bodyPr>
          <a:lstStyle>
            <a:lvl1pPr marL="0" indent="0" algn="l" defTabSz="914377" rtl="0" eaLnBrk="1" latinLnBrk="0" hangingPunct="1">
              <a:lnSpc>
                <a:spcPct val="100000"/>
              </a:lnSpc>
              <a:spcBef>
                <a:spcPts val="1200"/>
              </a:spcBef>
              <a:spcAft>
                <a:spcPts val="1200"/>
              </a:spcAft>
              <a:buFont typeface="Arial" panose="020B0604020202020204" pitchFamily="34" charset="0"/>
              <a:buNone/>
              <a:defRPr sz="3200" b="1" kern="1200" cap="none" baseline="0">
                <a:solidFill>
                  <a:schemeClr val="accent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GB" sz="4000" b="1" i="0" u="none" strike="noStrike" kern="1200" cap="none" spc="0" normalizeH="0" baseline="0" noProof="0" dirty="0">
                <a:ln>
                  <a:noFill/>
                </a:ln>
                <a:solidFill>
                  <a:schemeClr val="accent3"/>
                </a:solidFill>
                <a:effectLst/>
                <a:uLnTx/>
                <a:uFillTx/>
                <a:latin typeface="Graphik"/>
                <a:ea typeface="+mn-ea"/>
                <a:cs typeface="+mn-cs"/>
              </a:rPr>
              <a:t>02</a:t>
            </a:r>
          </a:p>
        </p:txBody>
      </p:sp>
      <p:sp>
        <p:nvSpPr>
          <p:cNvPr id="24" name="Text Placeholder 70">
            <a:extLst>
              <a:ext uri="{FF2B5EF4-FFF2-40B4-BE49-F238E27FC236}">
                <a16:creationId xmlns:a16="http://schemas.microsoft.com/office/drawing/2014/main" id="{DC80F467-F65A-4615-B64E-AFCF9AF6A523}"/>
              </a:ext>
            </a:extLst>
          </p:cNvPr>
          <p:cNvSpPr txBox="1">
            <a:spLocks/>
          </p:cNvSpPr>
          <p:nvPr/>
        </p:nvSpPr>
        <p:spPr>
          <a:xfrm>
            <a:off x="5919207" y="2366827"/>
            <a:ext cx="1572616" cy="699189"/>
          </a:xfrm>
          <a:prstGeom prst="rect">
            <a:avLst/>
          </a:prstGeom>
        </p:spPr>
        <p:txBody>
          <a:bodyPr vert="horz" lIns="0" tIns="0" rIns="0" bIns="0" rtlCol="0" anchor="b">
            <a:normAutofit/>
          </a:bodyPr>
          <a:lstStyle>
            <a:lvl1pPr marL="0" indent="0" algn="l" defTabSz="914377" rtl="0" eaLnBrk="1" latinLnBrk="0" hangingPunct="1">
              <a:lnSpc>
                <a:spcPct val="100000"/>
              </a:lnSpc>
              <a:spcBef>
                <a:spcPts val="1200"/>
              </a:spcBef>
              <a:spcAft>
                <a:spcPts val="1200"/>
              </a:spcAft>
              <a:buFont typeface="Arial" panose="020B0604020202020204" pitchFamily="34" charset="0"/>
              <a:buNone/>
              <a:defRPr sz="3200" b="1" kern="1200" cap="none" baseline="0">
                <a:solidFill>
                  <a:schemeClr val="accent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GB" sz="4000" b="1" i="0" u="none" strike="noStrike" kern="1200" cap="none" spc="0" normalizeH="0" baseline="0" noProof="0">
                <a:ln>
                  <a:noFill/>
                </a:ln>
                <a:solidFill>
                  <a:schemeClr val="accent3"/>
                </a:solidFill>
                <a:effectLst/>
                <a:uLnTx/>
                <a:uFillTx/>
                <a:latin typeface="Graphik"/>
                <a:ea typeface="+mn-ea"/>
                <a:cs typeface="+mn-cs"/>
              </a:rPr>
              <a:t>03</a:t>
            </a:r>
          </a:p>
        </p:txBody>
      </p:sp>
      <p:sp>
        <p:nvSpPr>
          <p:cNvPr id="27" name="Text Placeholder 62">
            <a:extLst>
              <a:ext uri="{FF2B5EF4-FFF2-40B4-BE49-F238E27FC236}">
                <a16:creationId xmlns:a16="http://schemas.microsoft.com/office/drawing/2014/main" id="{54100430-C2C5-40A6-81D9-17A6D4078F1A}"/>
              </a:ext>
            </a:extLst>
          </p:cNvPr>
          <p:cNvSpPr txBox="1">
            <a:spLocks/>
          </p:cNvSpPr>
          <p:nvPr/>
        </p:nvSpPr>
        <p:spPr>
          <a:xfrm>
            <a:off x="504715" y="3147454"/>
            <a:ext cx="1580870" cy="963004"/>
          </a:xfrm>
          <a:prstGeom prst="rect">
            <a:avLst/>
          </a:prstGeom>
        </p:spPr>
        <p:txBody>
          <a:bodyPr vert="horz" lIns="0" tIns="0" rIns="0" bIns="0" rtlCol="0">
            <a:normAutofit/>
          </a:bodyPr>
          <a:lstStyle>
            <a:lvl1pPr marL="0" indent="0" algn="l" defTabSz="914377" rtl="0" eaLnBrk="1" latinLnBrk="0" hangingPunct="1">
              <a:lnSpc>
                <a:spcPct val="90000"/>
              </a:lnSpc>
              <a:spcBef>
                <a:spcPts val="1200"/>
              </a:spcBef>
              <a:spcAft>
                <a:spcPts val="1200"/>
              </a:spcAft>
              <a:buFont typeface="Arial" panose="020B0604020202020204" pitchFamily="34" charset="0"/>
              <a:buNone/>
              <a:defRPr sz="1600" b="0" kern="1200" cap="none" baseline="0">
                <a:solidFill>
                  <a:schemeClr val="tx1"/>
                </a:solidFill>
                <a:latin typeface="+mn-lt"/>
                <a:ea typeface="+mn-ea"/>
                <a:cs typeface="+mn-cs"/>
              </a:defRPr>
            </a:lvl1pPr>
            <a:lvl2pPr marL="55562"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Graphik Regular" panose="020B0503030202060203" pitchFamily="34" charset="0"/>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Graphik Regular" panose="020B0503030202060203" pitchFamily="34" charset="0"/>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Graphik Regular" panose="020B0503030202060203" pitchFamily="34" charset="0"/>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Graphik Regular"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raphik"/>
                <a:ea typeface="+mn-ea"/>
                <a:cs typeface="+mn-cs"/>
              </a:rPr>
              <a:t>CBDCs –  definition and trends</a:t>
            </a:r>
          </a:p>
        </p:txBody>
      </p:sp>
      <p:sp>
        <p:nvSpPr>
          <p:cNvPr id="28" name="Text Placeholder 73">
            <a:extLst>
              <a:ext uri="{FF2B5EF4-FFF2-40B4-BE49-F238E27FC236}">
                <a16:creationId xmlns:a16="http://schemas.microsoft.com/office/drawing/2014/main" id="{283F4430-9168-428E-BD5A-0F0A20C076E4}"/>
              </a:ext>
            </a:extLst>
          </p:cNvPr>
          <p:cNvSpPr txBox="1">
            <a:spLocks/>
          </p:cNvSpPr>
          <p:nvPr/>
        </p:nvSpPr>
        <p:spPr>
          <a:xfrm>
            <a:off x="3081998" y="3147454"/>
            <a:ext cx="1572616" cy="963004"/>
          </a:xfrm>
          <a:prstGeom prst="rect">
            <a:avLst/>
          </a:prstGeom>
        </p:spPr>
        <p:txBody>
          <a:bodyPr vert="horz" lIns="0" tIns="0" rIns="0" bIns="0" rtlCol="0">
            <a:normAutofit/>
          </a:bodyPr>
          <a:lstStyle>
            <a:lvl1pPr marL="0" indent="0" algn="l" defTabSz="914377" rtl="0" eaLnBrk="1" latinLnBrk="0" hangingPunct="1">
              <a:lnSpc>
                <a:spcPct val="90000"/>
              </a:lnSpc>
              <a:spcBef>
                <a:spcPts val="1200"/>
              </a:spcBef>
              <a:spcAft>
                <a:spcPts val="1200"/>
              </a:spcAft>
              <a:buFont typeface="Arial" panose="020B0604020202020204" pitchFamily="34" charset="0"/>
              <a:buNone/>
              <a:defRPr sz="1600" b="0" kern="1200" cap="none" baseline="0">
                <a:solidFill>
                  <a:schemeClr val="tx1"/>
                </a:solidFill>
                <a:latin typeface="+mn-lt"/>
                <a:ea typeface="+mn-ea"/>
                <a:cs typeface="+mn-cs"/>
              </a:defRPr>
            </a:lvl1pPr>
            <a:lvl2pPr marL="55562"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Graphik Regular" panose="020B0503030202060203" pitchFamily="34" charset="0"/>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Graphik Regular" panose="020B0503030202060203" pitchFamily="34" charset="0"/>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Graphik Regular" panose="020B0503030202060203" pitchFamily="34" charset="0"/>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Graphik Regular"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raphik"/>
                <a:ea typeface="+mn-ea"/>
                <a:cs typeface="+mn-cs"/>
              </a:rPr>
              <a:t>Focus on digital euro</a:t>
            </a:r>
          </a:p>
        </p:txBody>
      </p:sp>
      <p:sp>
        <p:nvSpPr>
          <p:cNvPr id="29" name="Text Placeholder 74">
            <a:extLst>
              <a:ext uri="{FF2B5EF4-FFF2-40B4-BE49-F238E27FC236}">
                <a16:creationId xmlns:a16="http://schemas.microsoft.com/office/drawing/2014/main" id="{D16EF108-8EA7-40BB-A8EE-4377E8BBA17D}"/>
              </a:ext>
            </a:extLst>
          </p:cNvPr>
          <p:cNvSpPr txBox="1">
            <a:spLocks/>
          </p:cNvSpPr>
          <p:nvPr/>
        </p:nvSpPr>
        <p:spPr>
          <a:xfrm>
            <a:off x="5919207" y="3154666"/>
            <a:ext cx="2556546" cy="963004"/>
          </a:xfrm>
          <a:prstGeom prst="rect">
            <a:avLst/>
          </a:prstGeom>
        </p:spPr>
        <p:txBody>
          <a:bodyPr vert="horz" lIns="0" tIns="0" rIns="0" bIns="0" rtlCol="0">
            <a:normAutofit fontScale="92500"/>
          </a:bodyPr>
          <a:lstStyle>
            <a:lvl1pPr marL="0" indent="0" algn="l" defTabSz="914377" rtl="0" eaLnBrk="1" latinLnBrk="0" hangingPunct="1">
              <a:lnSpc>
                <a:spcPct val="90000"/>
              </a:lnSpc>
              <a:spcBef>
                <a:spcPts val="1200"/>
              </a:spcBef>
              <a:spcAft>
                <a:spcPts val="1200"/>
              </a:spcAft>
              <a:buFont typeface="Arial" panose="020B0604020202020204" pitchFamily="34" charset="0"/>
              <a:buNone/>
              <a:defRPr sz="1600" b="0" kern="1200" cap="none" baseline="0">
                <a:solidFill>
                  <a:schemeClr val="tx1"/>
                </a:solidFill>
                <a:latin typeface="+mn-lt"/>
                <a:ea typeface="+mn-ea"/>
                <a:cs typeface="+mn-cs"/>
              </a:defRPr>
            </a:lvl1pPr>
            <a:lvl2pPr marL="55562"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Graphik Regular" panose="020B0503030202060203" pitchFamily="34" charset="0"/>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Graphik Regular" panose="020B0503030202060203" pitchFamily="34" charset="0"/>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Graphik Regular" panose="020B0503030202060203" pitchFamily="34" charset="0"/>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Graphik Regular"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raphik"/>
                <a:ea typeface="+mn-ea"/>
                <a:cs typeface="+mn-cs"/>
              </a:rPr>
              <a:t>The role of the private sector in the digital euro ecosystem</a:t>
            </a:r>
          </a:p>
        </p:txBody>
      </p:sp>
      <p:sp>
        <p:nvSpPr>
          <p:cNvPr id="3" name="Text Placeholder 70">
            <a:extLst>
              <a:ext uri="{FF2B5EF4-FFF2-40B4-BE49-F238E27FC236}">
                <a16:creationId xmlns:a16="http://schemas.microsoft.com/office/drawing/2014/main" id="{F6FDBE18-6BC5-B2DF-F864-70C0BA2A598A}"/>
              </a:ext>
            </a:extLst>
          </p:cNvPr>
          <p:cNvSpPr txBox="1">
            <a:spLocks/>
          </p:cNvSpPr>
          <p:nvPr/>
        </p:nvSpPr>
        <p:spPr>
          <a:xfrm>
            <a:off x="9059595" y="2366827"/>
            <a:ext cx="1572616" cy="699189"/>
          </a:xfrm>
          <a:prstGeom prst="rect">
            <a:avLst/>
          </a:prstGeom>
        </p:spPr>
        <p:txBody>
          <a:bodyPr vert="horz" lIns="0" tIns="0" rIns="0" bIns="0" rtlCol="0" anchor="b">
            <a:normAutofit/>
          </a:bodyPr>
          <a:lstStyle>
            <a:lvl1pPr marL="0" indent="0" algn="l" defTabSz="914377" rtl="0" eaLnBrk="1" latinLnBrk="0" hangingPunct="1">
              <a:lnSpc>
                <a:spcPct val="100000"/>
              </a:lnSpc>
              <a:spcBef>
                <a:spcPts val="1200"/>
              </a:spcBef>
              <a:spcAft>
                <a:spcPts val="1200"/>
              </a:spcAft>
              <a:buFont typeface="Arial" panose="020B0604020202020204" pitchFamily="34" charset="0"/>
              <a:buNone/>
              <a:defRPr sz="3200" b="1" kern="1200" cap="none" baseline="0">
                <a:solidFill>
                  <a:schemeClr val="accent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GB" sz="4000" b="1" i="0" u="none" strike="noStrike" kern="1200" cap="none" spc="0" normalizeH="0" baseline="0" noProof="0" dirty="0">
                <a:ln>
                  <a:noFill/>
                </a:ln>
                <a:solidFill>
                  <a:schemeClr val="accent3"/>
                </a:solidFill>
                <a:effectLst/>
                <a:uLnTx/>
                <a:uFillTx/>
                <a:latin typeface="Graphik"/>
                <a:ea typeface="+mn-ea"/>
                <a:cs typeface="+mn-cs"/>
              </a:rPr>
              <a:t>04</a:t>
            </a:r>
          </a:p>
        </p:txBody>
      </p:sp>
      <p:sp>
        <p:nvSpPr>
          <p:cNvPr id="4" name="Text Placeholder 74">
            <a:extLst>
              <a:ext uri="{FF2B5EF4-FFF2-40B4-BE49-F238E27FC236}">
                <a16:creationId xmlns:a16="http://schemas.microsoft.com/office/drawing/2014/main" id="{2A1B00A9-3AB9-EF35-9F8E-4B2B60C2EDB7}"/>
              </a:ext>
            </a:extLst>
          </p:cNvPr>
          <p:cNvSpPr txBox="1">
            <a:spLocks/>
          </p:cNvSpPr>
          <p:nvPr/>
        </p:nvSpPr>
        <p:spPr>
          <a:xfrm>
            <a:off x="9059593" y="3147454"/>
            <a:ext cx="2060274" cy="963004"/>
          </a:xfrm>
          <a:prstGeom prst="rect">
            <a:avLst/>
          </a:prstGeom>
        </p:spPr>
        <p:txBody>
          <a:bodyPr vert="horz" lIns="0" tIns="0" rIns="0" bIns="0" rtlCol="0">
            <a:normAutofit/>
          </a:bodyPr>
          <a:lstStyle>
            <a:lvl1pPr marL="0" indent="0" algn="l" defTabSz="914377" rtl="0" eaLnBrk="1" latinLnBrk="0" hangingPunct="1">
              <a:lnSpc>
                <a:spcPct val="90000"/>
              </a:lnSpc>
              <a:spcBef>
                <a:spcPts val="1200"/>
              </a:spcBef>
              <a:spcAft>
                <a:spcPts val="1200"/>
              </a:spcAft>
              <a:buFont typeface="Arial" panose="020B0604020202020204" pitchFamily="34" charset="0"/>
              <a:buNone/>
              <a:defRPr sz="1600" b="0" kern="1200" cap="none" baseline="0">
                <a:solidFill>
                  <a:schemeClr val="tx1"/>
                </a:solidFill>
                <a:latin typeface="+mn-lt"/>
                <a:ea typeface="+mn-ea"/>
                <a:cs typeface="+mn-cs"/>
              </a:defRPr>
            </a:lvl1pPr>
            <a:lvl2pPr marL="55562"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Graphik Regular" panose="020B0503030202060203" pitchFamily="34" charset="0"/>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Graphik Regular" panose="020B0503030202060203" pitchFamily="34" charset="0"/>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Graphik Regular" panose="020B0503030202060203" pitchFamily="34" charset="0"/>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Graphik Regular"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Graphik"/>
                <a:ea typeface="+mn-ea"/>
                <a:cs typeface="+mn-cs"/>
              </a:rPr>
              <a:t>Contact details</a:t>
            </a:r>
          </a:p>
        </p:txBody>
      </p:sp>
    </p:spTree>
    <p:extLst>
      <p:ext uri="{BB962C8B-B14F-4D97-AF65-F5344CB8AC3E}">
        <p14:creationId xmlns:p14="http://schemas.microsoft.com/office/powerpoint/2010/main" val="1633655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D599286-F166-4D38-8FD7-9DFD69E3C55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Object 3" hidden="1">
                        <a:extLst>
                          <a:ext uri="{FF2B5EF4-FFF2-40B4-BE49-F238E27FC236}">
                            <a16:creationId xmlns:a16="http://schemas.microsoft.com/office/drawing/2014/main" id="{0D599286-F166-4D38-8FD7-9DFD69E3C55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40967F-EABF-45C2-9DFB-00ABE38AD89A}"/>
              </a:ext>
            </a:extLst>
          </p:cNvPr>
          <p:cNvSpPr>
            <a:spLocks noGrp="1"/>
          </p:cNvSpPr>
          <p:nvPr>
            <p:ph type="title"/>
          </p:nvPr>
        </p:nvSpPr>
        <p:spPr/>
        <p:txBody>
          <a:bodyPr vert="horz" wrap="square" lIns="0" tIns="0" rIns="0" bIns="0" anchor="t" anchorCtr="0">
            <a:noAutofit/>
          </a:bodyPr>
          <a:lstStyle/>
          <a:p>
            <a:r>
              <a:rPr lang="it-IT" sz="3200" dirty="0"/>
              <a:t>A compensation policy to incentivize distribution?</a:t>
            </a:r>
            <a:br>
              <a:rPr lang="it-IT" sz="3200" dirty="0"/>
            </a:br>
            <a:endParaRPr lang="en-US" sz="3200" dirty="0"/>
          </a:p>
        </p:txBody>
      </p:sp>
      <p:sp>
        <p:nvSpPr>
          <p:cNvPr id="42" name="Arrow: Pentagon 41">
            <a:extLst>
              <a:ext uri="{FF2B5EF4-FFF2-40B4-BE49-F238E27FC236}">
                <a16:creationId xmlns:a16="http://schemas.microsoft.com/office/drawing/2014/main" id="{E38CF813-1D31-4AD1-8F54-3748B69E2228}"/>
              </a:ext>
            </a:extLst>
          </p:cNvPr>
          <p:cNvSpPr/>
          <p:nvPr/>
        </p:nvSpPr>
        <p:spPr>
          <a:xfrm>
            <a:off x="170810" y="1906870"/>
            <a:ext cx="3252774" cy="3388816"/>
          </a:xfrm>
          <a:prstGeom prst="homePlate">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72000" rIns="72000" bIns="72000" rtlCol="0" anchor="ctr"/>
          <a:lstStyle/>
          <a:p>
            <a:pPr marL="0" marR="0" lvl="0" indent="0" algn="ctr" defTabSz="914400" rtl="0" eaLnBrk="1" fontAlgn="auto" latinLnBrk="0" hangingPunct="1">
              <a:lnSpc>
                <a:spcPct val="100000"/>
              </a:lnSpc>
              <a:spcBef>
                <a:spcPts val="600"/>
              </a:spcBef>
              <a:spcAft>
                <a:spcPct val="0"/>
              </a:spcAft>
              <a:buClrTx/>
              <a:buSzTx/>
              <a:buFontTx/>
              <a:buNone/>
              <a:tabLst/>
              <a:defRPr/>
            </a:pPr>
            <a:r>
              <a:rPr lang="it-IT" sz="2000" b="1" dirty="0">
                <a:solidFill>
                  <a:schemeClr val="accent1"/>
                </a:solidFill>
                <a:latin typeface="Graphik" panose="020B0503030202060203" pitchFamily="34" charset="77"/>
                <a:ea typeface="+mj-ea"/>
                <a:cs typeface="Arial" panose="020B0604020202020204" pitchFamily="34" charset="0"/>
              </a:rPr>
              <a:t>THE COMPENSATION MODEL IS STILL TO BE DEFINED</a:t>
            </a:r>
          </a:p>
        </p:txBody>
      </p:sp>
      <p:cxnSp>
        <p:nvCxnSpPr>
          <p:cNvPr id="43" name="Straight Connector 42">
            <a:extLst>
              <a:ext uri="{FF2B5EF4-FFF2-40B4-BE49-F238E27FC236}">
                <a16:creationId xmlns:a16="http://schemas.microsoft.com/office/drawing/2014/main" id="{47BDF827-7FC0-4262-849F-2E269010374C}"/>
              </a:ext>
            </a:extLst>
          </p:cNvPr>
          <p:cNvCxnSpPr>
            <a:cxnSpLocks/>
          </p:cNvCxnSpPr>
          <p:nvPr/>
        </p:nvCxnSpPr>
        <p:spPr>
          <a:xfrm>
            <a:off x="3833724" y="974282"/>
            <a:ext cx="0" cy="508761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5B07B78-D75F-46D0-A69A-A705280788A6}"/>
              </a:ext>
            </a:extLst>
          </p:cNvPr>
          <p:cNvCxnSpPr>
            <a:cxnSpLocks/>
          </p:cNvCxnSpPr>
          <p:nvPr/>
        </p:nvCxnSpPr>
        <p:spPr>
          <a:xfrm>
            <a:off x="3833724" y="2972181"/>
            <a:ext cx="0" cy="1359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0AB9411C-78DB-444F-9F9B-698F9B5A478C}"/>
              </a:ext>
            </a:extLst>
          </p:cNvPr>
          <p:cNvSpPr/>
          <p:nvPr/>
        </p:nvSpPr>
        <p:spPr>
          <a:xfrm>
            <a:off x="3615924" y="3433616"/>
            <a:ext cx="435600" cy="4369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raphik"/>
              <a:ea typeface="+mn-ea"/>
              <a:cs typeface="+mn-cs"/>
            </a:endParaRPr>
          </a:p>
        </p:txBody>
      </p:sp>
      <p:sp>
        <p:nvSpPr>
          <p:cNvPr id="46" name="Arrow: Chevron 45">
            <a:extLst>
              <a:ext uri="{FF2B5EF4-FFF2-40B4-BE49-F238E27FC236}">
                <a16:creationId xmlns:a16="http://schemas.microsoft.com/office/drawing/2014/main" id="{7F40652E-6BE0-4F73-90B6-ADDF624A5E99}"/>
              </a:ext>
            </a:extLst>
          </p:cNvPr>
          <p:cNvSpPr/>
          <p:nvPr/>
        </p:nvSpPr>
        <p:spPr>
          <a:xfrm>
            <a:off x="3785919" y="3501434"/>
            <a:ext cx="95611" cy="30129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49" name="Rectangle 48">
            <a:extLst>
              <a:ext uri="{FF2B5EF4-FFF2-40B4-BE49-F238E27FC236}">
                <a16:creationId xmlns:a16="http://schemas.microsoft.com/office/drawing/2014/main" id="{EF4C3D57-C99C-40F2-B774-DE778F4C77E8}"/>
              </a:ext>
            </a:extLst>
          </p:cNvPr>
          <p:cNvSpPr/>
          <p:nvPr/>
        </p:nvSpPr>
        <p:spPr>
          <a:xfrm>
            <a:off x="4451738" y="3881104"/>
            <a:ext cx="3115675" cy="2101738"/>
          </a:xfrm>
          <a:prstGeom prst="rect">
            <a:avLst/>
          </a:prstGeom>
          <a:solidFill>
            <a:schemeClr val="accent2"/>
          </a:solidFill>
          <a:ln>
            <a:solidFill>
              <a:srgbClr val="7500C0"/>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Graphik"/>
                <a:ea typeface="+mn-ea"/>
                <a:cs typeface="+mn-cs"/>
              </a:rPr>
              <a:t>PAYMENT FEES</a:t>
            </a:r>
          </a:p>
        </p:txBody>
      </p:sp>
      <p:sp>
        <p:nvSpPr>
          <p:cNvPr id="142" name="Oval 141">
            <a:extLst>
              <a:ext uri="{FF2B5EF4-FFF2-40B4-BE49-F238E27FC236}">
                <a16:creationId xmlns:a16="http://schemas.microsoft.com/office/drawing/2014/main" id="{52F92D02-F885-48F5-924F-2553498F24A7}"/>
              </a:ext>
            </a:extLst>
          </p:cNvPr>
          <p:cNvSpPr/>
          <p:nvPr/>
        </p:nvSpPr>
        <p:spPr>
          <a:xfrm>
            <a:off x="3940621" y="4408760"/>
            <a:ext cx="901394" cy="90684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3" name="Oval 142">
            <a:extLst>
              <a:ext uri="{FF2B5EF4-FFF2-40B4-BE49-F238E27FC236}">
                <a16:creationId xmlns:a16="http://schemas.microsoft.com/office/drawing/2014/main" id="{5B359036-879D-4F56-A260-857D082BC27B}"/>
              </a:ext>
            </a:extLst>
          </p:cNvPr>
          <p:cNvSpPr/>
          <p:nvPr/>
        </p:nvSpPr>
        <p:spPr>
          <a:xfrm>
            <a:off x="4015460" y="4482037"/>
            <a:ext cx="755722" cy="7602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2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8" name="Graphic 7" descr="Money with solid fill">
            <a:extLst>
              <a:ext uri="{FF2B5EF4-FFF2-40B4-BE49-F238E27FC236}">
                <a16:creationId xmlns:a16="http://schemas.microsoft.com/office/drawing/2014/main" id="{5C42142F-6F31-4B5B-8E30-AA1EF2CC5B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5847" y="4599681"/>
            <a:ext cx="502353" cy="516155"/>
          </a:xfrm>
          <a:prstGeom prst="rect">
            <a:avLst/>
          </a:prstGeom>
        </p:spPr>
      </p:pic>
      <p:sp>
        <p:nvSpPr>
          <p:cNvPr id="51" name="Rectangle 50">
            <a:extLst>
              <a:ext uri="{FF2B5EF4-FFF2-40B4-BE49-F238E27FC236}">
                <a16:creationId xmlns:a16="http://schemas.microsoft.com/office/drawing/2014/main" id="{247DDA40-95AA-45FB-9F7A-98A11E5C724D}"/>
              </a:ext>
            </a:extLst>
          </p:cNvPr>
          <p:cNvSpPr/>
          <p:nvPr/>
        </p:nvSpPr>
        <p:spPr>
          <a:xfrm>
            <a:off x="7567413" y="3889690"/>
            <a:ext cx="4453777" cy="2101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1440" rIns="144000" bIns="91440" rtlCol="0" anchor="ctr"/>
          <a:lstStyle/>
          <a:p>
            <a:pPr marL="285750" indent="-285750">
              <a:spcBef>
                <a:spcPts val="600"/>
              </a:spcBef>
              <a:buFont typeface="Wingdings" panose="05000000000000000000" pitchFamily="2" charset="2"/>
              <a:buChar char="§"/>
              <a:defRPr/>
            </a:pPr>
            <a:r>
              <a:rPr lang="en-US" sz="1400" kern="0" dirty="0">
                <a:solidFill>
                  <a:schemeClr val="tx1"/>
                </a:solidFill>
                <a:latin typeface="Graphik"/>
              </a:rPr>
              <a:t>Banks</a:t>
            </a:r>
            <a:r>
              <a:rPr kumimoji="0" lang="en-US" sz="1400" i="0" u="none" strike="noStrike" kern="0" cap="none" spc="0" normalizeH="0" baseline="0" noProof="0" dirty="0">
                <a:ln>
                  <a:noFill/>
                </a:ln>
                <a:solidFill>
                  <a:schemeClr val="tx1"/>
                </a:solidFill>
                <a:effectLst/>
                <a:uLnTx/>
                <a:uFillTx/>
                <a:latin typeface="Graphik"/>
                <a:ea typeface="+mn-ea"/>
                <a:cs typeface="+mn-cs"/>
              </a:rPr>
              <a:t> </a:t>
            </a:r>
            <a:r>
              <a:rPr lang="en-US" sz="1400" kern="0" dirty="0">
                <a:solidFill>
                  <a:schemeClr val="tx1"/>
                </a:solidFill>
                <a:latin typeface="Graphik"/>
              </a:rPr>
              <a:t>may </a:t>
            </a:r>
            <a:r>
              <a:rPr kumimoji="0" lang="en-US" sz="1400" i="0" u="none" strike="noStrike" kern="0" cap="none" spc="0" normalizeH="0" baseline="0" noProof="0" dirty="0">
                <a:ln>
                  <a:noFill/>
                </a:ln>
                <a:solidFill>
                  <a:schemeClr val="tx1"/>
                </a:solidFill>
                <a:effectLst/>
                <a:uLnTx/>
                <a:uFillTx/>
                <a:latin typeface="Graphik"/>
                <a:ea typeface="+mn-ea"/>
                <a:cs typeface="+mn-cs"/>
              </a:rPr>
              <a:t>pay a transaction fee</a:t>
            </a:r>
            <a:r>
              <a:rPr lang="en-US" sz="1400" kern="0" dirty="0">
                <a:solidFill>
                  <a:schemeClr val="tx1"/>
                </a:solidFill>
                <a:latin typeface="Graphik"/>
              </a:rPr>
              <a:t> similar to TARGET2</a:t>
            </a:r>
            <a:r>
              <a:rPr kumimoji="0" lang="en-US" sz="1400" i="0" u="none" strike="noStrike" kern="0" cap="none" spc="0" normalizeH="0" baseline="0" noProof="0" dirty="0">
                <a:ln>
                  <a:noFill/>
                </a:ln>
                <a:solidFill>
                  <a:schemeClr val="tx1"/>
                </a:solidFill>
                <a:effectLst/>
                <a:uLnTx/>
                <a:uFillTx/>
                <a:latin typeface="Graphik"/>
                <a:ea typeface="+mn-ea"/>
                <a:cs typeface="+mn-cs"/>
              </a:rPr>
              <a:t>/ TIPS.</a:t>
            </a:r>
            <a:r>
              <a:rPr lang="en-US" sz="1400" kern="0" dirty="0">
                <a:solidFill>
                  <a:schemeClr val="tx1"/>
                </a:solidFill>
                <a:latin typeface="Graphik"/>
              </a:rPr>
              <a:t> </a:t>
            </a:r>
            <a:endParaRPr lang="en-US" sz="1400" dirty="0">
              <a:solidFill>
                <a:schemeClr val="tx1"/>
              </a:solidFill>
              <a:latin typeface="Graphik"/>
            </a:endParaRPr>
          </a:p>
          <a:p>
            <a:pPr marL="285750" indent="-285750">
              <a:spcBef>
                <a:spcPts val="600"/>
              </a:spcBef>
              <a:buFont typeface="Wingdings" panose="05000000000000000000" pitchFamily="2" charset="2"/>
              <a:buChar char="§"/>
              <a:defRPr/>
            </a:pPr>
            <a:r>
              <a:rPr kumimoji="0" lang="en-US" sz="1400" i="0" u="none" strike="noStrike" kern="0" cap="none" spc="0" normalizeH="0" baseline="0" noProof="0" dirty="0">
                <a:ln>
                  <a:noFill/>
                </a:ln>
                <a:solidFill>
                  <a:schemeClr val="tx1"/>
                </a:solidFill>
                <a:effectLst/>
                <a:uLnTx/>
                <a:uFillTx/>
                <a:latin typeface="Graphik"/>
                <a:ea typeface="+mn-ea"/>
                <a:cs typeface="+mn-cs"/>
              </a:rPr>
              <a:t>Current CBDC cases do not include fees / sums to be paid by the payer or the merchant</a:t>
            </a:r>
            <a:endParaRPr lang="en-US" sz="1400" dirty="0">
              <a:solidFill>
                <a:schemeClr val="tx1"/>
              </a:solidFill>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i="0" u="none" strike="noStrike" kern="0" cap="none" spc="0" normalizeH="0" baseline="0" noProof="0" dirty="0">
                <a:ln>
                  <a:noFill/>
                </a:ln>
                <a:solidFill>
                  <a:schemeClr val="tx1"/>
                </a:solidFill>
                <a:effectLst/>
                <a:uLnTx/>
                <a:uFillTx/>
                <a:latin typeface="Graphik"/>
                <a:ea typeface="+mn-ea"/>
                <a:cs typeface="+mn-cs"/>
              </a:rPr>
              <a:t>It is still unclear if commercial banks can apply fees to end users: </a:t>
            </a:r>
            <a:r>
              <a:rPr kumimoji="0" lang="en-US" sz="1400" i="0" u="none" strike="noStrike" kern="0" cap="none" spc="0" normalizeH="0" baseline="0" noProof="0" dirty="0" err="1">
                <a:ln>
                  <a:noFill/>
                </a:ln>
                <a:solidFill>
                  <a:schemeClr val="tx1"/>
                </a:solidFill>
                <a:effectLst/>
                <a:uLnTx/>
                <a:uFillTx/>
                <a:latin typeface="Graphik"/>
                <a:ea typeface="+mn-ea"/>
                <a:cs typeface="+mn-cs"/>
              </a:rPr>
              <a:t>i</a:t>
            </a:r>
            <a:r>
              <a:rPr kumimoji="0" lang="en-US" sz="1400" i="0" u="none" strike="noStrike" kern="0" cap="none" spc="0" normalizeH="0" baseline="0" noProof="0" dirty="0">
                <a:ln>
                  <a:noFill/>
                </a:ln>
                <a:solidFill>
                  <a:schemeClr val="tx1"/>
                </a:solidFill>
                <a:effectLst/>
                <a:uLnTx/>
                <a:uFillTx/>
                <a:latin typeface="Graphik"/>
                <a:ea typeface="+mn-ea"/>
                <a:cs typeface="+mn-cs"/>
              </a:rPr>
              <a:t>) current account / card holding fee (on the consumer side) and acquiring fees (on the merchant side).</a:t>
            </a:r>
            <a:endParaRPr lang="en-US" sz="1400" i="0" u="none" strike="noStrike" kern="0" cap="none" spc="0" normalizeH="0" baseline="0" noProof="0" dirty="0">
              <a:ln>
                <a:noFill/>
              </a:ln>
              <a:solidFill>
                <a:schemeClr val="tx1"/>
              </a:solidFill>
              <a:effectLst/>
              <a:uLnTx/>
              <a:uFillTx/>
              <a:latin typeface="Graphik"/>
            </a:endParaRPr>
          </a:p>
        </p:txBody>
      </p:sp>
      <p:sp>
        <p:nvSpPr>
          <p:cNvPr id="12" name="Rectangle 11">
            <a:extLst>
              <a:ext uri="{FF2B5EF4-FFF2-40B4-BE49-F238E27FC236}">
                <a16:creationId xmlns:a16="http://schemas.microsoft.com/office/drawing/2014/main" id="{B65CCCAA-2307-48C1-A1C0-FDA2A5B4BE2F}"/>
              </a:ext>
            </a:extLst>
          </p:cNvPr>
          <p:cNvSpPr/>
          <p:nvPr/>
        </p:nvSpPr>
        <p:spPr>
          <a:xfrm>
            <a:off x="527050" y="6470835"/>
            <a:ext cx="7061658" cy="274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Graphik"/>
                <a:ea typeface="+mn-ea"/>
                <a:cs typeface="+mn-cs"/>
              </a:rPr>
              <a:t>1. Fee per transaction to be paid by the banks, similar to actual TARGET2, TIPS remuneration model</a:t>
            </a:r>
          </a:p>
        </p:txBody>
      </p:sp>
      <p:sp>
        <p:nvSpPr>
          <p:cNvPr id="6" name="Rectangle 5">
            <a:extLst>
              <a:ext uri="{FF2B5EF4-FFF2-40B4-BE49-F238E27FC236}">
                <a16:creationId xmlns:a16="http://schemas.microsoft.com/office/drawing/2014/main" id="{CE5C399F-7649-8F3A-7597-EB85A9271D04}"/>
              </a:ext>
            </a:extLst>
          </p:cNvPr>
          <p:cNvSpPr/>
          <p:nvPr/>
        </p:nvSpPr>
        <p:spPr>
          <a:xfrm>
            <a:off x="4451737" y="922030"/>
            <a:ext cx="3115675" cy="2606450"/>
          </a:xfrm>
          <a:prstGeom prst="rect">
            <a:avLst/>
          </a:prstGeom>
          <a:solidFill>
            <a:schemeClr val="accent2"/>
          </a:solidFill>
          <a:ln>
            <a:solidFill>
              <a:srgbClr val="7500C0"/>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raphik"/>
                <a:ea typeface="+mn-ea"/>
                <a:cs typeface="+mn-cs"/>
              </a:rPr>
              <a:t>COMPENSATION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Graphik"/>
                <a:ea typeface="+mn-ea"/>
                <a:cs typeface="+mn-cs"/>
              </a:rPr>
              <a:t>CONSIDERATIONS TO                                                         INCENTIVIZE DISTRIBUTION </a:t>
            </a:r>
          </a:p>
        </p:txBody>
      </p:sp>
      <p:sp>
        <p:nvSpPr>
          <p:cNvPr id="10" name="Rectangle 9">
            <a:extLst>
              <a:ext uri="{FF2B5EF4-FFF2-40B4-BE49-F238E27FC236}">
                <a16:creationId xmlns:a16="http://schemas.microsoft.com/office/drawing/2014/main" id="{D0FEA953-728B-F201-931A-AEB98A589CFB}"/>
              </a:ext>
            </a:extLst>
          </p:cNvPr>
          <p:cNvSpPr/>
          <p:nvPr/>
        </p:nvSpPr>
        <p:spPr>
          <a:xfrm>
            <a:off x="7567413" y="922031"/>
            <a:ext cx="4453777" cy="2606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1440" rIns="144000" bIns="91440" rtlCol="0" anchor="ctr"/>
          <a:lstStyle/>
          <a:p>
            <a:pPr marL="285750" indent="-285750">
              <a:spcBef>
                <a:spcPts val="600"/>
              </a:spcBef>
              <a:buFont typeface="Wingdings" panose="05000000000000000000" pitchFamily="2" charset="2"/>
              <a:buChar char="§"/>
              <a:defRPr/>
            </a:pPr>
            <a:r>
              <a:rPr lang="en-US" sz="1400" kern="0" dirty="0">
                <a:solidFill>
                  <a:schemeClr val="tx1"/>
                </a:solidFill>
                <a:latin typeface="Graphik"/>
              </a:rPr>
              <a:t>Establishment of a distribution model will take account of commercial considerations.</a:t>
            </a:r>
            <a:endParaRPr lang="en-US" sz="1400" i="0" u="none" strike="noStrike" kern="0" cap="none" spc="0" normalizeH="0" baseline="0" noProof="0" dirty="0">
              <a:ln>
                <a:noFill/>
              </a:ln>
              <a:solidFill>
                <a:schemeClr val="tx1"/>
              </a:solidFill>
              <a:effectLst/>
              <a:uLnTx/>
              <a:uFillTx/>
              <a:latin typeface="Graphik"/>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chemeClr val="tx1"/>
                </a:solidFill>
                <a:effectLst/>
                <a:uLnTx/>
                <a:uFillTx/>
                <a:latin typeface="Graphik"/>
                <a:ea typeface="+mn-ea"/>
                <a:cs typeface="+mn-cs"/>
              </a:rPr>
              <a:t>Network effects will generate economic incentives for acquirers and merchants.</a:t>
            </a:r>
            <a:endParaRPr lang="en-US" sz="1400" i="0" u="none" strike="noStrike" kern="1200" cap="none" spc="0" normalizeH="0" baseline="0" noProof="0" dirty="0">
              <a:ln>
                <a:noFill/>
              </a:ln>
              <a:solidFill>
                <a:schemeClr val="tx1"/>
              </a:solidFill>
              <a:effectLst/>
              <a:uLnTx/>
              <a:uFillTx/>
              <a:latin typeface="Graphik"/>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i="0" u="none" strike="noStrike" kern="1200" cap="none" spc="0" normalizeH="0" baseline="0" noProof="0" dirty="0">
                <a:ln>
                  <a:noFill/>
                </a:ln>
                <a:solidFill>
                  <a:schemeClr val="tx1"/>
                </a:solidFill>
                <a:effectLst/>
                <a:uLnTx/>
                <a:uFillTx/>
                <a:latin typeface="Graphik"/>
                <a:ea typeface="+mn-ea"/>
                <a:cs typeface="+mn-cs"/>
              </a:rPr>
              <a:t>A compensation model should be aligned with the compensation structures of existing private-sector solutions.</a:t>
            </a:r>
            <a:endParaRPr lang="en-US" sz="1400" i="0" u="none" strike="noStrike" kern="1200" cap="none" spc="0" normalizeH="0" baseline="0" noProof="0" dirty="0">
              <a:ln>
                <a:noFill/>
              </a:ln>
              <a:solidFill>
                <a:schemeClr val="tx1"/>
              </a:solidFill>
              <a:effectLst/>
              <a:uLnTx/>
              <a:uFillTx/>
              <a:latin typeface="Graphik"/>
            </a:endParaRPr>
          </a:p>
          <a:p>
            <a:pPr marL="285750" indent="-285750">
              <a:spcBef>
                <a:spcPts val="600"/>
              </a:spcBef>
              <a:buFont typeface="Wingdings" panose="05000000000000000000" pitchFamily="2" charset="2"/>
              <a:buChar char="§"/>
              <a:defRPr/>
            </a:pPr>
            <a:r>
              <a:rPr kumimoji="0" lang="en-US" sz="1400" i="0" u="none" strike="noStrike" kern="1200" cap="none" spc="0" normalizeH="0" baseline="0" noProof="0" dirty="0">
                <a:ln>
                  <a:noFill/>
                </a:ln>
                <a:solidFill>
                  <a:schemeClr val="tx1"/>
                </a:solidFill>
                <a:effectLst/>
                <a:uLnTx/>
                <a:uFillTx/>
                <a:latin typeface="Graphik"/>
                <a:ea typeface="+mn-ea"/>
                <a:cs typeface="+mn-cs"/>
              </a:rPr>
              <a:t>The ECB </a:t>
            </a:r>
            <a:r>
              <a:rPr lang="en-US" sz="1400" dirty="0">
                <a:solidFill>
                  <a:schemeClr val="tx1"/>
                </a:solidFill>
                <a:latin typeface="Graphik"/>
              </a:rPr>
              <a:t>is assumed to collect seigniorage similar to the issuance of banknotes.</a:t>
            </a:r>
            <a:endParaRPr lang="en-US" sz="1400" i="0" u="none" strike="noStrike" kern="1200" cap="none" spc="0" normalizeH="0" baseline="0" noProof="0" dirty="0">
              <a:ln>
                <a:noFill/>
              </a:ln>
              <a:solidFill>
                <a:schemeClr val="tx1"/>
              </a:solidFill>
              <a:effectLst/>
              <a:uLnTx/>
              <a:uFillTx/>
              <a:latin typeface="Graphik"/>
            </a:endParaRPr>
          </a:p>
        </p:txBody>
      </p:sp>
      <p:sp>
        <p:nvSpPr>
          <p:cNvPr id="11" name="Oval 10">
            <a:extLst>
              <a:ext uri="{FF2B5EF4-FFF2-40B4-BE49-F238E27FC236}">
                <a16:creationId xmlns:a16="http://schemas.microsoft.com/office/drawing/2014/main" id="{9324934B-BC12-5135-3619-C8B00C5C2E9A}"/>
              </a:ext>
            </a:extLst>
          </p:cNvPr>
          <p:cNvSpPr/>
          <p:nvPr/>
        </p:nvSpPr>
        <p:spPr>
          <a:xfrm>
            <a:off x="3940621" y="1817315"/>
            <a:ext cx="926160" cy="90684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2C421D3-0306-71B3-9DC3-F341D2EC4680}"/>
              </a:ext>
            </a:extLst>
          </p:cNvPr>
          <p:cNvSpPr/>
          <p:nvPr/>
        </p:nvSpPr>
        <p:spPr>
          <a:xfrm>
            <a:off x="4015236" y="1890591"/>
            <a:ext cx="776485" cy="7602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2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6" name="Graphic 15" descr="Gavel outline">
            <a:extLst>
              <a:ext uri="{FF2B5EF4-FFF2-40B4-BE49-F238E27FC236}">
                <a16:creationId xmlns:a16="http://schemas.microsoft.com/office/drawing/2014/main" id="{F5339B35-24A9-E92C-B4B0-9DE67237AF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41363" y="2024408"/>
            <a:ext cx="508632" cy="508632"/>
          </a:xfrm>
          <a:prstGeom prst="rect">
            <a:avLst/>
          </a:prstGeom>
        </p:spPr>
      </p:pic>
    </p:spTree>
    <p:extLst>
      <p:ext uri="{BB962C8B-B14F-4D97-AF65-F5344CB8AC3E}">
        <p14:creationId xmlns:p14="http://schemas.microsoft.com/office/powerpoint/2010/main" val="3189744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0D1F3AC4-E62B-D1EF-B660-B3ADE082EA77}"/>
              </a:ext>
            </a:extLst>
          </p:cNvPr>
          <p:cNvSpPr/>
          <p:nvPr/>
        </p:nvSpPr>
        <p:spPr>
          <a:xfrm>
            <a:off x="2397369" y="1882507"/>
            <a:ext cx="5339862" cy="46547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CR" dirty="0" err="1"/>
          </a:p>
        </p:txBody>
      </p:sp>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b="1" dirty="0">
                <a:solidFill>
                  <a:schemeClr val="accent1"/>
                </a:solidFill>
                <a:latin typeface="Graphik" panose="020B0503030202060203" pitchFamily="34" charset="77"/>
                <a:cs typeface="Arial" panose="020B0604020202020204" pitchFamily="34" charset="0"/>
              </a:rPr>
              <a:t>Functional </a:t>
            </a:r>
            <a:r>
              <a:rPr lang="en-GB" sz="3200" b="1" dirty="0">
                <a:latin typeface="Graphik" panose="020B0503030202060203" pitchFamily="34" charset="77"/>
                <a:cs typeface="Arial" panose="020B0604020202020204" pitchFamily="34" charset="0"/>
              </a:rPr>
              <a:t>architecture (tentative)</a:t>
            </a:r>
            <a:endParaRPr lang="en-CR" dirty="0"/>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8715493" y="2224881"/>
            <a:ext cx="3036276" cy="3262834"/>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400" b="1" dirty="0">
                <a:latin typeface="+mn-lt"/>
                <a:cs typeface="Arial" panose="020B0604020202020204" pitchFamily="34" charset="0"/>
              </a:rPr>
              <a:t>A possible functional architecture will demand new components to be integrated with existing core banking and payment systems.</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Intermediaries will need to add a wallet and integration thereof with its back end system to fund, defund and settle digital euros and other peripheral components.</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Digital euro could be held by intermediaries or passed through directly to end-user wallets.</a:t>
            </a:r>
          </a:p>
          <a:p>
            <a:pPr fontAlgn="auto">
              <a:buClr>
                <a:schemeClr val="accent2"/>
              </a:buClr>
              <a:buSzPct val="105000"/>
            </a:pPr>
            <a:endParaRPr lang="en-GB" sz="1400" dirty="0">
              <a:latin typeface="+mn-lt"/>
              <a:cs typeface="Arial" panose="020B0604020202020204" pitchFamily="34" charset="0"/>
            </a:endParaRP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8182708" y="1432853"/>
            <a:ext cx="0" cy="510442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8C88872B-6A48-FC47-8FD0-E97C585002BF}"/>
              </a:ext>
            </a:extLst>
          </p:cNvPr>
          <p:cNvSpPr txBox="1">
            <a:spLocks/>
          </p:cNvSpPr>
          <p:nvPr/>
        </p:nvSpPr>
        <p:spPr>
          <a:xfrm>
            <a:off x="872754" y="1432853"/>
            <a:ext cx="1354630" cy="449654"/>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400" b="1" dirty="0">
                <a:latin typeface="+mn-lt"/>
                <a:cs typeface="Arial" panose="020B0604020202020204" pitchFamily="34" charset="0"/>
              </a:rPr>
              <a:t>Payment System</a:t>
            </a:r>
          </a:p>
        </p:txBody>
      </p:sp>
      <p:sp>
        <p:nvSpPr>
          <p:cNvPr id="11" name="Text Placeholder 2">
            <a:extLst>
              <a:ext uri="{FF2B5EF4-FFF2-40B4-BE49-F238E27FC236}">
                <a16:creationId xmlns:a16="http://schemas.microsoft.com/office/drawing/2014/main" id="{57C00529-6C06-6C4C-4AA3-E1696EC969D0}"/>
              </a:ext>
            </a:extLst>
          </p:cNvPr>
          <p:cNvSpPr txBox="1">
            <a:spLocks/>
          </p:cNvSpPr>
          <p:nvPr/>
        </p:nvSpPr>
        <p:spPr>
          <a:xfrm>
            <a:off x="989985" y="2049074"/>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RTGS system</a:t>
            </a:r>
          </a:p>
          <a:p>
            <a:pPr algn="ctr" fontAlgn="auto">
              <a:buClr>
                <a:schemeClr val="accent2"/>
              </a:buClr>
              <a:buSzPct val="105000"/>
            </a:pPr>
            <a:endParaRPr lang="en-GB" sz="1200" dirty="0">
              <a:latin typeface="+mn-lt"/>
              <a:cs typeface="Arial" panose="020B0604020202020204" pitchFamily="34" charset="0"/>
            </a:endParaRPr>
          </a:p>
        </p:txBody>
      </p:sp>
      <p:sp>
        <p:nvSpPr>
          <p:cNvPr id="12" name="Text Placeholder 2">
            <a:extLst>
              <a:ext uri="{FF2B5EF4-FFF2-40B4-BE49-F238E27FC236}">
                <a16:creationId xmlns:a16="http://schemas.microsoft.com/office/drawing/2014/main" id="{CFD243B2-5E83-362E-1785-98EF51DC3590}"/>
              </a:ext>
            </a:extLst>
          </p:cNvPr>
          <p:cNvSpPr txBox="1">
            <a:spLocks/>
          </p:cNvSpPr>
          <p:nvPr/>
        </p:nvSpPr>
        <p:spPr>
          <a:xfrm>
            <a:off x="989985" y="3553252"/>
            <a:ext cx="1120169" cy="732741"/>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Funding / Defunding / Settlement</a:t>
            </a:r>
          </a:p>
          <a:p>
            <a:pPr algn="ctr" fontAlgn="auto">
              <a:buClr>
                <a:schemeClr val="accent2"/>
              </a:buClr>
              <a:buSzPct val="105000"/>
            </a:pPr>
            <a:endParaRPr lang="en-GB" sz="1200" dirty="0">
              <a:latin typeface="+mn-lt"/>
              <a:cs typeface="Arial" panose="020B0604020202020204" pitchFamily="34" charset="0"/>
            </a:endParaRPr>
          </a:p>
        </p:txBody>
      </p:sp>
      <p:cxnSp>
        <p:nvCxnSpPr>
          <p:cNvPr id="14" name="Straight Arrow Connector 13">
            <a:extLst>
              <a:ext uri="{FF2B5EF4-FFF2-40B4-BE49-F238E27FC236}">
                <a16:creationId xmlns:a16="http://schemas.microsoft.com/office/drawing/2014/main" id="{724FBBA3-18A6-0196-9E83-D5B3CC3C0B8C}"/>
              </a:ext>
            </a:extLst>
          </p:cNvPr>
          <p:cNvCxnSpPr>
            <a:cxnSpLocks/>
            <a:stCxn id="11" idx="2"/>
            <a:endCxn id="12" idx="0"/>
          </p:cNvCxnSpPr>
          <p:nvPr/>
        </p:nvCxnSpPr>
        <p:spPr>
          <a:xfrm>
            <a:off x="1550070" y="2498728"/>
            <a:ext cx="0" cy="1054524"/>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F393C6DC-9024-261F-27F9-61A874474EB6}"/>
              </a:ext>
            </a:extLst>
          </p:cNvPr>
          <p:cNvSpPr txBox="1">
            <a:spLocks/>
          </p:cNvSpPr>
          <p:nvPr/>
        </p:nvSpPr>
        <p:spPr>
          <a:xfrm>
            <a:off x="989985" y="5340517"/>
            <a:ext cx="1120169" cy="473788"/>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Data warehouse</a:t>
            </a:r>
          </a:p>
          <a:p>
            <a:pPr algn="ctr" fontAlgn="auto">
              <a:buClr>
                <a:schemeClr val="accent2"/>
              </a:buClr>
              <a:buSzPct val="105000"/>
            </a:pPr>
            <a:endParaRPr lang="en-GB" sz="1200" dirty="0">
              <a:latin typeface="+mn-lt"/>
              <a:cs typeface="Arial" panose="020B0604020202020204" pitchFamily="34" charset="0"/>
            </a:endParaRPr>
          </a:p>
        </p:txBody>
      </p:sp>
      <p:cxnSp>
        <p:nvCxnSpPr>
          <p:cNvPr id="41" name="Straight Arrow Connector 40">
            <a:extLst>
              <a:ext uri="{FF2B5EF4-FFF2-40B4-BE49-F238E27FC236}">
                <a16:creationId xmlns:a16="http://schemas.microsoft.com/office/drawing/2014/main" id="{ADC3F814-0E9F-623C-D394-F2CD75DC3057}"/>
              </a:ext>
            </a:extLst>
          </p:cNvPr>
          <p:cNvCxnSpPr>
            <a:cxnSpLocks/>
            <a:stCxn id="12" idx="2"/>
            <a:endCxn id="18" idx="0"/>
          </p:cNvCxnSpPr>
          <p:nvPr/>
        </p:nvCxnSpPr>
        <p:spPr>
          <a:xfrm>
            <a:off x="1550070" y="4285993"/>
            <a:ext cx="0" cy="1054524"/>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 Placeholder 2">
            <a:extLst>
              <a:ext uri="{FF2B5EF4-FFF2-40B4-BE49-F238E27FC236}">
                <a16:creationId xmlns:a16="http://schemas.microsoft.com/office/drawing/2014/main" id="{709DA3EE-401B-F120-492A-61E7231CD5FC}"/>
              </a:ext>
            </a:extLst>
          </p:cNvPr>
          <p:cNvSpPr txBox="1">
            <a:spLocks/>
          </p:cNvSpPr>
          <p:nvPr/>
        </p:nvSpPr>
        <p:spPr>
          <a:xfrm>
            <a:off x="2670240" y="3553252"/>
            <a:ext cx="1120169" cy="732741"/>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Intermediary back end</a:t>
            </a:r>
          </a:p>
          <a:p>
            <a:pPr algn="ctr" fontAlgn="auto">
              <a:buClr>
                <a:schemeClr val="accent2"/>
              </a:buClr>
              <a:buSzPct val="105000"/>
            </a:pPr>
            <a:endParaRPr lang="en-GB" sz="1200" dirty="0">
              <a:latin typeface="+mn-lt"/>
              <a:cs typeface="Arial" panose="020B0604020202020204" pitchFamily="34" charset="0"/>
            </a:endParaRPr>
          </a:p>
        </p:txBody>
      </p:sp>
      <p:cxnSp>
        <p:nvCxnSpPr>
          <p:cNvPr id="50" name="Straight Arrow Connector 49">
            <a:extLst>
              <a:ext uri="{FF2B5EF4-FFF2-40B4-BE49-F238E27FC236}">
                <a16:creationId xmlns:a16="http://schemas.microsoft.com/office/drawing/2014/main" id="{B1964F0A-9E51-E357-793A-FE1E1B7F539C}"/>
              </a:ext>
            </a:extLst>
          </p:cNvPr>
          <p:cNvCxnSpPr>
            <a:cxnSpLocks/>
            <a:stCxn id="12" idx="3"/>
            <a:endCxn id="48" idx="1"/>
          </p:cNvCxnSpPr>
          <p:nvPr/>
        </p:nvCxnSpPr>
        <p:spPr>
          <a:xfrm>
            <a:off x="2110154" y="3919623"/>
            <a:ext cx="560086"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 Placeholder 2">
            <a:extLst>
              <a:ext uri="{FF2B5EF4-FFF2-40B4-BE49-F238E27FC236}">
                <a16:creationId xmlns:a16="http://schemas.microsoft.com/office/drawing/2014/main" id="{18C7D543-EE3F-3160-3DDE-E3EA7F296E90}"/>
              </a:ext>
            </a:extLst>
          </p:cNvPr>
          <p:cNvSpPr txBox="1">
            <a:spLocks/>
          </p:cNvSpPr>
          <p:nvPr/>
        </p:nvSpPr>
        <p:spPr>
          <a:xfrm>
            <a:off x="4221542" y="3553252"/>
            <a:ext cx="1120169" cy="732741"/>
          </a:xfrm>
          <a:prstGeom prst="rect">
            <a:avLst/>
          </a:prstGeom>
          <a:noFill/>
          <a:ln w="19050">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b="1" dirty="0">
              <a:latin typeface="+mn-lt"/>
              <a:cs typeface="Arial" panose="020B0604020202020204" pitchFamily="34" charset="0"/>
            </a:endParaRPr>
          </a:p>
          <a:p>
            <a:pPr algn="ctr" fontAlgn="auto">
              <a:buClr>
                <a:schemeClr val="accent2"/>
              </a:buClr>
              <a:buSzPct val="105000"/>
            </a:pPr>
            <a:r>
              <a:rPr lang="en-GB" sz="1200" b="1" dirty="0">
                <a:latin typeface="+mn-lt"/>
                <a:cs typeface="Arial" panose="020B0604020202020204" pitchFamily="34" charset="0"/>
              </a:rPr>
              <a:t>Node / Wallet</a:t>
            </a:r>
          </a:p>
          <a:p>
            <a:pPr algn="ctr" fontAlgn="auto">
              <a:buClr>
                <a:schemeClr val="accent2"/>
              </a:buClr>
              <a:buSzPct val="105000"/>
            </a:pPr>
            <a:endParaRPr lang="en-GB" sz="1200" b="1" dirty="0">
              <a:latin typeface="+mn-lt"/>
              <a:cs typeface="Arial" panose="020B0604020202020204" pitchFamily="34" charset="0"/>
            </a:endParaRPr>
          </a:p>
        </p:txBody>
      </p:sp>
      <p:cxnSp>
        <p:nvCxnSpPr>
          <p:cNvPr id="64" name="Straight Arrow Connector 63">
            <a:extLst>
              <a:ext uri="{FF2B5EF4-FFF2-40B4-BE49-F238E27FC236}">
                <a16:creationId xmlns:a16="http://schemas.microsoft.com/office/drawing/2014/main" id="{94D84853-8A35-C318-125F-F8F9317B94FE}"/>
              </a:ext>
            </a:extLst>
          </p:cNvPr>
          <p:cNvCxnSpPr>
            <a:stCxn id="48" idx="3"/>
            <a:endCxn id="62" idx="1"/>
          </p:cNvCxnSpPr>
          <p:nvPr/>
        </p:nvCxnSpPr>
        <p:spPr>
          <a:xfrm>
            <a:off x="3790409" y="3919623"/>
            <a:ext cx="431133" cy="0"/>
          </a:xfrm>
          <a:prstGeom prst="straightConnector1">
            <a:avLst/>
          </a:prstGeom>
          <a:ln w="285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 Placeholder 2">
            <a:extLst>
              <a:ext uri="{FF2B5EF4-FFF2-40B4-BE49-F238E27FC236}">
                <a16:creationId xmlns:a16="http://schemas.microsoft.com/office/drawing/2014/main" id="{6D5A4574-96F1-E690-0E6A-95D9F63F8E8B}"/>
              </a:ext>
            </a:extLst>
          </p:cNvPr>
          <p:cNvSpPr txBox="1">
            <a:spLocks/>
          </p:cNvSpPr>
          <p:nvPr/>
        </p:nvSpPr>
        <p:spPr>
          <a:xfrm>
            <a:off x="6128548" y="2224881"/>
            <a:ext cx="1120169" cy="732741"/>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On boarding repository</a:t>
            </a:r>
          </a:p>
          <a:p>
            <a:pPr algn="ctr" fontAlgn="auto">
              <a:buClr>
                <a:schemeClr val="accent2"/>
              </a:buClr>
              <a:buSzPct val="105000"/>
            </a:pPr>
            <a:endParaRPr lang="en-GB" sz="1200" dirty="0">
              <a:latin typeface="+mn-lt"/>
              <a:cs typeface="Arial" panose="020B0604020202020204" pitchFamily="34" charset="0"/>
            </a:endParaRPr>
          </a:p>
        </p:txBody>
      </p:sp>
      <p:sp>
        <p:nvSpPr>
          <p:cNvPr id="68" name="Text Placeholder 2">
            <a:extLst>
              <a:ext uri="{FF2B5EF4-FFF2-40B4-BE49-F238E27FC236}">
                <a16:creationId xmlns:a16="http://schemas.microsoft.com/office/drawing/2014/main" id="{88DCC8AA-615C-728B-A7F3-1FA89AF93935}"/>
              </a:ext>
            </a:extLst>
          </p:cNvPr>
          <p:cNvSpPr txBox="1">
            <a:spLocks/>
          </p:cNvSpPr>
          <p:nvPr/>
        </p:nvSpPr>
        <p:spPr>
          <a:xfrm>
            <a:off x="6128548" y="3369835"/>
            <a:ext cx="1120169" cy="732741"/>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Proxy lookup</a:t>
            </a:r>
          </a:p>
          <a:p>
            <a:pPr algn="ctr" fontAlgn="auto">
              <a:buClr>
                <a:schemeClr val="accent2"/>
              </a:buClr>
              <a:buSzPct val="105000"/>
            </a:pPr>
            <a:endParaRPr lang="en-GB" sz="1200" dirty="0">
              <a:latin typeface="+mn-lt"/>
              <a:cs typeface="Arial" panose="020B0604020202020204" pitchFamily="34" charset="0"/>
            </a:endParaRPr>
          </a:p>
        </p:txBody>
      </p:sp>
      <p:sp>
        <p:nvSpPr>
          <p:cNvPr id="69" name="Text Placeholder 2">
            <a:extLst>
              <a:ext uri="{FF2B5EF4-FFF2-40B4-BE49-F238E27FC236}">
                <a16:creationId xmlns:a16="http://schemas.microsoft.com/office/drawing/2014/main" id="{24C60C8C-8862-D058-DB80-8FCA285DF368}"/>
              </a:ext>
            </a:extLst>
          </p:cNvPr>
          <p:cNvSpPr txBox="1">
            <a:spLocks/>
          </p:cNvSpPr>
          <p:nvPr/>
        </p:nvSpPr>
        <p:spPr>
          <a:xfrm>
            <a:off x="6128548" y="4514789"/>
            <a:ext cx="1120169" cy="732741"/>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Dispute management</a:t>
            </a:r>
          </a:p>
        </p:txBody>
      </p:sp>
      <p:sp>
        <p:nvSpPr>
          <p:cNvPr id="70" name="Text Placeholder 2">
            <a:extLst>
              <a:ext uri="{FF2B5EF4-FFF2-40B4-BE49-F238E27FC236}">
                <a16:creationId xmlns:a16="http://schemas.microsoft.com/office/drawing/2014/main" id="{6C006DE3-2EED-A7D8-EE06-3B5D1A7B7B3C}"/>
              </a:ext>
            </a:extLst>
          </p:cNvPr>
          <p:cNvSpPr txBox="1">
            <a:spLocks/>
          </p:cNvSpPr>
          <p:nvPr/>
        </p:nvSpPr>
        <p:spPr>
          <a:xfrm>
            <a:off x="6128548" y="5659742"/>
            <a:ext cx="1120169" cy="732741"/>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Fraud and risk management</a:t>
            </a:r>
          </a:p>
        </p:txBody>
      </p:sp>
      <p:cxnSp>
        <p:nvCxnSpPr>
          <p:cNvPr id="74" name="Straight Connector 73">
            <a:extLst>
              <a:ext uri="{FF2B5EF4-FFF2-40B4-BE49-F238E27FC236}">
                <a16:creationId xmlns:a16="http://schemas.microsoft.com/office/drawing/2014/main" id="{56631D47-EF93-E00B-0081-D31D688AC28D}"/>
              </a:ext>
            </a:extLst>
          </p:cNvPr>
          <p:cNvCxnSpPr>
            <a:cxnSpLocks/>
          </p:cNvCxnSpPr>
          <p:nvPr/>
        </p:nvCxnSpPr>
        <p:spPr>
          <a:xfrm>
            <a:off x="5756031" y="3736205"/>
            <a:ext cx="0" cy="235044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4AD19A4-2B42-CB6E-C274-E1897BA7F1BF}"/>
              </a:ext>
            </a:extLst>
          </p:cNvPr>
          <p:cNvCxnSpPr>
            <a:endCxn id="62" idx="3"/>
          </p:cNvCxnSpPr>
          <p:nvPr/>
        </p:nvCxnSpPr>
        <p:spPr>
          <a:xfrm flipH="1">
            <a:off x="5341711" y="3919622"/>
            <a:ext cx="414320" cy="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328F069-01B3-D039-C9DE-2CA53D5CF544}"/>
              </a:ext>
            </a:extLst>
          </p:cNvPr>
          <p:cNvCxnSpPr>
            <a:cxnSpLocks/>
          </p:cNvCxnSpPr>
          <p:nvPr/>
        </p:nvCxnSpPr>
        <p:spPr>
          <a:xfrm>
            <a:off x="5756031" y="3736205"/>
            <a:ext cx="372517"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946D663-325B-A4CE-EACB-CF74353CFCED}"/>
              </a:ext>
            </a:extLst>
          </p:cNvPr>
          <p:cNvCxnSpPr>
            <a:endCxn id="69" idx="1"/>
          </p:cNvCxnSpPr>
          <p:nvPr/>
        </p:nvCxnSpPr>
        <p:spPr>
          <a:xfrm>
            <a:off x="5756031" y="4881158"/>
            <a:ext cx="372517" cy="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FF6FF1A-EE50-D42A-CDC7-0DAFD63295F2}"/>
              </a:ext>
            </a:extLst>
          </p:cNvPr>
          <p:cNvCxnSpPr>
            <a:cxnSpLocks/>
          </p:cNvCxnSpPr>
          <p:nvPr/>
        </p:nvCxnSpPr>
        <p:spPr>
          <a:xfrm>
            <a:off x="5756031" y="6086653"/>
            <a:ext cx="372517" cy="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66DC3D4B-66D8-D1B0-1FC6-32B6F09B4593}"/>
              </a:ext>
            </a:extLst>
          </p:cNvPr>
          <p:cNvCxnSpPr>
            <a:cxnSpLocks/>
            <a:endCxn id="62" idx="0"/>
          </p:cNvCxnSpPr>
          <p:nvPr/>
        </p:nvCxnSpPr>
        <p:spPr>
          <a:xfrm>
            <a:off x="4781626" y="2591251"/>
            <a:ext cx="1" cy="96200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74A19702-C9F6-E21E-3153-43F3CD478693}"/>
              </a:ext>
            </a:extLst>
          </p:cNvPr>
          <p:cNvCxnSpPr>
            <a:endCxn id="67" idx="1"/>
          </p:cNvCxnSpPr>
          <p:nvPr/>
        </p:nvCxnSpPr>
        <p:spPr>
          <a:xfrm>
            <a:off x="4781626" y="2591251"/>
            <a:ext cx="1346922" cy="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7" name="Text Placeholder 2">
            <a:extLst>
              <a:ext uri="{FF2B5EF4-FFF2-40B4-BE49-F238E27FC236}">
                <a16:creationId xmlns:a16="http://schemas.microsoft.com/office/drawing/2014/main" id="{0442FB46-2FA0-C1A7-19EF-922215FAF049}"/>
              </a:ext>
            </a:extLst>
          </p:cNvPr>
          <p:cNvSpPr txBox="1">
            <a:spLocks/>
          </p:cNvSpPr>
          <p:nvPr/>
        </p:nvSpPr>
        <p:spPr>
          <a:xfrm>
            <a:off x="4389985" y="1432853"/>
            <a:ext cx="1354630" cy="449654"/>
          </a:xfrm>
          <a:prstGeom prst="rect">
            <a:avLst/>
          </a:prstGeom>
          <a:noFill/>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400" b="1" dirty="0">
                <a:latin typeface="+mn-lt"/>
                <a:cs typeface="Arial" panose="020B0604020202020204" pitchFamily="34" charset="0"/>
              </a:rPr>
              <a:t>Intermediary</a:t>
            </a:r>
          </a:p>
        </p:txBody>
      </p:sp>
      <p:sp>
        <p:nvSpPr>
          <p:cNvPr id="3" name="Text Placeholder 3">
            <a:extLst>
              <a:ext uri="{FF2B5EF4-FFF2-40B4-BE49-F238E27FC236}">
                <a16:creationId xmlns:a16="http://schemas.microsoft.com/office/drawing/2014/main" id="{88FA2663-21D2-92D3-7EE3-F51997AB52FB}"/>
              </a:ext>
            </a:extLst>
          </p:cNvPr>
          <p:cNvSpPr txBox="1">
            <a:spLocks/>
          </p:cNvSpPr>
          <p:nvPr/>
        </p:nvSpPr>
        <p:spPr>
          <a:xfrm>
            <a:off x="381000" y="937571"/>
            <a:ext cx="11430000" cy="500243"/>
          </a:xfrm>
          <a:prstGeom prst="rect">
            <a:avLst/>
          </a:prstGeom>
        </p:spPr>
        <p:txBody>
          <a:bodyPr vert="horz" lIns="0" tIns="0" rIns="0" bIns="0" rtlCol="0">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Integration of new technical components as nodes or wallets is necessary</a:t>
            </a:r>
          </a:p>
        </p:txBody>
      </p:sp>
      <p:sp>
        <p:nvSpPr>
          <p:cNvPr id="4" name="TextBox 3">
            <a:extLst>
              <a:ext uri="{FF2B5EF4-FFF2-40B4-BE49-F238E27FC236}">
                <a16:creationId xmlns:a16="http://schemas.microsoft.com/office/drawing/2014/main" id="{B5CF72EC-D111-E512-77DA-BDC8624240CA}"/>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21</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6" name="TextBox 5">
            <a:extLst>
              <a:ext uri="{FF2B5EF4-FFF2-40B4-BE49-F238E27FC236}">
                <a16:creationId xmlns:a16="http://schemas.microsoft.com/office/drawing/2014/main" id="{534E7250-93F9-C454-ED83-9CF82404B7F5}"/>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349797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dirty="0">
                <a:solidFill>
                  <a:schemeClr val="accent1"/>
                </a:solidFill>
                <a:latin typeface="Graphik" panose="020B0503030202060203" pitchFamily="34" charset="77"/>
                <a:cs typeface="Arial" panose="020B0604020202020204" pitchFamily="34" charset="0"/>
              </a:rPr>
              <a:t>Wholesale</a:t>
            </a:r>
            <a:r>
              <a:rPr lang="en-GB" sz="3200" b="1" dirty="0">
                <a:latin typeface="Graphik" panose="020B0503030202060203" pitchFamily="34" charset="77"/>
                <a:cs typeface="Arial" panose="020B0604020202020204" pitchFamily="34" charset="0"/>
              </a:rPr>
              <a:t> CBDC</a:t>
            </a:r>
            <a:endParaRPr lang="en-CR" dirty="0"/>
          </a:p>
        </p:txBody>
      </p:sp>
      <p:sp>
        <p:nvSpPr>
          <p:cNvPr id="3" name="Text Placeholder 2">
            <a:extLst>
              <a:ext uri="{FF2B5EF4-FFF2-40B4-BE49-F238E27FC236}">
                <a16:creationId xmlns:a16="http://schemas.microsoft.com/office/drawing/2014/main" id="{95F6A346-418B-CECE-EC93-A776E5D14A31}"/>
              </a:ext>
            </a:extLst>
          </p:cNvPr>
          <p:cNvSpPr>
            <a:spLocks noGrp="1"/>
          </p:cNvSpPr>
          <p:nvPr>
            <p:ph type="body" sz="quarter" idx="12"/>
          </p:nvPr>
        </p:nvSpPr>
        <p:spPr>
          <a:xfrm>
            <a:off x="764093" y="2513126"/>
            <a:ext cx="3697262" cy="2933825"/>
          </a:xfrm>
          <a:noFill/>
        </p:spPr>
        <p:txBody>
          <a:bodyPr anchor="t"/>
          <a:lstStyle/>
          <a:p>
            <a:pPr algn="ctr">
              <a:buClr>
                <a:schemeClr val="accent2"/>
              </a:buClr>
              <a:buSzPct val="105000"/>
            </a:pPr>
            <a:r>
              <a:rPr lang="en-US" sz="1400" b="1" kern="0" dirty="0">
                <a:solidFill>
                  <a:srgbClr val="460073"/>
                </a:solidFill>
                <a:latin typeface="Graphik"/>
              </a:rPr>
              <a:t>CBDC WHOLESALE</a:t>
            </a:r>
          </a:p>
          <a:p>
            <a:pPr>
              <a:buClr>
                <a:schemeClr val="accent2"/>
              </a:buClr>
              <a:buSzPct val="105000"/>
            </a:pPr>
            <a:endParaRPr lang="en-GB" sz="1400" dirty="0">
              <a:latin typeface="+mn-lt"/>
              <a:cs typeface="Arial" panose="020B0604020202020204" pitchFamily="34" charset="0"/>
            </a:endParaRPr>
          </a:p>
          <a:p>
            <a:pPr marL="96837">
              <a:spcBef>
                <a:spcPts val="600"/>
              </a:spcBef>
              <a:defRPr/>
            </a:pPr>
            <a:r>
              <a:rPr lang="en-US" sz="1400" dirty="0">
                <a:latin typeface="+mn-lt"/>
                <a:cs typeface="Arial" panose="020B0604020202020204" pitchFamily="34" charset="0"/>
              </a:rPr>
              <a:t>ECB announced the exploration of new technologies for wholesale CBDC recorded on DLT platforms. </a:t>
            </a:r>
          </a:p>
          <a:p>
            <a:pPr lvl="0">
              <a:defRPr/>
            </a:pPr>
            <a:endParaRPr lang="en-US" sz="1400" dirty="0">
              <a:latin typeface="+mn-lt"/>
              <a:cs typeface="Arial" panose="020B0604020202020204" pitchFamily="34" charset="0"/>
            </a:endParaRPr>
          </a:p>
          <a:p>
            <a:pPr marL="96837" lvl="0">
              <a:spcBef>
                <a:spcPts val="600"/>
              </a:spcBef>
              <a:defRPr/>
            </a:pPr>
            <a:r>
              <a:rPr lang="en-US" sz="1400" dirty="0">
                <a:latin typeface="+mn-lt"/>
                <a:cs typeface="Arial" panose="020B0604020202020204" pitchFamily="34" charset="0"/>
              </a:rPr>
              <a:t>Central bank money plays a special role in large-value payments, making it likely that a digital euro for wholesale would be of particular importance.</a:t>
            </a:r>
          </a:p>
          <a:p>
            <a:pPr marL="96837" lvl="0">
              <a:spcBef>
                <a:spcPts val="600"/>
              </a:spcBef>
              <a:defRPr/>
            </a:pPr>
            <a:r>
              <a:rPr lang="en-US" sz="1400" dirty="0">
                <a:latin typeface="+mn-lt"/>
                <a:cs typeface="Arial" panose="020B0604020202020204" pitchFamily="34" charset="0"/>
              </a:rPr>
              <a:t>Several central banks have focused on wholesale CBDC, particularly for international payments to challenge the existing correspondent bank architecture.</a:t>
            </a:r>
          </a:p>
          <a:p>
            <a:pPr>
              <a:buClr>
                <a:schemeClr val="accent2"/>
              </a:buClr>
              <a:buSzPct val="105000"/>
            </a:pPr>
            <a:endParaRPr lang="en-GB" sz="1400" dirty="0">
              <a:latin typeface="+mn-lt"/>
              <a:cs typeface="Arial" panose="020B0604020202020204" pitchFamily="34" charset="0"/>
            </a:endParaRPr>
          </a:p>
        </p:txBody>
      </p:sp>
      <p:cxnSp>
        <p:nvCxnSpPr>
          <p:cNvPr id="23" name="Straight Connector 22">
            <a:extLst>
              <a:ext uri="{FF2B5EF4-FFF2-40B4-BE49-F238E27FC236}">
                <a16:creationId xmlns:a16="http://schemas.microsoft.com/office/drawing/2014/main" id="{BD712235-2858-0988-B025-A159B7EEA12D}"/>
              </a:ext>
            </a:extLst>
          </p:cNvPr>
          <p:cNvCxnSpPr>
            <a:cxnSpLocks/>
          </p:cNvCxnSpPr>
          <p:nvPr/>
        </p:nvCxnSpPr>
        <p:spPr>
          <a:xfrm>
            <a:off x="4936701" y="2320799"/>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D2DB8F77-CA17-154F-7272-EC489E299165}"/>
              </a:ext>
            </a:extLst>
          </p:cNvPr>
          <p:cNvSpPr txBox="1">
            <a:spLocks/>
          </p:cNvSpPr>
          <p:nvPr/>
        </p:nvSpPr>
        <p:spPr>
          <a:xfrm>
            <a:off x="5937813" y="2840073"/>
            <a:ext cx="5347503" cy="2705500"/>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b="1" dirty="0">
                <a:latin typeface="+mn-lt"/>
                <a:cs typeface="Arial" panose="020B0604020202020204" pitchFamily="34" charset="0"/>
              </a:rPr>
              <a:t>Securities settlement:  </a:t>
            </a:r>
            <a:r>
              <a:rPr lang="en-GB" sz="1400" dirty="0">
                <a:latin typeface="+mn-lt"/>
                <a:cs typeface="Arial" panose="020B0604020202020204" pitchFamily="34" charset="0"/>
              </a:rPr>
              <a:t>Advent of tokenised securities would benefit from using a tokenised high grade settlement medium to enable a token-based securities life cycle end-to-end.</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400" b="1" dirty="0">
              <a:latin typeface="+mn-lt"/>
              <a:cs typeface="Arial" panose="020B0604020202020204" pitchFamily="34" charset="0"/>
            </a:endParaRPr>
          </a:p>
          <a:p>
            <a:pPr fontAlgn="auto">
              <a:buClr>
                <a:schemeClr val="accent2"/>
              </a:buClr>
              <a:buSzPct val="105000"/>
            </a:pPr>
            <a:r>
              <a:rPr lang="en-GB" sz="1400" b="1" dirty="0">
                <a:latin typeface="+mn-lt"/>
                <a:cs typeface="Arial" panose="020B0604020202020204" pitchFamily="34" charset="0"/>
              </a:rPr>
              <a:t>International payments: </a:t>
            </a:r>
            <a:r>
              <a:rPr lang="en-GB" sz="1400" dirty="0">
                <a:latin typeface="+mn-lt"/>
                <a:cs typeface="Arial" panose="020B0604020202020204" pitchFamily="34" charset="0"/>
              </a:rPr>
              <a:t>Sending money abroad should be as quick and simple as sending a text message.</a:t>
            </a:r>
          </a:p>
          <a:p>
            <a:pPr fontAlgn="auto">
              <a:buClr>
                <a:schemeClr val="accent2"/>
              </a:buClr>
              <a:buSzPct val="105000"/>
            </a:pPr>
            <a:endParaRPr lang="en-GB" sz="1400" b="1" dirty="0">
              <a:latin typeface="+mn-lt"/>
              <a:cs typeface="Arial" panose="020B0604020202020204" pitchFamily="34" charset="0"/>
            </a:endParaRPr>
          </a:p>
          <a:p>
            <a:pPr fontAlgn="auto">
              <a:buClr>
                <a:schemeClr val="accent2"/>
              </a:buClr>
              <a:buSzPct val="105000"/>
            </a:pPr>
            <a:endParaRPr lang="en-GB" sz="1400" b="1" dirty="0">
              <a:latin typeface="+mn-lt"/>
              <a:cs typeface="Arial" panose="020B0604020202020204" pitchFamily="34" charset="0"/>
            </a:endParaRPr>
          </a:p>
          <a:p>
            <a:pPr fontAlgn="auto">
              <a:buClr>
                <a:schemeClr val="accent2"/>
              </a:buClr>
              <a:buSzPct val="105000"/>
            </a:pPr>
            <a:r>
              <a:rPr lang="en-GB" sz="1400" b="1" dirty="0">
                <a:latin typeface="+mn-lt"/>
                <a:cs typeface="Arial" panose="020B0604020202020204" pitchFamily="34" charset="0"/>
              </a:rPr>
              <a:t>Foreign exchange trading</a:t>
            </a:r>
            <a:r>
              <a:rPr lang="en-GB" sz="1400" dirty="0">
                <a:latin typeface="+mn-lt"/>
                <a:cs typeface="Arial" panose="020B0604020202020204" pitchFamily="34" charset="0"/>
              </a:rPr>
              <a:t>: Largest financial market still relies on a slow, highly intermediated system with important residual risks in particular for smaller currencies.</a:t>
            </a:r>
          </a:p>
          <a:p>
            <a:pPr fontAlgn="auto">
              <a:buClr>
                <a:schemeClr val="accent2"/>
              </a:buClr>
              <a:buSzPct val="105000"/>
            </a:pPr>
            <a:endParaRPr lang="en-GB" sz="1400" dirty="0">
              <a:latin typeface="+mn-lt"/>
              <a:cs typeface="Arial" panose="020B0604020202020204" pitchFamily="34" charset="0"/>
            </a:endParaRPr>
          </a:p>
        </p:txBody>
      </p:sp>
      <p:sp>
        <p:nvSpPr>
          <p:cNvPr id="8" name="Text Placeholder 2">
            <a:extLst>
              <a:ext uri="{FF2B5EF4-FFF2-40B4-BE49-F238E27FC236}">
                <a16:creationId xmlns:a16="http://schemas.microsoft.com/office/drawing/2014/main" id="{878C40D7-C43A-99F5-58C1-A57DA765EB30}"/>
              </a:ext>
            </a:extLst>
          </p:cNvPr>
          <p:cNvSpPr txBox="1">
            <a:spLocks/>
          </p:cNvSpPr>
          <p:nvPr/>
        </p:nvSpPr>
        <p:spPr>
          <a:xfrm>
            <a:off x="5431636" y="2285292"/>
            <a:ext cx="2122152" cy="405115"/>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Use cases</a:t>
            </a:r>
          </a:p>
        </p:txBody>
      </p:sp>
      <p:grpSp>
        <p:nvGrpSpPr>
          <p:cNvPr id="16" name="Group 15">
            <a:extLst>
              <a:ext uri="{FF2B5EF4-FFF2-40B4-BE49-F238E27FC236}">
                <a16:creationId xmlns:a16="http://schemas.microsoft.com/office/drawing/2014/main" id="{AE94DEEF-3203-A14E-4311-31CF97B387C2}"/>
              </a:ext>
            </a:extLst>
          </p:cNvPr>
          <p:cNvGrpSpPr/>
          <p:nvPr/>
        </p:nvGrpSpPr>
        <p:grpSpPr>
          <a:xfrm>
            <a:off x="5209462" y="3109481"/>
            <a:ext cx="501532" cy="391934"/>
            <a:chOff x="1336368" y="2791519"/>
            <a:chExt cx="501532" cy="391934"/>
          </a:xfrm>
          <a:solidFill>
            <a:schemeClr val="accent2"/>
          </a:solidFill>
        </p:grpSpPr>
        <p:sp>
          <p:nvSpPr>
            <p:cNvPr id="9" name="Freeform 313">
              <a:extLst>
                <a:ext uri="{FF2B5EF4-FFF2-40B4-BE49-F238E27FC236}">
                  <a16:creationId xmlns:a16="http://schemas.microsoft.com/office/drawing/2014/main" id="{68059ED8-3BCC-EA67-35BD-EA6EBEB1141F}"/>
                </a:ext>
              </a:extLst>
            </p:cNvPr>
            <p:cNvSpPr>
              <a:spLocks noEditPoints="1"/>
            </p:cNvSpPr>
            <p:nvPr/>
          </p:nvSpPr>
          <p:spPr bwMode="auto">
            <a:xfrm>
              <a:off x="1501957" y="2960682"/>
              <a:ext cx="169163" cy="128659"/>
            </a:xfrm>
            <a:custGeom>
              <a:avLst/>
              <a:gdLst>
                <a:gd name="T0" fmla="*/ 90 w 96"/>
                <a:gd name="T1" fmla="*/ 72 h 73"/>
                <a:gd name="T2" fmla="*/ 6 w 96"/>
                <a:gd name="T3" fmla="*/ 73 h 73"/>
                <a:gd name="T4" fmla="*/ 0 w 96"/>
                <a:gd name="T5" fmla="*/ 67 h 73"/>
                <a:gd name="T6" fmla="*/ 0 w 96"/>
                <a:gd name="T7" fmla="*/ 7 h 73"/>
                <a:gd name="T8" fmla="*/ 6 w 96"/>
                <a:gd name="T9" fmla="*/ 1 h 73"/>
                <a:gd name="T10" fmla="*/ 90 w 96"/>
                <a:gd name="T11" fmla="*/ 0 h 73"/>
                <a:gd name="T12" fmla="*/ 96 w 96"/>
                <a:gd name="T13" fmla="*/ 6 h 73"/>
                <a:gd name="T14" fmla="*/ 96 w 96"/>
                <a:gd name="T15" fmla="*/ 66 h 73"/>
                <a:gd name="T16" fmla="*/ 90 w 96"/>
                <a:gd name="T17" fmla="*/ 72 h 73"/>
                <a:gd name="T18" fmla="*/ 12 w 96"/>
                <a:gd name="T19" fmla="*/ 61 h 73"/>
                <a:gd name="T20" fmla="*/ 84 w 96"/>
                <a:gd name="T21" fmla="*/ 60 h 73"/>
                <a:gd name="T22" fmla="*/ 84 w 96"/>
                <a:gd name="T23" fmla="*/ 12 h 73"/>
                <a:gd name="T24" fmla="*/ 12 w 96"/>
                <a:gd name="T25" fmla="*/ 13 h 73"/>
                <a:gd name="T26" fmla="*/ 12 w 96"/>
                <a:gd name="T2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73">
                  <a:moveTo>
                    <a:pt x="90" y="72"/>
                  </a:moveTo>
                  <a:cubicBezTo>
                    <a:pt x="6" y="73"/>
                    <a:pt x="6" y="73"/>
                    <a:pt x="6" y="73"/>
                  </a:cubicBezTo>
                  <a:cubicBezTo>
                    <a:pt x="3" y="73"/>
                    <a:pt x="0" y="70"/>
                    <a:pt x="0" y="67"/>
                  </a:cubicBezTo>
                  <a:cubicBezTo>
                    <a:pt x="0" y="7"/>
                    <a:pt x="0" y="7"/>
                    <a:pt x="0" y="7"/>
                  </a:cubicBezTo>
                  <a:cubicBezTo>
                    <a:pt x="0" y="3"/>
                    <a:pt x="3" y="1"/>
                    <a:pt x="6" y="1"/>
                  </a:cubicBezTo>
                  <a:cubicBezTo>
                    <a:pt x="90" y="0"/>
                    <a:pt x="90" y="0"/>
                    <a:pt x="90" y="0"/>
                  </a:cubicBezTo>
                  <a:cubicBezTo>
                    <a:pt x="93" y="0"/>
                    <a:pt x="96" y="3"/>
                    <a:pt x="96" y="6"/>
                  </a:cubicBezTo>
                  <a:cubicBezTo>
                    <a:pt x="96" y="66"/>
                    <a:pt x="96" y="66"/>
                    <a:pt x="96" y="66"/>
                  </a:cubicBezTo>
                  <a:cubicBezTo>
                    <a:pt x="96" y="70"/>
                    <a:pt x="94" y="72"/>
                    <a:pt x="90" y="72"/>
                  </a:cubicBezTo>
                  <a:close/>
                  <a:moveTo>
                    <a:pt x="12" y="61"/>
                  </a:moveTo>
                  <a:cubicBezTo>
                    <a:pt x="84" y="60"/>
                    <a:pt x="84" y="60"/>
                    <a:pt x="84" y="60"/>
                  </a:cubicBezTo>
                  <a:cubicBezTo>
                    <a:pt x="84" y="12"/>
                    <a:pt x="84" y="12"/>
                    <a:pt x="84" y="12"/>
                  </a:cubicBezTo>
                  <a:cubicBezTo>
                    <a:pt x="12" y="13"/>
                    <a:pt x="12" y="13"/>
                    <a:pt x="12" y="13"/>
                  </a:cubicBezTo>
                  <a:lnTo>
                    <a:pt x="1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0" name="Freeform 314">
              <a:extLst>
                <a:ext uri="{FF2B5EF4-FFF2-40B4-BE49-F238E27FC236}">
                  <a16:creationId xmlns:a16="http://schemas.microsoft.com/office/drawing/2014/main" id="{54BCC5C9-5173-E863-4089-44890CE98790}"/>
                </a:ext>
              </a:extLst>
            </p:cNvPr>
            <p:cNvSpPr>
              <a:spLocks/>
            </p:cNvSpPr>
            <p:nvPr/>
          </p:nvSpPr>
          <p:spPr bwMode="auto">
            <a:xfrm>
              <a:off x="1336368" y="2946387"/>
              <a:ext cx="150102" cy="110790"/>
            </a:xfrm>
            <a:custGeom>
              <a:avLst/>
              <a:gdLst>
                <a:gd name="T0" fmla="*/ 40 w 85"/>
                <a:gd name="T1" fmla="*/ 63 h 63"/>
                <a:gd name="T2" fmla="*/ 40 w 85"/>
                <a:gd name="T3" fmla="*/ 63 h 63"/>
                <a:gd name="T4" fmla="*/ 35 w 85"/>
                <a:gd name="T5" fmla="*/ 60 h 63"/>
                <a:gd name="T6" fmla="*/ 2 w 85"/>
                <a:gd name="T7" fmla="*/ 11 h 63"/>
                <a:gd name="T8" fmla="*/ 3 w 85"/>
                <a:gd name="T9" fmla="*/ 2 h 63"/>
                <a:gd name="T10" fmla="*/ 11 w 85"/>
                <a:gd name="T11" fmla="*/ 4 h 63"/>
                <a:gd name="T12" fmla="*/ 41 w 85"/>
                <a:gd name="T13" fmla="*/ 47 h 63"/>
                <a:gd name="T14" fmla="*/ 74 w 85"/>
                <a:gd name="T15" fmla="*/ 7 h 63"/>
                <a:gd name="T16" fmla="*/ 82 w 85"/>
                <a:gd name="T17" fmla="*/ 6 h 63"/>
                <a:gd name="T18" fmla="*/ 83 w 85"/>
                <a:gd name="T19" fmla="*/ 15 h 63"/>
                <a:gd name="T20" fmla="*/ 45 w 85"/>
                <a:gd name="T21" fmla="*/ 61 h 63"/>
                <a:gd name="T22" fmla="*/ 40 w 85"/>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63">
                  <a:moveTo>
                    <a:pt x="40" y="63"/>
                  </a:moveTo>
                  <a:cubicBezTo>
                    <a:pt x="40" y="63"/>
                    <a:pt x="40" y="63"/>
                    <a:pt x="40" y="63"/>
                  </a:cubicBezTo>
                  <a:cubicBezTo>
                    <a:pt x="38" y="63"/>
                    <a:pt x="36" y="62"/>
                    <a:pt x="35" y="60"/>
                  </a:cubicBezTo>
                  <a:cubicBezTo>
                    <a:pt x="2" y="11"/>
                    <a:pt x="2" y="11"/>
                    <a:pt x="2" y="11"/>
                  </a:cubicBezTo>
                  <a:cubicBezTo>
                    <a:pt x="0" y="8"/>
                    <a:pt x="0" y="4"/>
                    <a:pt x="3" y="2"/>
                  </a:cubicBezTo>
                  <a:cubicBezTo>
                    <a:pt x="6" y="0"/>
                    <a:pt x="10" y="1"/>
                    <a:pt x="11" y="4"/>
                  </a:cubicBezTo>
                  <a:cubicBezTo>
                    <a:pt x="41" y="47"/>
                    <a:pt x="41" y="47"/>
                    <a:pt x="41" y="47"/>
                  </a:cubicBezTo>
                  <a:cubicBezTo>
                    <a:pt x="74" y="7"/>
                    <a:pt x="74" y="7"/>
                    <a:pt x="74" y="7"/>
                  </a:cubicBezTo>
                  <a:cubicBezTo>
                    <a:pt x="76" y="4"/>
                    <a:pt x="80" y="4"/>
                    <a:pt x="82" y="6"/>
                  </a:cubicBezTo>
                  <a:cubicBezTo>
                    <a:pt x="85" y="8"/>
                    <a:pt x="85" y="12"/>
                    <a:pt x="83" y="15"/>
                  </a:cubicBezTo>
                  <a:cubicBezTo>
                    <a:pt x="45" y="61"/>
                    <a:pt x="45" y="61"/>
                    <a:pt x="45" y="61"/>
                  </a:cubicBezTo>
                  <a:cubicBezTo>
                    <a:pt x="44" y="62"/>
                    <a:pt x="42" y="63"/>
                    <a:pt x="4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1" name="Freeform 315">
              <a:extLst>
                <a:ext uri="{FF2B5EF4-FFF2-40B4-BE49-F238E27FC236}">
                  <a16:creationId xmlns:a16="http://schemas.microsoft.com/office/drawing/2014/main" id="{F8F08BFC-7C24-7CD9-7A35-8FD35D88C024}"/>
                </a:ext>
              </a:extLst>
            </p:cNvPr>
            <p:cNvSpPr>
              <a:spLocks/>
            </p:cNvSpPr>
            <p:nvPr/>
          </p:nvSpPr>
          <p:spPr bwMode="auto">
            <a:xfrm>
              <a:off x="1687798" y="2949960"/>
              <a:ext cx="150102" cy="108407"/>
            </a:xfrm>
            <a:custGeom>
              <a:avLst/>
              <a:gdLst>
                <a:gd name="T0" fmla="*/ 79 w 85"/>
                <a:gd name="T1" fmla="*/ 62 h 62"/>
                <a:gd name="T2" fmla="*/ 74 w 85"/>
                <a:gd name="T3" fmla="*/ 59 h 62"/>
                <a:gd name="T4" fmla="*/ 44 w 85"/>
                <a:gd name="T5" fmla="*/ 16 h 62"/>
                <a:gd name="T6" fmla="*/ 11 w 85"/>
                <a:gd name="T7" fmla="*/ 56 h 62"/>
                <a:gd name="T8" fmla="*/ 3 w 85"/>
                <a:gd name="T9" fmla="*/ 57 h 62"/>
                <a:gd name="T10" fmla="*/ 2 w 85"/>
                <a:gd name="T11" fmla="*/ 48 h 62"/>
                <a:gd name="T12" fmla="*/ 40 w 85"/>
                <a:gd name="T13" fmla="*/ 2 h 62"/>
                <a:gd name="T14" fmla="*/ 45 w 85"/>
                <a:gd name="T15" fmla="*/ 0 h 62"/>
                <a:gd name="T16" fmla="*/ 50 w 85"/>
                <a:gd name="T17" fmla="*/ 3 h 62"/>
                <a:gd name="T18" fmla="*/ 84 w 85"/>
                <a:gd name="T19" fmla="*/ 52 h 62"/>
                <a:gd name="T20" fmla="*/ 82 w 85"/>
                <a:gd name="T21" fmla="*/ 61 h 62"/>
                <a:gd name="T22" fmla="*/ 79 w 85"/>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62">
                  <a:moveTo>
                    <a:pt x="79" y="62"/>
                  </a:moveTo>
                  <a:cubicBezTo>
                    <a:pt x="77" y="62"/>
                    <a:pt x="75" y="61"/>
                    <a:pt x="74" y="59"/>
                  </a:cubicBezTo>
                  <a:cubicBezTo>
                    <a:pt x="44" y="16"/>
                    <a:pt x="44" y="16"/>
                    <a:pt x="44" y="16"/>
                  </a:cubicBezTo>
                  <a:cubicBezTo>
                    <a:pt x="11" y="56"/>
                    <a:pt x="11" y="56"/>
                    <a:pt x="11" y="56"/>
                  </a:cubicBezTo>
                  <a:cubicBezTo>
                    <a:pt x="9" y="59"/>
                    <a:pt x="5" y="59"/>
                    <a:pt x="3" y="57"/>
                  </a:cubicBezTo>
                  <a:cubicBezTo>
                    <a:pt x="0" y="55"/>
                    <a:pt x="0" y="51"/>
                    <a:pt x="2" y="48"/>
                  </a:cubicBezTo>
                  <a:cubicBezTo>
                    <a:pt x="40" y="2"/>
                    <a:pt x="40" y="2"/>
                    <a:pt x="40" y="2"/>
                  </a:cubicBezTo>
                  <a:cubicBezTo>
                    <a:pt x="42" y="1"/>
                    <a:pt x="43" y="0"/>
                    <a:pt x="45" y="0"/>
                  </a:cubicBezTo>
                  <a:cubicBezTo>
                    <a:pt x="47" y="0"/>
                    <a:pt x="49" y="1"/>
                    <a:pt x="50" y="3"/>
                  </a:cubicBezTo>
                  <a:cubicBezTo>
                    <a:pt x="84" y="52"/>
                    <a:pt x="84" y="52"/>
                    <a:pt x="84" y="52"/>
                  </a:cubicBezTo>
                  <a:cubicBezTo>
                    <a:pt x="85" y="55"/>
                    <a:pt x="85" y="59"/>
                    <a:pt x="82" y="61"/>
                  </a:cubicBezTo>
                  <a:cubicBezTo>
                    <a:pt x="81" y="61"/>
                    <a:pt x="80" y="62"/>
                    <a:pt x="7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2" name="Freeform 316">
              <a:extLst>
                <a:ext uri="{FF2B5EF4-FFF2-40B4-BE49-F238E27FC236}">
                  <a16:creationId xmlns:a16="http://schemas.microsoft.com/office/drawing/2014/main" id="{F067E402-E808-8974-2015-6B969F036B9B}"/>
                </a:ext>
              </a:extLst>
            </p:cNvPr>
            <p:cNvSpPr>
              <a:spLocks/>
            </p:cNvSpPr>
            <p:nvPr/>
          </p:nvSpPr>
          <p:spPr bwMode="auto">
            <a:xfrm>
              <a:off x="1449540" y="2949960"/>
              <a:ext cx="345473" cy="233493"/>
            </a:xfrm>
            <a:custGeom>
              <a:avLst/>
              <a:gdLst>
                <a:gd name="T0" fmla="*/ 78 w 196"/>
                <a:gd name="T1" fmla="*/ 132 h 133"/>
                <a:gd name="T2" fmla="*/ 2 w 196"/>
                <a:gd name="T3" fmla="*/ 102 h 133"/>
                <a:gd name="T4" fmla="*/ 2 w 196"/>
                <a:gd name="T5" fmla="*/ 93 h 133"/>
                <a:gd name="T6" fmla="*/ 11 w 196"/>
                <a:gd name="T7" fmla="*/ 93 h 133"/>
                <a:gd name="T8" fmla="*/ 100 w 196"/>
                <a:gd name="T9" fmla="*/ 118 h 133"/>
                <a:gd name="T10" fmla="*/ 174 w 196"/>
                <a:gd name="T11" fmla="*/ 8 h 133"/>
                <a:gd name="T12" fmla="*/ 178 w 196"/>
                <a:gd name="T13" fmla="*/ 1 h 133"/>
                <a:gd name="T14" fmla="*/ 185 w 196"/>
                <a:gd name="T15" fmla="*/ 5 h 133"/>
                <a:gd name="T16" fmla="*/ 103 w 196"/>
                <a:gd name="T17" fmla="*/ 129 h 133"/>
                <a:gd name="T18" fmla="*/ 78 w 196"/>
                <a:gd name="T19" fmla="*/ 1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33">
                  <a:moveTo>
                    <a:pt x="78" y="132"/>
                  </a:moveTo>
                  <a:cubicBezTo>
                    <a:pt x="50" y="133"/>
                    <a:pt x="23" y="122"/>
                    <a:pt x="2" y="102"/>
                  </a:cubicBezTo>
                  <a:cubicBezTo>
                    <a:pt x="0" y="99"/>
                    <a:pt x="0" y="95"/>
                    <a:pt x="2" y="93"/>
                  </a:cubicBezTo>
                  <a:cubicBezTo>
                    <a:pt x="5" y="91"/>
                    <a:pt x="8" y="91"/>
                    <a:pt x="11" y="93"/>
                  </a:cubicBezTo>
                  <a:cubicBezTo>
                    <a:pt x="35" y="116"/>
                    <a:pt x="68" y="126"/>
                    <a:pt x="100" y="118"/>
                  </a:cubicBezTo>
                  <a:cubicBezTo>
                    <a:pt x="149" y="106"/>
                    <a:pt x="183" y="56"/>
                    <a:pt x="174" y="8"/>
                  </a:cubicBezTo>
                  <a:cubicBezTo>
                    <a:pt x="173" y="4"/>
                    <a:pt x="175" y="1"/>
                    <a:pt x="178" y="1"/>
                  </a:cubicBezTo>
                  <a:cubicBezTo>
                    <a:pt x="182" y="0"/>
                    <a:pt x="185" y="2"/>
                    <a:pt x="185" y="5"/>
                  </a:cubicBezTo>
                  <a:cubicBezTo>
                    <a:pt x="196" y="60"/>
                    <a:pt x="159" y="116"/>
                    <a:pt x="103" y="129"/>
                  </a:cubicBezTo>
                  <a:cubicBezTo>
                    <a:pt x="95" y="131"/>
                    <a:pt x="87" y="132"/>
                    <a:pt x="78"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3" name="Freeform 317">
              <a:extLst>
                <a:ext uri="{FF2B5EF4-FFF2-40B4-BE49-F238E27FC236}">
                  <a16:creationId xmlns:a16="http://schemas.microsoft.com/office/drawing/2014/main" id="{151D872C-DF26-ED3C-7D71-FFA4783788BF}"/>
                </a:ext>
              </a:extLst>
            </p:cNvPr>
            <p:cNvSpPr>
              <a:spLocks/>
            </p:cNvSpPr>
            <p:nvPr/>
          </p:nvSpPr>
          <p:spPr bwMode="auto">
            <a:xfrm>
              <a:off x="1384019" y="2791519"/>
              <a:ext cx="349047" cy="265657"/>
            </a:xfrm>
            <a:custGeom>
              <a:avLst/>
              <a:gdLst>
                <a:gd name="T0" fmla="*/ 13 w 198"/>
                <a:gd name="T1" fmla="*/ 151 h 151"/>
                <a:gd name="T2" fmla="*/ 7 w 198"/>
                <a:gd name="T3" fmla="*/ 146 h 151"/>
                <a:gd name="T4" fmla="*/ 19 w 198"/>
                <a:gd name="T5" fmla="*/ 62 h 151"/>
                <a:gd name="T6" fmla="*/ 90 w 198"/>
                <a:gd name="T7" fmla="*/ 9 h 151"/>
                <a:gd name="T8" fmla="*/ 196 w 198"/>
                <a:gd name="T9" fmla="*/ 43 h 151"/>
                <a:gd name="T10" fmla="*/ 195 w 198"/>
                <a:gd name="T11" fmla="*/ 51 h 151"/>
                <a:gd name="T12" fmla="*/ 187 w 198"/>
                <a:gd name="T13" fmla="*/ 51 h 151"/>
                <a:gd name="T14" fmla="*/ 93 w 198"/>
                <a:gd name="T15" fmla="*/ 21 h 151"/>
                <a:gd name="T16" fmla="*/ 29 w 198"/>
                <a:gd name="T17" fmla="*/ 68 h 151"/>
                <a:gd name="T18" fmla="*/ 19 w 198"/>
                <a:gd name="T19" fmla="*/ 143 h 151"/>
                <a:gd name="T20" fmla="*/ 15 w 198"/>
                <a:gd name="T21" fmla="*/ 150 h 151"/>
                <a:gd name="T22" fmla="*/ 13 w 198"/>
                <a:gd name="T23"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51">
                  <a:moveTo>
                    <a:pt x="13" y="151"/>
                  </a:moveTo>
                  <a:cubicBezTo>
                    <a:pt x="11" y="151"/>
                    <a:pt x="8" y="149"/>
                    <a:pt x="7" y="146"/>
                  </a:cubicBezTo>
                  <a:cubicBezTo>
                    <a:pt x="0" y="118"/>
                    <a:pt x="4" y="88"/>
                    <a:pt x="19" y="62"/>
                  </a:cubicBezTo>
                  <a:cubicBezTo>
                    <a:pt x="35" y="36"/>
                    <a:pt x="60" y="16"/>
                    <a:pt x="90" y="9"/>
                  </a:cubicBezTo>
                  <a:cubicBezTo>
                    <a:pt x="128" y="0"/>
                    <a:pt x="169" y="13"/>
                    <a:pt x="196" y="43"/>
                  </a:cubicBezTo>
                  <a:cubicBezTo>
                    <a:pt x="198" y="45"/>
                    <a:pt x="198" y="49"/>
                    <a:pt x="195" y="51"/>
                  </a:cubicBezTo>
                  <a:cubicBezTo>
                    <a:pt x="193" y="53"/>
                    <a:pt x="189" y="53"/>
                    <a:pt x="187" y="51"/>
                  </a:cubicBezTo>
                  <a:cubicBezTo>
                    <a:pt x="163" y="24"/>
                    <a:pt x="127" y="13"/>
                    <a:pt x="93" y="21"/>
                  </a:cubicBezTo>
                  <a:cubicBezTo>
                    <a:pt x="66" y="27"/>
                    <a:pt x="43" y="45"/>
                    <a:pt x="29" y="68"/>
                  </a:cubicBezTo>
                  <a:cubicBezTo>
                    <a:pt x="16" y="91"/>
                    <a:pt x="12" y="118"/>
                    <a:pt x="19" y="143"/>
                  </a:cubicBezTo>
                  <a:cubicBezTo>
                    <a:pt x="20" y="146"/>
                    <a:pt x="18" y="150"/>
                    <a:pt x="15" y="150"/>
                  </a:cubicBezTo>
                  <a:cubicBezTo>
                    <a:pt x="14" y="151"/>
                    <a:pt x="14" y="151"/>
                    <a:pt x="13"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4" name="Freeform 63">
              <a:extLst>
                <a:ext uri="{FF2B5EF4-FFF2-40B4-BE49-F238E27FC236}">
                  <a16:creationId xmlns:a16="http://schemas.microsoft.com/office/drawing/2014/main" id="{9CB66F27-784F-F9EC-6BF1-1843B7F3A294}"/>
                </a:ext>
              </a:extLst>
            </p:cNvPr>
            <p:cNvSpPr>
              <a:spLocks noEditPoints="1"/>
            </p:cNvSpPr>
            <p:nvPr/>
          </p:nvSpPr>
          <p:spPr bwMode="auto">
            <a:xfrm>
              <a:off x="1523400" y="2876101"/>
              <a:ext cx="127468" cy="107216"/>
            </a:xfrm>
            <a:custGeom>
              <a:avLst/>
              <a:gdLst>
                <a:gd name="T0" fmla="*/ 66 w 72"/>
                <a:gd name="T1" fmla="*/ 60 h 61"/>
                <a:gd name="T2" fmla="*/ 6 w 72"/>
                <a:gd name="T3" fmla="*/ 61 h 61"/>
                <a:gd name="T4" fmla="*/ 0 w 72"/>
                <a:gd name="T5" fmla="*/ 55 h 61"/>
                <a:gd name="T6" fmla="*/ 0 w 72"/>
                <a:gd name="T7" fmla="*/ 37 h 61"/>
                <a:gd name="T8" fmla="*/ 36 w 72"/>
                <a:gd name="T9" fmla="*/ 0 h 61"/>
                <a:gd name="T10" fmla="*/ 72 w 72"/>
                <a:gd name="T11" fmla="*/ 36 h 61"/>
                <a:gd name="T12" fmla="*/ 72 w 72"/>
                <a:gd name="T13" fmla="*/ 54 h 61"/>
                <a:gd name="T14" fmla="*/ 66 w 72"/>
                <a:gd name="T15" fmla="*/ 60 h 61"/>
                <a:gd name="T16" fmla="*/ 12 w 72"/>
                <a:gd name="T17" fmla="*/ 49 h 61"/>
                <a:gd name="T18" fmla="*/ 60 w 72"/>
                <a:gd name="T19" fmla="*/ 48 h 61"/>
                <a:gd name="T20" fmla="*/ 60 w 72"/>
                <a:gd name="T21" fmla="*/ 36 h 61"/>
                <a:gd name="T22" fmla="*/ 36 w 72"/>
                <a:gd name="T23" fmla="*/ 12 h 61"/>
                <a:gd name="T24" fmla="*/ 12 w 72"/>
                <a:gd name="T25" fmla="*/ 37 h 61"/>
                <a:gd name="T26" fmla="*/ 12 w 72"/>
                <a:gd name="T2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61">
                  <a:moveTo>
                    <a:pt x="66" y="60"/>
                  </a:moveTo>
                  <a:cubicBezTo>
                    <a:pt x="6" y="61"/>
                    <a:pt x="6" y="61"/>
                    <a:pt x="6" y="61"/>
                  </a:cubicBezTo>
                  <a:cubicBezTo>
                    <a:pt x="3" y="61"/>
                    <a:pt x="0" y="58"/>
                    <a:pt x="0" y="55"/>
                  </a:cubicBezTo>
                  <a:cubicBezTo>
                    <a:pt x="0" y="37"/>
                    <a:pt x="0" y="37"/>
                    <a:pt x="0" y="37"/>
                  </a:cubicBezTo>
                  <a:cubicBezTo>
                    <a:pt x="0" y="17"/>
                    <a:pt x="16" y="1"/>
                    <a:pt x="36" y="0"/>
                  </a:cubicBezTo>
                  <a:cubicBezTo>
                    <a:pt x="56" y="0"/>
                    <a:pt x="72" y="16"/>
                    <a:pt x="72" y="36"/>
                  </a:cubicBezTo>
                  <a:cubicBezTo>
                    <a:pt x="72" y="54"/>
                    <a:pt x="72" y="54"/>
                    <a:pt x="72" y="54"/>
                  </a:cubicBezTo>
                  <a:cubicBezTo>
                    <a:pt x="72" y="58"/>
                    <a:pt x="69" y="60"/>
                    <a:pt x="66" y="60"/>
                  </a:cubicBezTo>
                  <a:close/>
                  <a:moveTo>
                    <a:pt x="12" y="49"/>
                  </a:moveTo>
                  <a:cubicBezTo>
                    <a:pt x="60" y="48"/>
                    <a:pt x="60" y="48"/>
                    <a:pt x="60" y="48"/>
                  </a:cubicBezTo>
                  <a:cubicBezTo>
                    <a:pt x="60" y="36"/>
                    <a:pt x="60" y="36"/>
                    <a:pt x="60" y="36"/>
                  </a:cubicBezTo>
                  <a:cubicBezTo>
                    <a:pt x="60" y="23"/>
                    <a:pt x="49" y="12"/>
                    <a:pt x="36" y="12"/>
                  </a:cubicBezTo>
                  <a:cubicBezTo>
                    <a:pt x="23" y="13"/>
                    <a:pt x="12" y="23"/>
                    <a:pt x="12" y="37"/>
                  </a:cubicBezTo>
                  <a:lnTo>
                    <a:pt x="1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5" name="Freeform 64">
              <a:extLst>
                <a:ext uri="{FF2B5EF4-FFF2-40B4-BE49-F238E27FC236}">
                  <a16:creationId xmlns:a16="http://schemas.microsoft.com/office/drawing/2014/main" id="{53690E46-A4E4-06E0-44FB-ABB79B20FA6F}"/>
                </a:ext>
              </a:extLst>
            </p:cNvPr>
            <p:cNvSpPr>
              <a:spLocks/>
            </p:cNvSpPr>
            <p:nvPr/>
          </p:nvSpPr>
          <p:spPr bwMode="auto">
            <a:xfrm>
              <a:off x="1577008" y="3002377"/>
              <a:ext cx="20252" cy="42886"/>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3" y="24"/>
                    <a:pt x="0" y="22"/>
                    <a:pt x="0" y="18"/>
                  </a:cubicBezTo>
                  <a:cubicBezTo>
                    <a:pt x="0" y="6"/>
                    <a:pt x="0" y="6"/>
                    <a:pt x="0" y="6"/>
                  </a:cubicBezTo>
                  <a:cubicBezTo>
                    <a:pt x="0" y="3"/>
                    <a:pt x="3" y="0"/>
                    <a:pt x="6" y="0"/>
                  </a:cubicBezTo>
                  <a:cubicBezTo>
                    <a:pt x="9" y="0"/>
                    <a:pt x="12" y="3"/>
                    <a:pt x="12" y="6"/>
                  </a:cubicBezTo>
                  <a:cubicBezTo>
                    <a:pt x="12" y="18"/>
                    <a:pt x="12" y="18"/>
                    <a:pt x="12" y="18"/>
                  </a:cubicBezTo>
                  <a:cubicBezTo>
                    <a:pt x="12" y="22"/>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grpSp>
      <p:grpSp>
        <p:nvGrpSpPr>
          <p:cNvPr id="60" name="Group 59">
            <a:extLst>
              <a:ext uri="{FF2B5EF4-FFF2-40B4-BE49-F238E27FC236}">
                <a16:creationId xmlns:a16="http://schemas.microsoft.com/office/drawing/2014/main" id="{2904F956-E41C-5189-D6DC-B804C41D2793}"/>
              </a:ext>
            </a:extLst>
          </p:cNvPr>
          <p:cNvGrpSpPr/>
          <p:nvPr/>
        </p:nvGrpSpPr>
        <p:grpSpPr>
          <a:xfrm>
            <a:off x="5207990" y="4179761"/>
            <a:ext cx="504476" cy="390082"/>
            <a:chOff x="4601396" y="4806873"/>
            <a:chExt cx="504476" cy="390082"/>
          </a:xfrm>
          <a:solidFill>
            <a:schemeClr val="accent2"/>
          </a:solidFill>
        </p:grpSpPr>
        <p:sp>
          <p:nvSpPr>
            <p:cNvPr id="17" name="Freeform 185">
              <a:extLst>
                <a:ext uri="{FF2B5EF4-FFF2-40B4-BE49-F238E27FC236}">
                  <a16:creationId xmlns:a16="http://schemas.microsoft.com/office/drawing/2014/main" id="{BF8EC2D4-BA47-92A9-E265-7C86ADEC0EF9}"/>
                </a:ext>
              </a:extLst>
            </p:cNvPr>
            <p:cNvSpPr>
              <a:spLocks/>
            </p:cNvSpPr>
            <p:nvPr/>
          </p:nvSpPr>
          <p:spPr bwMode="auto">
            <a:xfrm>
              <a:off x="4601396" y="4868646"/>
              <a:ext cx="283696" cy="328309"/>
            </a:xfrm>
            <a:custGeom>
              <a:avLst/>
              <a:gdLst>
                <a:gd name="T0" fmla="*/ 156 w 162"/>
                <a:gd name="T1" fmla="*/ 192 h 192"/>
                <a:gd name="T2" fmla="*/ 66 w 162"/>
                <a:gd name="T3" fmla="*/ 192 h 192"/>
                <a:gd name="T4" fmla="*/ 0 w 162"/>
                <a:gd name="T5" fmla="*/ 126 h 192"/>
                <a:gd name="T6" fmla="*/ 0 w 162"/>
                <a:gd name="T7" fmla="*/ 86 h 192"/>
                <a:gd name="T8" fmla="*/ 78 w 162"/>
                <a:gd name="T9" fmla="*/ 0 h 192"/>
                <a:gd name="T10" fmla="*/ 114 w 162"/>
                <a:gd name="T11" fmla="*/ 0 h 192"/>
                <a:gd name="T12" fmla="*/ 144 w 162"/>
                <a:gd name="T13" fmla="*/ 24 h 192"/>
                <a:gd name="T14" fmla="*/ 144 w 162"/>
                <a:gd name="T15" fmla="*/ 30 h 192"/>
                <a:gd name="T16" fmla="*/ 114 w 162"/>
                <a:gd name="T17" fmla="*/ 54 h 192"/>
                <a:gd name="T18" fmla="*/ 95 w 162"/>
                <a:gd name="T19" fmla="*/ 54 h 192"/>
                <a:gd name="T20" fmla="*/ 54 w 162"/>
                <a:gd name="T21" fmla="*/ 96 h 192"/>
                <a:gd name="T22" fmla="*/ 48 w 162"/>
                <a:gd name="T23" fmla="*/ 90 h 192"/>
                <a:gd name="T24" fmla="*/ 54 w 162"/>
                <a:gd name="T25" fmla="*/ 84 h 192"/>
                <a:gd name="T26" fmla="*/ 84 w 162"/>
                <a:gd name="T27" fmla="*/ 47 h 192"/>
                <a:gd name="T28" fmla="*/ 90 w 162"/>
                <a:gd name="T29" fmla="*/ 42 h 192"/>
                <a:gd name="T30" fmla="*/ 114 w 162"/>
                <a:gd name="T31" fmla="*/ 42 h 192"/>
                <a:gd name="T32" fmla="*/ 132 w 162"/>
                <a:gd name="T33" fmla="*/ 30 h 192"/>
                <a:gd name="T34" fmla="*/ 132 w 162"/>
                <a:gd name="T35" fmla="*/ 24 h 192"/>
                <a:gd name="T36" fmla="*/ 114 w 162"/>
                <a:gd name="T37" fmla="*/ 12 h 192"/>
                <a:gd name="T38" fmla="*/ 78 w 162"/>
                <a:gd name="T39" fmla="*/ 12 h 192"/>
                <a:gd name="T40" fmla="*/ 12 w 162"/>
                <a:gd name="T41" fmla="*/ 86 h 192"/>
                <a:gd name="T42" fmla="*/ 12 w 162"/>
                <a:gd name="T43" fmla="*/ 126 h 192"/>
                <a:gd name="T44" fmla="*/ 66 w 162"/>
                <a:gd name="T45" fmla="*/ 180 h 192"/>
                <a:gd name="T46" fmla="*/ 156 w 162"/>
                <a:gd name="T47" fmla="*/ 180 h 192"/>
                <a:gd name="T48" fmla="*/ 162 w 162"/>
                <a:gd name="T49" fmla="*/ 186 h 192"/>
                <a:gd name="T50" fmla="*/ 156 w 162"/>
                <a:gd name="T51"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92">
                  <a:moveTo>
                    <a:pt x="156" y="192"/>
                  </a:moveTo>
                  <a:cubicBezTo>
                    <a:pt x="66" y="192"/>
                    <a:pt x="66" y="192"/>
                    <a:pt x="66" y="192"/>
                  </a:cubicBezTo>
                  <a:cubicBezTo>
                    <a:pt x="30" y="192"/>
                    <a:pt x="0" y="163"/>
                    <a:pt x="0" y="126"/>
                  </a:cubicBezTo>
                  <a:cubicBezTo>
                    <a:pt x="0" y="86"/>
                    <a:pt x="0" y="86"/>
                    <a:pt x="0" y="86"/>
                  </a:cubicBezTo>
                  <a:cubicBezTo>
                    <a:pt x="0" y="4"/>
                    <a:pt x="65" y="0"/>
                    <a:pt x="78" y="0"/>
                  </a:cubicBezTo>
                  <a:cubicBezTo>
                    <a:pt x="114" y="0"/>
                    <a:pt x="114" y="0"/>
                    <a:pt x="114" y="0"/>
                  </a:cubicBezTo>
                  <a:cubicBezTo>
                    <a:pt x="129" y="0"/>
                    <a:pt x="144" y="8"/>
                    <a:pt x="144" y="24"/>
                  </a:cubicBezTo>
                  <a:cubicBezTo>
                    <a:pt x="144" y="30"/>
                    <a:pt x="144" y="30"/>
                    <a:pt x="144" y="30"/>
                  </a:cubicBezTo>
                  <a:cubicBezTo>
                    <a:pt x="144" y="46"/>
                    <a:pt x="129" y="54"/>
                    <a:pt x="114" y="54"/>
                  </a:cubicBezTo>
                  <a:cubicBezTo>
                    <a:pt x="95" y="54"/>
                    <a:pt x="95" y="54"/>
                    <a:pt x="95" y="54"/>
                  </a:cubicBezTo>
                  <a:cubicBezTo>
                    <a:pt x="91" y="66"/>
                    <a:pt x="78" y="96"/>
                    <a:pt x="54" y="96"/>
                  </a:cubicBezTo>
                  <a:cubicBezTo>
                    <a:pt x="51" y="96"/>
                    <a:pt x="48" y="94"/>
                    <a:pt x="48" y="90"/>
                  </a:cubicBezTo>
                  <a:cubicBezTo>
                    <a:pt x="48" y="87"/>
                    <a:pt x="51" y="84"/>
                    <a:pt x="54" y="84"/>
                  </a:cubicBezTo>
                  <a:cubicBezTo>
                    <a:pt x="70" y="84"/>
                    <a:pt x="81" y="57"/>
                    <a:pt x="84" y="47"/>
                  </a:cubicBezTo>
                  <a:cubicBezTo>
                    <a:pt x="85" y="44"/>
                    <a:pt x="88" y="42"/>
                    <a:pt x="90" y="42"/>
                  </a:cubicBezTo>
                  <a:cubicBezTo>
                    <a:pt x="114" y="42"/>
                    <a:pt x="114" y="42"/>
                    <a:pt x="114" y="42"/>
                  </a:cubicBezTo>
                  <a:cubicBezTo>
                    <a:pt x="120" y="42"/>
                    <a:pt x="132" y="40"/>
                    <a:pt x="132" y="30"/>
                  </a:cubicBezTo>
                  <a:cubicBezTo>
                    <a:pt x="132" y="24"/>
                    <a:pt x="132" y="24"/>
                    <a:pt x="132" y="24"/>
                  </a:cubicBezTo>
                  <a:cubicBezTo>
                    <a:pt x="132" y="15"/>
                    <a:pt x="121" y="12"/>
                    <a:pt x="114" y="12"/>
                  </a:cubicBezTo>
                  <a:cubicBezTo>
                    <a:pt x="78" y="12"/>
                    <a:pt x="78" y="12"/>
                    <a:pt x="78" y="12"/>
                  </a:cubicBezTo>
                  <a:cubicBezTo>
                    <a:pt x="63" y="12"/>
                    <a:pt x="12" y="18"/>
                    <a:pt x="12" y="86"/>
                  </a:cubicBezTo>
                  <a:cubicBezTo>
                    <a:pt x="12" y="126"/>
                    <a:pt x="12" y="126"/>
                    <a:pt x="12" y="126"/>
                  </a:cubicBezTo>
                  <a:cubicBezTo>
                    <a:pt x="12" y="156"/>
                    <a:pt x="36" y="180"/>
                    <a:pt x="66" y="180"/>
                  </a:cubicBezTo>
                  <a:cubicBezTo>
                    <a:pt x="156" y="180"/>
                    <a:pt x="156" y="180"/>
                    <a:pt x="156" y="180"/>
                  </a:cubicBezTo>
                  <a:cubicBezTo>
                    <a:pt x="160" y="180"/>
                    <a:pt x="162" y="183"/>
                    <a:pt x="162" y="186"/>
                  </a:cubicBezTo>
                  <a:cubicBezTo>
                    <a:pt x="162" y="190"/>
                    <a:pt x="160" y="192"/>
                    <a:pt x="15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cs typeface="Arial" charset="0"/>
              </a:endParaRPr>
            </a:p>
          </p:txBody>
        </p:sp>
        <p:sp>
          <p:nvSpPr>
            <p:cNvPr id="18" name="Freeform 186">
              <a:extLst>
                <a:ext uri="{FF2B5EF4-FFF2-40B4-BE49-F238E27FC236}">
                  <a16:creationId xmlns:a16="http://schemas.microsoft.com/office/drawing/2014/main" id="{FEB7505D-83D0-EBD9-8FFF-2C6FAB54B2C2}"/>
                </a:ext>
              </a:extLst>
            </p:cNvPr>
            <p:cNvSpPr>
              <a:spLocks/>
            </p:cNvSpPr>
            <p:nvPr/>
          </p:nvSpPr>
          <p:spPr bwMode="auto">
            <a:xfrm>
              <a:off x="4811880" y="5052819"/>
              <a:ext cx="188750" cy="82363"/>
            </a:xfrm>
            <a:custGeom>
              <a:avLst/>
              <a:gdLst>
                <a:gd name="T0" fmla="*/ 84 w 108"/>
                <a:gd name="T1" fmla="*/ 48 h 48"/>
                <a:gd name="T2" fmla="*/ 36 w 108"/>
                <a:gd name="T3" fmla="*/ 48 h 48"/>
                <a:gd name="T4" fmla="*/ 30 w 108"/>
                <a:gd name="T5" fmla="*/ 42 h 48"/>
                <a:gd name="T6" fmla="*/ 36 w 108"/>
                <a:gd name="T7" fmla="*/ 36 h 48"/>
                <a:gd name="T8" fmla="*/ 84 w 108"/>
                <a:gd name="T9" fmla="*/ 36 h 48"/>
                <a:gd name="T10" fmla="*/ 96 w 108"/>
                <a:gd name="T11" fmla="*/ 24 h 48"/>
                <a:gd name="T12" fmla="*/ 84 w 108"/>
                <a:gd name="T13" fmla="*/ 12 h 48"/>
                <a:gd name="T14" fmla="*/ 6 w 108"/>
                <a:gd name="T15" fmla="*/ 12 h 48"/>
                <a:gd name="T16" fmla="*/ 0 w 108"/>
                <a:gd name="T17" fmla="*/ 6 h 48"/>
                <a:gd name="T18" fmla="*/ 6 w 108"/>
                <a:gd name="T19" fmla="*/ 0 h 48"/>
                <a:gd name="T20" fmla="*/ 84 w 108"/>
                <a:gd name="T21" fmla="*/ 0 h 48"/>
                <a:gd name="T22" fmla="*/ 108 w 108"/>
                <a:gd name="T23" fmla="*/ 24 h 48"/>
                <a:gd name="T24" fmla="*/ 84 w 108"/>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48">
                  <a:moveTo>
                    <a:pt x="84" y="48"/>
                  </a:moveTo>
                  <a:cubicBezTo>
                    <a:pt x="36" y="48"/>
                    <a:pt x="36" y="48"/>
                    <a:pt x="36" y="48"/>
                  </a:cubicBezTo>
                  <a:cubicBezTo>
                    <a:pt x="33" y="48"/>
                    <a:pt x="30" y="46"/>
                    <a:pt x="30" y="42"/>
                  </a:cubicBezTo>
                  <a:cubicBezTo>
                    <a:pt x="30" y="39"/>
                    <a:pt x="33" y="36"/>
                    <a:pt x="36" y="36"/>
                  </a:cubicBezTo>
                  <a:cubicBezTo>
                    <a:pt x="84" y="36"/>
                    <a:pt x="84" y="36"/>
                    <a:pt x="84" y="36"/>
                  </a:cubicBezTo>
                  <a:cubicBezTo>
                    <a:pt x="91" y="36"/>
                    <a:pt x="96" y="31"/>
                    <a:pt x="96" y="24"/>
                  </a:cubicBezTo>
                  <a:cubicBezTo>
                    <a:pt x="96" y="18"/>
                    <a:pt x="91" y="12"/>
                    <a:pt x="84" y="12"/>
                  </a:cubicBezTo>
                  <a:cubicBezTo>
                    <a:pt x="6" y="12"/>
                    <a:pt x="6" y="12"/>
                    <a:pt x="6" y="12"/>
                  </a:cubicBezTo>
                  <a:cubicBezTo>
                    <a:pt x="3" y="12"/>
                    <a:pt x="0" y="10"/>
                    <a:pt x="0" y="6"/>
                  </a:cubicBezTo>
                  <a:cubicBezTo>
                    <a:pt x="0" y="3"/>
                    <a:pt x="3" y="0"/>
                    <a:pt x="6" y="0"/>
                  </a:cubicBezTo>
                  <a:cubicBezTo>
                    <a:pt x="84" y="0"/>
                    <a:pt x="84" y="0"/>
                    <a:pt x="84" y="0"/>
                  </a:cubicBezTo>
                  <a:cubicBezTo>
                    <a:pt x="97" y="0"/>
                    <a:pt x="108" y="11"/>
                    <a:pt x="108" y="24"/>
                  </a:cubicBezTo>
                  <a:cubicBezTo>
                    <a:pt x="108" y="37"/>
                    <a:pt x="97" y="48"/>
                    <a:pt x="84"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cs typeface="Arial" charset="0"/>
              </a:endParaRPr>
            </a:p>
          </p:txBody>
        </p:sp>
        <p:sp>
          <p:nvSpPr>
            <p:cNvPr id="19" name="Freeform 188">
              <a:extLst>
                <a:ext uri="{FF2B5EF4-FFF2-40B4-BE49-F238E27FC236}">
                  <a16:creationId xmlns:a16="http://schemas.microsoft.com/office/drawing/2014/main" id="{88054E29-C9E1-C1EF-EB0F-A5439A9048F6}"/>
                </a:ext>
              </a:extLst>
            </p:cNvPr>
            <p:cNvSpPr>
              <a:spLocks/>
            </p:cNvSpPr>
            <p:nvPr/>
          </p:nvSpPr>
          <p:spPr bwMode="auto">
            <a:xfrm>
              <a:off x="4831327" y="4889236"/>
              <a:ext cx="274545" cy="20591"/>
            </a:xfrm>
            <a:custGeom>
              <a:avLst/>
              <a:gdLst>
                <a:gd name="T0" fmla="*/ 151 w 157"/>
                <a:gd name="T1" fmla="*/ 12 h 12"/>
                <a:gd name="T2" fmla="*/ 6 w 157"/>
                <a:gd name="T3" fmla="*/ 12 h 12"/>
                <a:gd name="T4" fmla="*/ 0 w 157"/>
                <a:gd name="T5" fmla="*/ 6 h 12"/>
                <a:gd name="T6" fmla="*/ 6 w 157"/>
                <a:gd name="T7" fmla="*/ 0 h 12"/>
                <a:gd name="T8" fmla="*/ 151 w 157"/>
                <a:gd name="T9" fmla="*/ 0 h 12"/>
                <a:gd name="T10" fmla="*/ 157 w 157"/>
                <a:gd name="T11" fmla="*/ 6 h 12"/>
                <a:gd name="T12" fmla="*/ 151 w 15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57" h="12">
                  <a:moveTo>
                    <a:pt x="151" y="12"/>
                  </a:moveTo>
                  <a:cubicBezTo>
                    <a:pt x="6" y="12"/>
                    <a:pt x="6" y="12"/>
                    <a:pt x="6" y="12"/>
                  </a:cubicBezTo>
                  <a:cubicBezTo>
                    <a:pt x="3" y="12"/>
                    <a:pt x="0" y="10"/>
                    <a:pt x="0" y="6"/>
                  </a:cubicBezTo>
                  <a:cubicBezTo>
                    <a:pt x="0" y="3"/>
                    <a:pt x="3" y="0"/>
                    <a:pt x="6" y="0"/>
                  </a:cubicBezTo>
                  <a:cubicBezTo>
                    <a:pt x="151" y="0"/>
                    <a:pt x="151" y="0"/>
                    <a:pt x="151" y="0"/>
                  </a:cubicBezTo>
                  <a:cubicBezTo>
                    <a:pt x="155" y="0"/>
                    <a:pt x="157" y="3"/>
                    <a:pt x="157" y="6"/>
                  </a:cubicBezTo>
                  <a:cubicBezTo>
                    <a:pt x="157" y="10"/>
                    <a:pt x="155" y="12"/>
                    <a:pt x="15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cs typeface="Arial" charset="0"/>
              </a:endParaRPr>
            </a:p>
          </p:txBody>
        </p:sp>
        <p:sp>
          <p:nvSpPr>
            <p:cNvPr id="20" name="Freeform 189">
              <a:extLst>
                <a:ext uri="{FF2B5EF4-FFF2-40B4-BE49-F238E27FC236}">
                  <a16:creationId xmlns:a16="http://schemas.microsoft.com/office/drawing/2014/main" id="{B11EE4AB-BFBA-C666-485E-41ABCA5CCF29}"/>
                </a:ext>
              </a:extLst>
            </p:cNvPr>
            <p:cNvSpPr>
              <a:spLocks/>
            </p:cNvSpPr>
            <p:nvPr/>
          </p:nvSpPr>
          <p:spPr bwMode="auto">
            <a:xfrm>
              <a:off x="4706638" y="4806873"/>
              <a:ext cx="399234" cy="266537"/>
            </a:xfrm>
            <a:custGeom>
              <a:avLst/>
              <a:gdLst>
                <a:gd name="T0" fmla="*/ 204 w 228"/>
                <a:gd name="T1" fmla="*/ 156 h 156"/>
                <a:gd name="T2" fmla="*/ 24 w 228"/>
                <a:gd name="T3" fmla="*/ 156 h 156"/>
                <a:gd name="T4" fmla="*/ 0 w 228"/>
                <a:gd name="T5" fmla="*/ 132 h 156"/>
                <a:gd name="T6" fmla="*/ 0 w 228"/>
                <a:gd name="T7" fmla="*/ 122 h 156"/>
                <a:gd name="T8" fmla="*/ 6 w 228"/>
                <a:gd name="T9" fmla="*/ 116 h 156"/>
                <a:gd name="T10" fmla="*/ 12 w 228"/>
                <a:gd name="T11" fmla="*/ 122 h 156"/>
                <a:gd name="T12" fmla="*/ 12 w 228"/>
                <a:gd name="T13" fmla="*/ 132 h 156"/>
                <a:gd name="T14" fmla="*/ 24 w 228"/>
                <a:gd name="T15" fmla="*/ 144 h 156"/>
                <a:gd name="T16" fmla="*/ 204 w 228"/>
                <a:gd name="T17" fmla="*/ 144 h 156"/>
                <a:gd name="T18" fmla="*/ 216 w 228"/>
                <a:gd name="T19" fmla="*/ 132 h 156"/>
                <a:gd name="T20" fmla="*/ 216 w 228"/>
                <a:gd name="T21" fmla="*/ 24 h 156"/>
                <a:gd name="T22" fmla="*/ 204 w 228"/>
                <a:gd name="T23" fmla="*/ 12 h 156"/>
                <a:gd name="T24" fmla="*/ 24 w 228"/>
                <a:gd name="T25" fmla="*/ 12 h 156"/>
                <a:gd name="T26" fmla="*/ 12 w 228"/>
                <a:gd name="T27" fmla="*/ 24 h 156"/>
                <a:gd name="T28" fmla="*/ 12 w 228"/>
                <a:gd name="T29" fmla="*/ 42 h 156"/>
                <a:gd name="T30" fmla="*/ 6 w 228"/>
                <a:gd name="T31" fmla="*/ 48 h 156"/>
                <a:gd name="T32" fmla="*/ 0 w 228"/>
                <a:gd name="T33" fmla="*/ 42 h 156"/>
                <a:gd name="T34" fmla="*/ 0 w 228"/>
                <a:gd name="T35" fmla="*/ 24 h 156"/>
                <a:gd name="T36" fmla="*/ 24 w 228"/>
                <a:gd name="T37" fmla="*/ 0 h 156"/>
                <a:gd name="T38" fmla="*/ 204 w 228"/>
                <a:gd name="T39" fmla="*/ 0 h 156"/>
                <a:gd name="T40" fmla="*/ 228 w 228"/>
                <a:gd name="T41" fmla="*/ 24 h 156"/>
                <a:gd name="T42" fmla="*/ 228 w 228"/>
                <a:gd name="T43" fmla="*/ 132 h 156"/>
                <a:gd name="T44" fmla="*/ 204 w 228"/>
                <a:gd name="T4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8" h="156">
                  <a:moveTo>
                    <a:pt x="204" y="156"/>
                  </a:moveTo>
                  <a:cubicBezTo>
                    <a:pt x="24" y="156"/>
                    <a:pt x="24" y="156"/>
                    <a:pt x="24" y="156"/>
                  </a:cubicBezTo>
                  <a:cubicBezTo>
                    <a:pt x="11" y="156"/>
                    <a:pt x="0" y="145"/>
                    <a:pt x="0" y="132"/>
                  </a:cubicBezTo>
                  <a:cubicBezTo>
                    <a:pt x="0" y="122"/>
                    <a:pt x="0" y="122"/>
                    <a:pt x="0" y="122"/>
                  </a:cubicBezTo>
                  <a:cubicBezTo>
                    <a:pt x="0" y="119"/>
                    <a:pt x="3" y="116"/>
                    <a:pt x="6" y="116"/>
                  </a:cubicBezTo>
                  <a:cubicBezTo>
                    <a:pt x="10" y="116"/>
                    <a:pt x="12" y="119"/>
                    <a:pt x="12" y="122"/>
                  </a:cubicBezTo>
                  <a:cubicBezTo>
                    <a:pt x="12" y="132"/>
                    <a:pt x="12" y="132"/>
                    <a:pt x="12" y="132"/>
                  </a:cubicBezTo>
                  <a:cubicBezTo>
                    <a:pt x="12" y="139"/>
                    <a:pt x="18" y="144"/>
                    <a:pt x="24" y="144"/>
                  </a:cubicBezTo>
                  <a:cubicBezTo>
                    <a:pt x="204" y="144"/>
                    <a:pt x="204" y="144"/>
                    <a:pt x="204" y="144"/>
                  </a:cubicBezTo>
                  <a:cubicBezTo>
                    <a:pt x="211" y="144"/>
                    <a:pt x="216" y="139"/>
                    <a:pt x="216" y="132"/>
                  </a:cubicBezTo>
                  <a:cubicBezTo>
                    <a:pt x="216" y="24"/>
                    <a:pt x="216" y="24"/>
                    <a:pt x="216" y="24"/>
                  </a:cubicBezTo>
                  <a:cubicBezTo>
                    <a:pt x="216" y="18"/>
                    <a:pt x="211" y="12"/>
                    <a:pt x="204" y="12"/>
                  </a:cubicBezTo>
                  <a:cubicBezTo>
                    <a:pt x="24" y="12"/>
                    <a:pt x="24" y="12"/>
                    <a:pt x="24" y="12"/>
                  </a:cubicBezTo>
                  <a:cubicBezTo>
                    <a:pt x="18" y="12"/>
                    <a:pt x="12" y="18"/>
                    <a:pt x="12" y="24"/>
                  </a:cubicBezTo>
                  <a:cubicBezTo>
                    <a:pt x="12" y="42"/>
                    <a:pt x="12" y="42"/>
                    <a:pt x="12" y="42"/>
                  </a:cubicBezTo>
                  <a:cubicBezTo>
                    <a:pt x="12" y="46"/>
                    <a:pt x="10" y="48"/>
                    <a:pt x="6" y="48"/>
                  </a:cubicBezTo>
                  <a:cubicBezTo>
                    <a:pt x="3" y="48"/>
                    <a:pt x="0" y="46"/>
                    <a:pt x="0" y="42"/>
                  </a:cubicBezTo>
                  <a:cubicBezTo>
                    <a:pt x="0" y="24"/>
                    <a:pt x="0" y="24"/>
                    <a:pt x="0" y="24"/>
                  </a:cubicBezTo>
                  <a:cubicBezTo>
                    <a:pt x="0" y="11"/>
                    <a:pt x="11" y="0"/>
                    <a:pt x="24" y="0"/>
                  </a:cubicBezTo>
                  <a:cubicBezTo>
                    <a:pt x="204" y="0"/>
                    <a:pt x="204" y="0"/>
                    <a:pt x="204" y="0"/>
                  </a:cubicBezTo>
                  <a:cubicBezTo>
                    <a:pt x="217" y="0"/>
                    <a:pt x="228" y="11"/>
                    <a:pt x="228" y="24"/>
                  </a:cubicBezTo>
                  <a:cubicBezTo>
                    <a:pt x="228" y="132"/>
                    <a:pt x="228" y="132"/>
                    <a:pt x="228" y="132"/>
                  </a:cubicBezTo>
                  <a:cubicBezTo>
                    <a:pt x="228" y="145"/>
                    <a:pt x="217" y="156"/>
                    <a:pt x="204"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cs typeface="Arial" charset="0"/>
              </a:endParaRPr>
            </a:p>
          </p:txBody>
        </p:sp>
        <p:sp>
          <p:nvSpPr>
            <p:cNvPr id="21" name="Freeform 190">
              <a:extLst>
                <a:ext uri="{FF2B5EF4-FFF2-40B4-BE49-F238E27FC236}">
                  <a16:creationId xmlns:a16="http://schemas.microsoft.com/office/drawing/2014/main" id="{266FC120-395A-A593-68F4-BC046ED712FE}"/>
                </a:ext>
              </a:extLst>
            </p:cNvPr>
            <p:cNvSpPr>
              <a:spLocks/>
            </p:cNvSpPr>
            <p:nvPr/>
          </p:nvSpPr>
          <p:spPr bwMode="auto">
            <a:xfrm>
              <a:off x="4980039" y="4930418"/>
              <a:ext cx="83507" cy="20591"/>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6" y="0"/>
                    <a:pt x="48" y="3"/>
                    <a:pt x="48" y="6"/>
                  </a:cubicBezTo>
                  <a:cubicBezTo>
                    <a:pt x="48" y="10"/>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cs typeface="Arial" charset="0"/>
              </a:endParaRPr>
            </a:p>
          </p:txBody>
        </p:sp>
      </p:grpSp>
      <p:grpSp>
        <p:nvGrpSpPr>
          <p:cNvPr id="73" name="Group 72">
            <a:extLst>
              <a:ext uri="{FF2B5EF4-FFF2-40B4-BE49-F238E27FC236}">
                <a16:creationId xmlns:a16="http://schemas.microsoft.com/office/drawing/2014/main" id="{153BEC3D-B3CD-9D68-5B2E-828B372DA168}"/>
              </a:ext>
            </a:extLst>
          </p:cNvPr>
          <p:cNvGrpSpPr/>
          <p:nvPr/>
        </p:nvGrpSpPr>
        <p:grpSpPr>
          <a:xfrm>
            <a:off x="5221183" y="5015574"/>
            <a:ext cx="478091" cy="468312"/>
            <a:chOff x="1338274" y="708819"/>
            <a:chExt cx="478091" cy="468312"/>
          </a:xfrm>
          <a:solidFill>
            <a:schemeClr val="accent2"/>
          </a:solidFill>
        </p:grpSpPr>
        <p:sp>
          <p:nvSpPr>
            <p:cNvPr id="61" name="Freeform 5">
              <a:extLst>
                <a:ext uri="{FF2B5EF4-FFF2-40B4-BE49-F238E27FC236}">
                  <a16:creationId xmlns:a16="http://schemas.microsoft.com/office/drawing/2014/main" id="{571D5981-49D3-5B8F-EF87-EDA53DAD617D}"/>
                </a:ext>
              </a:extLst>
            </p:cNvPr>
            <p:cNvSpPr>
              <a:spLocks noEditPoints="1"/>
            </p:cNvSpPr>
            <p:nvPr/>
          </p:nvSpPr>
          <p:spPr bwMode="auto">
            <a:xfrm>
              <a:off x="1498000" y="708819"/>
              <a:ext cx="318365" cy="311846"/>
            </a:xfrm>
            <a:custGeom>
              <a:avLst/>
              <a:gdLst>
                <a:gd name="T0" fmla="*/ 96 w 192"/>
                <a:gd name="T1" fmla="*/ 192 h 192"/>
                <a:gd name="T2" fmla="*/ 0 w 192"/>
                <a:gd name="T3" fmla="*/ 96 h 192"/>
                <a:gd name="T4" fmla="*/ 96 w 192"/>
                <a:gd name="T5" fmla="*/ 0 h 192"/>
                <a:gd name="T6" fmla="*/ 192 w 192"/>
                <a:gd name="T7" fmla="*/ 96 h 192"/>
                <a:gd name="T8" fmla="*/ 96 w 192"/>
                <a:gd name="T9" fmla="*/ 192 h 192"/>
                <a:gd name="T10" fmla="*/ 96 w 192"/>
                <a:gd name="T11" fmla="*/ 12 h 192"/>
                <a:gd name="T12" fmla="*/ 12 w 192"/>
                <a:gd name="T13" fmla="*/ 96 h 192"/>
                <a:gd name="T14" fmla="*/ 96 w 192"/>
                <a:gd name="T15" fmla="*/ 180 h 192"/>
                <a:gd name="T16" fmla="*/ 180 w 192"/>
                <a:gd name="T17" fmla="*/ 96 h 192"/>
                <a:gd name="T18" fmla="*/ 96 w 192"/>
                <a:gd name="T19"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92"/>
                  </a:moveTo>
                  <a:cubicBezTo>
                    <a:pt x="43" y="192"/>
                    <a:pt x="0" y="149"/>
                    <a:pt x="0" y="96"/>
                  </a:cubicBezTo>
                  <a:cubicBezTo>
                    <a:pt x="0" y="43"/>
                    <a:pt x="43" y="0"/>
                    <a:pt x="96" y="0"/>
                  </a:cubicBezTo>
                  <a:cubicBezTo>
                    <a:pt x="149" y="0"/>
                    <a:pt x="192" y="43"/>
                    <a:pt x="192" y="96"/>
                  </a:cubicBezTo>
                  <a:cubicBezTo>
                    <a:pt x="192" y="149"/>
                    <a:pt x="149" y="192"/>
                    <a:pt x="96" y="192"/>
                  </a:cubicBezTo>
                  <a:close/>
                  <a:moveTo>
                    <a:pt x="96" y="12"/>
                  </a:moveTo>
                  <a:cubicBezTo>
                    <a:pt x="50" y="12"/>
                    <a:pt x="12" y="49"/>
                    <a:pt x="12" y="96"/>
                  </a:cubicBezTo>
                  <a:cubicBezTo>
                    <a:pt x="12" y="142"/>
                    <a:pt x="50" y="180"/>
                    <a:pt x="96" y="180"/>
                  </a:cubicBezTo>
                  <a:cubicBezTo>
                    <a:pt x="142" y="180"/>
                    <a:pt x="180" y="142"/>
                    <a:pt x="180" y="96"/>
                  </a:cubicBezTo>
                  <a:cubicBezTo>
                    <a:pt x="180" y="49"/>
                    <a:pt x="142" y="12"/>
                    <a:pt x="9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62" name="Freeform 6">
              <a:extLst>
                <a:ext uri="{FF2B5EF4-FFF2-40B4-BE49-F238E27FC236}">
                  <a16:creationId xmlns:a16="http://schemas.microsoft.com/office/drawing/2014/main" id="{4746EF70-60EB-B3D2-DA99-6782C8D3CE6F}"/>
                </a:ext>
              </a:extLst>
            </p:cNvPr>
            <p:cNvSpPr>
              <a:spLocks/>
            </p:cNvSpPr>
            <p:nvPr/>
          </p:nvSpPr>
          <p:spPr bwMode="auto">
            <a:xfrm>
              <a:off x="1646860" y="914181"/>
              <a:ext cx="20645" cy="39117"/>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3" y="24"/>
                    <a:pt x="0" y="21"/>
                    <a:pt x="0" y="18"/>
                  </a:cubicBezTo>
                  <a:cubicBezTo>
                    <a:pt x="0" y="6"/>
                    <a:pt x="0" y="6"/>
                    <a:pt x="0" y="6"/>
                  </a:cubicBezTo>
                  <a:cubicBezTo>
                    <a:pt x="0" y="2"/>
                    <a:pt x="3" y="0"/>
                    <a:pt x="6" y="0"/>
                  </a:cubicBezTo>
                  <a:cubicBezTo>
                    <a:pt x="9" y="0"/>
                    <a:pt x="12" y="2"/>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63" name="Freeform 7">
              <a:extLst>
                <a:ext uri="{FF2B5EF4-FFF2-40B4-BE49-F238E27FC236}">
                  <a16:creationId xmlns:a16="http://schemas.microsoft.com/office/drawing/2014/main" id="{B3F0E3D1-8FCE-75EF-E49E-A8E9AACDF449}"/>
                </a:ext>
              </a:extLst>
            </p:cNvPr>
            <p:cNvSpPr>
              <a:spLocks/>
            </p:cNvSpPr>
            <p:nvPr/>
          </p:nvSpPr>
          <p:spPr bwMode="auto">
            <a:xfrm>
              <a:off x="1646860" y="777273"/>
              <a:ext cx="20645" cy="39117"/>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3" y="24"/>
                    <a:pt x="0" y="21"/>
                    <a:pt x="0" y="18"/>
                  </a:cubicBezTo>
                  <a:cubicBezTo>
                    <a:pt x="0" y="6"/>
                    <a:pt x="0" y="6"/>
                    <a:pt x="0" y="6"/>
                  </a:cubicBezTo>
                  <a:cubicBezTo>
                    <a:pt x="0" y="2"/>
                    <a:pt x="3" y="0"/>
                    <a:pt x="6" y="0"/>
                  </a:cubicBezTo>
                  <a:cubicBezTo>
                    <a:pt x="9" y="0"/>
                    <a:pt x="12" y="2"/>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64" name="Freeform 8">
              <a:extLst>
                <a:ext uri="{FF2B5EF4-FFF2-40B4-BE49-F238E27FC236}">
                  <a16:creationId xmlns:a16="http://schemas.microsoft.com/office/drawing/2014/main" id="{6AA1DC00-FD91-73C1-0109-8C19EECAB87E}"/>
                </a:ext>
              </a:extLst>
            </p:cNvPr>
            <p:cNvSpPr>
              <a:spLocks/>
            </p:cNvSpPr>
            <p:nvPr/>
          </p:nvSpPr>
          <p:spPr bwMode="auto">
            <a:xfrm>
              <a:off x="1617523" y="796831"/>
              <a:ext cx="79320" cy="136908"/>
            </a:xfrm>
            <a:custGeom>
              <a:avLst/>
              <a:gdLst>
                <a:gd name="T0" fmla="*/ 24 w 48"/>
                <a:gd name="T1" fmla="*/ 84 h 84"/>
                <a:gd name="T2" fmla="*/ 0 w 48"/>
                <a:gd name="T3" fmla="*/ 60 h 84"/>
                <a:gd name="T4" fmla="*/ 6 w 48"/>
                <a:gd name="T5" fmla="*/ 54 h 84"/>
                <a:gd name="T6" fmla="*/ 12 w 48"/>
                <a:gd name="T7" fmla="*/ 60 h 84"/>
                <a:gd name="T8" fmla="*/ 24 w 48"/>
                <a:gd name="T9" fmla="*/ 72 h 84"/>
                <a:gd name="T10" fmla="*/ 36 w 48"/>
                <a:gd name="T11" fmla="*/ 60 h 84"/>
                <a:gd name="T12" fmla="*/ 24 w 48"/>
                <a:gd name="T13" fmla="*/ 48 h 84"/>
                <a:gd name="T14" fmla="*/ 0 w 48"/>
                <a:gd name="T15" fmla="*/ 24 h 84"/>
                <a:gd name="T16" fmla="*/ 24 w 48"/>
                <a:gd name="T17" fmla="*/ 0 h 84"/>
                <a:gd name="T18" fmla="*/ 48 w 48"/>
                <a:gd name="T19" fmla="*/ 24 h 84"/>
                <a:gd name="T20" fmla="*/ 42 w 48"/>
                <a:gd name="T21" fmla="*/ 30 h 84"/>
                <a:gd name="T22" fmla="*/ 36 w 48"/>
                <a:gd name="T23" fmla="*/ 24 h 84"/>
                <a:gd name="T24" fmla="*/ 24 w 48"/>
                <a:gd name="T25" fmla="*/ 12 h 84"/>
                <a:gd name="T26" fmla="*/ 12 w 48"/>
                <a:gd name="T27" fmla="*/ 24 h 84"/>
                <a:gd name="T28" fmla="*/ 24 w 48"/>
                <a:gd name="T29" fmla="*/ 36 h 84"/>
                <a:gd name="T30" fmla="*/ 48 w 48"/>
                <a:gd name="T31" fmla="*/ 60 h 84"/>
                <a:gd name="T32" fmla="*/ 24 w 48"/>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84">
                  <a:moveTo>
                    <a:pt x="24" y="84"/>
                  </a:moveTo>
                  <a:cubicBezTo>
                    <a:pt x="11" y="84"/>
                    <a:pt x="0" y="73"/>
                    <a:pt x="0" y="60"/>
                  </a:cubicBezTo>
                  <a:cubicBezTo>
                    <a:pt x="0" y="56"/>
                    <a:pt x="3" y="54"/>
                    <a:pt x="6" y="54"/>
                  </a:cubicBezTo>
                  <a:cubicBezTo>
                    <a:pt x="9" y="54"/>
                    <a:pt x="12" y="56"/>
                    <a:pt x="12" y="60"/>
                  </a:cubicBezTo>
                  <a:cubicBezTo>
                    <a:pt x="12" y="66"/>
                    <a:pt x="17" y="72"/>
                    <a:pt x="24" y="72"/>
                  </a:cubicBezTo>
                  <a:cubicBezTo>
                    <a:pt x="30" y="72"/>
                    <a:pt x="36" y="66"/>
                    <a:pt x="36" y="60"/>
                  </a:cubicBezTo>
                  <a:cubicBezTo>
                    <a:pt x="36" y="53"/>
                    <a:pt x="30" y="48"/>
                    <a:pt x="24" y="48"/>
                  </a:cubicBezTo>
                  <a:cubicBezTo>
                    <a:pt x="11" y="48"/>
                    <a:pt x="0" y="37"/>
                    <a:pt x="0" y="24"/>
                  </a:cubicBezTo>
                  <a:cubicBezTo>
                    <a:pt x="0" y="10"/>
                    <a:pt x="11" y="0"/>
                    <a:pt x="24" y="0"/>
                  </a:cubicBezTo>
                  <a:cubicBezTo>
                    <a:pt x="37" y="0"/>
                    <a:pt x="48" y="10"/>
                    <a:pt x="48" y="24"/>
                  </a:cubicBezTo>
                  <a:cubicBezTo>
                    <a:pt x="48" y="27"/>
                    <a:pt x="45" y="30"/>
                    <a:pt x="42" y="30"/>
                  </a:cubicBezTo>
                  <a:cubicBezTo>
                    <a:pt x="39" y="30"/>
                    <a:pt x="36" y="27"/>
                    <a:pt x="36" y="24"/>
                  </a:cubicBezTo>
                  <a:cubicBezTo>
                    <a:pt x="36" y="17"/>
                    <a:pt x="30" y="12"/>
                    <a:pt x="24" y="12"/>
                  </a:cubicBezTo>
                  <a:cubicBezTo>
                    <a:pt x="17" y="12"/>
                    <a:pt x="12" y="17"/>
                    <a:pt x="12" y="24"/>
                  </a:cubicBezTo>
                  <a:cubicBezTo>
                    <a:pt x="12" y="30"/>
                    <a:pt x="17" y="36"/>
                    <a:pt x="24" y="36"/>
                  </a:cubicBezTo>
                  <a:cubicBezTo>
                    <a:pt x="37" y="36"/>
                    <a:pt x="48" y="46"/>
                    <a:pt x="48" y="60"/>
                  </a:cubicBezTo>
                  <a:cubicBezTo>
                    <a:pt x="48" y="73"/>
                    <a:pt x="37" y="84"/>
                    <a:pt x="2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65" name="Freeform 9">
              <a:extLst>
                <a:ext uri="{FF2B5EF4-FFF2-40B4-BE49-F238E27FC236}">
                  <a16:creationId xmlns:a16="http://schemas.microsoft.com/office/drawing/2014/main" id="{E12D1114-494B-A4E5-67CC-1B0A3BEE4BAC}"/>
                </a:ext>
              </a:extLst>
            </p:cNvPr>
            <p:cNvSpPr>
              <a:spLocks/>
            </p:cNvSpPr>
            <p:nvPr/>
          </p:nvSpPr>
          <p:spPr bwMode="auto">
            <a:xfrm>
              <a:off x="1338274" y="865285"/>
              <a:ext cx="318365" cy="311846"/>
            </a:xfrm>
            <a:custGeom>
              <a:avLst/>
              <a:gdLst>
                <a:gd name="T0" fmla="*/ 96 w 192"/>
                <a:gd name="T1" fmla="*/ 192 h 192"/>
                <a:gd name="T2" fmla="*/ 0 w 192"/>
                <a:gd name="T3" fmla="*/ 96 h 192"/>
                <a:gd name="T4" fmla="*/ 96 w 192"/>
                <a:gd name="T5" fmla="*/ 0 h 192"/>
                <a:gd name="T6" fmla="*/ 101 w 192"/>
                <a:gd name="T7" fmla="*/ 0 h 192"/>
                <a:gd name="T8" fmla="*/ 103 w 192"/>
                <a:gd name="T9" fmla="*/ 0 h 192"/>
                <a:gd name="T10" fmla="*/ 108 w 192"/>
                <a:gd name="T11" fmla="*/ 6 h 192"/>
                <a:gd name="T12" fmla="*/ 102 w 192"/>
                <a:gd name="T13" fmla="*/ 12 h 192"/>
                <a:gd name="T14" fmla="*/ 100 w 192"/>
                <a:gd name="T15" fmla="*/ 12 h 192"/>
                <a:gd name="T16" fmla="*/ 96 w 192"/>
                <a:gd name="T17" fmla="*/ 12 h 192"/>
                <a:gd name="T18" fmla="*/ 12 w 192"/>
                <a:gd name="T19" fmla="*/ 96 h 192"/>
                <a:gd name="T20" fmla="*/ 96 w 192"/>
                <a:gd name="T21" fmla="*/ 180 h 192"/>
                <a:gd name="T22" fmla="*/ 180 w 192"/>
                <a:gd name="T23" fmla="*/ 96 h 192"/>
                <a:gd name="T24" fmla="*/ 180 w 192"/>
                <a:gd name="T25" fmla="*/ 91 h 192"/>
                <a:gd name="T26" fmla="*/ 180 w 192"/>
                <a:gd name="T27" fmla="*/ 90 h 192"/>
                <a:gd name="T28" fmla="*/ 185 w 192"/>
                <a:gd name="T29" fmla="*/ 83 h 192"/>
                <a:gd name="T30" fmla="*/ 192 w 192"/>
                <a:gd name="T31" fmla="*/ 89 h 192"/>
                <a:gd name="T32" fmla="*/ 192 w 192"/>
                <a:gd name="T33" fmla="*/ 91 h 192"/>
                <a:gd name="T34" fmla="*/ 192 w 192"/>
                <a:gd name="T35" fmla="*/ 96 h 192"/>
                <a:gd name="T36" fmla="*/ 96 w 192"/>
                <a:gd name="T3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2" h="192">
                  <a:moveTo>
                    <a:pt x="96" y="192"/>
                  </a:moveTo>
                  <a:cubicBezTo>
                    <a:pt x="43" y="192"/>
                    <a:pt x="0" y="149"/>
                    <a:pt x="0" y="96"/>
                  </a:cubicBezTo>
                  <a:cubicBezTo>
                    <a:pt x="0" y="43"/>
                    <a:pt x="43" y="0"/>
                    <a:pt x="96" y="0"/>
                  </a:cubicBezTo>
                  <a:cubicBezTo>
                    <a:pt x="98" y="0"/>
                    <a:pt x="99" y="0"/>
                    <a:pt x="101" y="0"/>
                  </a:cubicBezTo>
                  <a:cubicBezTo>
                    <a:pt x="103" y="0"/>
                    <a:pt x="103" y="0"/>
                    <a:pt x="103" y="0"/>
                  </a:cubicBezTo>
                  <a:cubicBezTo>
                    <a:pt x="106" y="0"/>
                    <a:pt x="108" y="3"/>
                    <a:pt x="108" y="6"/>
                  </a:cubicBezTo>
                  <a:cubicBezTo>
                    <a:pt x="108" y="10"/>
                    <a:pt x="105" y="12"/>
                    <a:pt x="102" y="12"/>
                  </a:cubicBezTo>
                  <a:cubicBezTo>
                    <a:pt x="100" y="12"/>
                    <a:pt x="100" y="12"/>
                    <a:pt x="100" y="12"/>
                  </a:cubicBezTo>
                  <a:cubicBezTo>
                    <a:pt x="99" y="12"/>
                    <a:pt x="97" y="12"/>
                    <a:pt x="96" y="12"/>
                  </a:cubicBezTo>
                  <a:cubicBezTo>
                    <a:pt x="50" y="12"/>
                    <a:pt x="12" y="49"/>
                    <a:pt x="12" y="96"/>
                  </a:cubicBezTo>
                  <a:cubicBezTo>
                    <a:pt x="12" y="142"/>
                    <a:pt x="50" y="180"/>
                    <a:pt x="96" y="180"/>
                  </a:cubicBezTo>
                  <a:cubicBezTo>
                    <a:pt x="142" y="180"/>
                    <a:pt x="180" y="142"/>
                    <a:pt x="180" y="96"/>
                  </a:cubicBezTo>
                  <a:cubicBezTo>
                    <a:pt x="180" y="94"/>
                    <a:pt x="180" y="93"/>
                    <a:pt x="180" y="91"/>
                  </a:cubicBezTo>
                  <a:cubicBezTo>
                    <a:pt x="180" y="90"/>
                    <a:pt x="180" y="90"/>
                    <a:pt x="180" y="90"/>
                  </a:cubicBezTo>
                  <a:cubicBezTo>
                    <a:pt x="179" y="86"/>
                    <a:pt x="182" y="84"/>
                    <a:pt x="185" y="83"/>
                  </a:cubicBezTo>
                  <a:cubicBezTo>
                    <a:pt x="188" y="83"/>
                    <a:pt x="191" y="86"/>
                    <a:pt x="192" y="89"/>
                  </a:cubicBezTo>
                  <a:cubicBezTo>
                    <a:pt x="192" y="91"/>
                    <a:pt x="192" y="91"/>
                    <a:pt x="192" y="91"/>
                  </a:cubicBezTo>
                  <a:cubicBezTo>
                    <a:pt x="192" y="92"/>
                    <a:pt x="192" y="94"/>
                    <a:pt x="192" y="96"/>
                  </a:cubicBezTo>
                  <a:cubicBezTo>
                    <a:pt x="192" y="149"/>
                    <a:pt x="149" y="192"/>
                    <a:pt x="9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66" name="Freeform 10">
              <a:extLst>
                <a:ext uri="{FF2B5EF4-FFF2-40B4-BE49-F238E27FC236}">
                  <a16:creationId xmlns:a16="http://schemas.microsoft.com/office/drawing/2014/main" id="{BD5C2163-004D-6D3D-F9AF-E6333DE9F406}"/>
                </a:ext>
              </a:extLst>
            </p:cNvPr>
            <p:cNvSpPr>
              <a:spLocks/>
            </p:cNvSpPr>
            <p:nvPr/>
          </p:nvSpPr>
          <p:spPr bwMode="auto">
            <a:xfrm>
              <a:off x="1437152" y="947865"/>
              <a:ext cx="90185" cy="156466"/>
            </a:xfrm>
            <a:custGeom>
              <a:avLst/>
              <a:gdLst>
                <a:gd name="T0" fmla="*/ 48 w 54"/>
                <a:gd name="T1" fmla="*/ 96 h 96"/>
                <a:gd name="T2" fmla="*/ 0 w 54"/>
                <a:gd name="T3" fmla="*/ 48 h 96"/>
                <a:gd name="T4" fmla="*/ 48 w 54"/>
                <a:gd name="T5" fmla="*/ 0 h 96"/>
                <a:gd name="T6" fmla="*/ 54 w 54"/>
                <a:gd name="T7" fmla="*/ 6 h 96"/>
                <a:gd name="T8" fmla="*/ 48 w 54"/>
                <a:gd name="T9" fmla="*/ 12 h 96"/>
                <a:gd name="T10" fmla="*/ 12 w 54"/>
                <a:gd name="T11" fmla="*/ 48 h 96"/>
                <a:gd name="T12" fmla="*/ 48 w 54"/>
                <a:gd name="T13" fmla="*/ 84 h 96"/>
                <a:gd name="T14" fmla="*/ 54 w 54"/>
                <a:gd name="T15" fmla="*/ 90 h 96"/>
                <a:gd name="T16" fmla="*/ 48 w 54"/>
                <a:gd name="T1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6">
                  <a:moveTo>
                    <a:pt x="48" y="96"/>
                  </a:moveTo>
                  <a:cubicBezTo>
                    <a:pt x="21" y="96"/>
                    <a:pt x="0" y="75"/>
                    <a:pt x="0" y="48"/>
                  </a:cubicBezTo>
                  <a:cubicBezTo>
                    <a:pt x="0" y="22"/>
                    <a:pt x="21" y="0"/>
                    <a:pt x="48" y="0"/>
                  </a:cubicBezTo>
                  <a:cubicBezTo>
                    <a:pt x="51" y="0"/>
                    <a:pt x="54" y="3"/>
                    <a:pt x="54" y="6"/>
                  </a:cubicBezTo>
                  <a:cubicBezTo>
                    <a:pt x="54" y="9"/>
                    <a:pt x="51" y="12"/>
                    <a:pt x="48" y="12"/>
                  </a:cubicBezTo>
                  <a:cubicBezTo>
                    <a:pt x="28" y="12"/>
                    <a:pt x="12" y="28"/>
                    <a:pt x="12" y="48"/>
                  </a:cubicBezTo>
                  <a:cubicBezTo>
                    <a:pt x="12" y="68"/>
                    <a:pt x="28" y="84"/>
                    <a:pt x="48" y="84"/>
                  </a:cubicBezTo>
                  <a:cubicBezTo>
                    <a:pt x="51" y="84"/>
                    <a:pt x="54" y="87"/>
                    <a:pt x="54" y="90"/>
                  </a:cubicBezTo>
                  <a:cubicBezTo>
                    <a:pt x="54" y="93"/>
                    <a:pt x="51" y="96"/>
                    <a:pt x="4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67" name="Freeform 11">
              <a:extLst>
                <a:ext uri="{FF2B5EF4-FFF2-40B4-BE49-F238E27FC236}">
                  <a16:creationId xmlns:a16="http://schemas.microsoft.com/office/drawing/2014/main" id="{23C0DA79-0C09-E527-402E-2D6242B2F0EE}"/>
                </a:ext>
              </a:extLst>
            </p:cNvPr>
            <p:cNvSpPr>
              <a:spLocks/>
            </p:cNvSpPr>
            <p:nvPr/>
          </p:nvSpPr>
          <p:spPr bwMode="auto">
            <a:xfrm>
              <a:off x="1417594" y="996760"/>
              <a:ext cx="99964" cy="1955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3"/>
                    <a:pt x="3" y="0"/>
                    <a:pt x="6" y="0"/>
                  </a:cubicBezTo>
                  <a:cubicBezTo>
                    <a:pt x="54" y="0"/>
                    <a:pt x="54" y="0"/>
                    <a:pt x="54" y="0"/>
                  </a:cubicBezTo>
                  <a:cubicBezTo>
                    <a:pt x="57" y="0"/>
                    <a:pt x="60" y="3"/>
                    <a:pt x="60" y="6"/>
                  </a:cubicBezTo>
                  <a:cubicBezTo>
                    <a:pt x="60" y="9"/>
                    <a:pt x="57"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68" name="Freeform 12">
              <a:extLst>
                <a:ext uri="{FF2B5EF4-FFF2-40B4-BE49-F238E27FC236}">
                  <a16:creationId xmlns:a16="http://schemas.microsoft.com/office/drawing/2014/main" id="{B5F0F958-74EA-6A73-EF59-3699CA9FD825}"/>
                </a:ext>
              </a:extLst>
            </p:cNvPr>
            <p:cNvSpPr>
              <a:spLocks/>
            </p:cNvSpPr>
            <p:nvPr/>
          </p:nvSpPr>
          <p:spPr bwMode="auto">
            <a:xfrm>
              <a:off x="1417594" y="1035877"/>
              <a:ext cx="99964" cy="1955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3"/>
                    <a:pt x="3" y="0"/>
                    <a:pt x="6" y="0"/>
                  </a:cubicBezTo>
                  <a:cubicBezTo>
                    <a:pt x="54" y="0"/>
                    <a:pt x="54" y="0"/>
                    <a:pt x="54" y="0"/>
                  </a:cubicBezTo>
                  <a:cubicBezTo>
                    <a:pt x="57" y="0"/>
                    <a:pt x="60" y="3"/>
                    <a:pt x="60" y="6"/>
                  </a:cubicBezTo>
                  <a:cubicBezTo>
                    <a:pt x="60" y="9"/>
                    <a:pt x="57"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69" name="Freeform 13">
              <a:extLst>
                <a:ext uri="{FF2B5EF4-FFF2-40B4-BE49-F238E27FC236}">
                  <a16:creationId xmlns:a16="http://schemas.microsoft.com/office/drawing/2014/main" id="{3368CAD8-049E-4AF3-C709-83D8CEC463C7}"/>
                </a:ext>
              </a:extLst>
            </p:cNvPr>
            <p:cNvSpPr>
              <a:spLocks/>
            </p:cNvSpPr>
            <p:nvPr/>
          </p:nvSpPr>
          <p:spPr bwMode="auto">
            <a:xfrm>
              <a:off x="1345880" y="794658"/>
              <a:ext cx="102138" cy="60848"/>
            </a:xfrm>
            <a:custGeom>
              <a:avLst/>
              <a:gdLst>
                <a:gd name="T0" fmla="*/ 31 w 61"/>
                <a:gd name="T1" fmla="*/ 37 h 37"/>
                <a:gd name="T2" fmla="*/ 26 w 61"/>
                <a:gd name="T3" fmla="*/ 35 h 37"/>
                <a:gd name="T4" fmla="*/ 2 w 61"/>
                <a:gd name="T5" fmla="*/ 11 h 37"/>
                <a:gd name="T6" fmla="*/ 2 w 61"/>
                <a:gd name="T7" fmla="*/ 3 h 37"/>
                <a:gd name="T8" fmla="*/ 11 w 61"/>
                <a:gd name="T9" fmla="*/ 3 h 37"/>
                <a:gd name="T10" fmla="*/ 31 w 61"/>
                <a:gd name="T11" fmla="*/ 22 h 37"/>
                <a:gd name="T12" fmla="*/ 50 w 61"/>
                <a:gd name="T13" fmla="*/ 3 h 37"/>
                <a:gd name="T14" fmla="*/ 59 w 61"/>
                <a:gd name="T15" fmla="*/ 3 h 37"/>
                <a:gd name="T16" fmla="*/ 59 w 61"/>
                <a:gd name="T17" fmla="*/ 11 h 37"/>
                <a:gd name="T18" fmla="*/ 35 w 61"/>
                <a:gd name="T19" fmla="*/ 35 h 37"/>
                <a:gd name="T20" fmla="*/ 31 w 61"/>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7">
                  <a:moveTo>
                    <a:pt x="31" y="37"/>
                  </a:moveTo>
                  <a:cubicBezTo>
                    <a:pt x="29" y="37"/>
                    <a:pt x="28" y="36"/>
                    <a:pt x="26" y="35"/>
                  </a:cubicBezTo>
                  <a:cubicBezTo>
                    <a:pt x="2" y="11"/>
                    <a:pt x="2" y="11"/>
                    <a:pt x="2" y="11"/>
                  </a:cubicBezTo>
                  <a:cubicBezTo>
                    <a:pt x="0" y="9"/>
                    <a:pt x="0" y="5"/>
                    <a:pt x="2" y="3"/>
                  </a:cubicBezTo>
                  <a:cubicBezTo>
                    <a:pt x="5" y="0"/>
                    <a:pt x="8" y="0"/>
                    <a:pt x="11" y="3"/>
                  </a:cubicBezTo>
                  <a:cubicBezTo>
                    <a:pt x="31" y="22"/>
                    <a:pt x="31" y="22"/>
                    <a:pt x="31" y="22"/>
                  </a:cubicBezTo>
                  <a:cubicBezTo>
                    <a:pt x="50" y="3"/>
                    <a:pt x="50" y="3"/>
                    <a:pt x="50" y="3"/>
                  </a:cubicBezTo>
                  <a:cubicBezTo>
                    <a:pt x="53" y="0"/>
                    <a:pt x="56" y="0"/>
                    <a:pt x="59" y="3"/>
                  </a:cubicBezTo>
                  <a:cubicBezTo>
                    <a:pt x="61" y="5"/>
                    <a:pt x="61" y="9"/>
                    <a:pt x="59" y="11"/>
                  </a:cubicBezTo>
                  <a:cubicBezTo>
                    <a:pt x="35" y="35"/>
                    <a:pt x="35" y="35"/>
                    <a:pt x="35" y="35"/>
                  </a:cubicBezTo>
                  <a:cubicBezTo>
                    <a:pt x="34" y="36"/>
                    <a:pt x="32" y="37"/>
                    <a:pt x="3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70" name="Freeform 14">
              <a:extLst>
                <a:ext uri="{FF2B5EF4-FFF2-40B4-BE49-F238E27FC236}">
                  <a16:creationId xmlns:a16="http://schemas.microsoft.com/office/drawing/2014/main" id="{0CFBF9E2-3DD3-469B-0E0A-51AF59DD5B33}"/>
                </a:ext>
              </a:extLst>
            </p:cNvPr>
            <p:cNvSpPr>
              <a:spLocks/>
            </p:cNvSpPr>
            <p:nvPr/>
          </p:nvSpPr>
          <p:spPr bwMode="auto">
            <a:xfrm>
              <a:off x="1388256" y="718598"/>
              <a:ext cx="117350" cy="136908"/>
            </a:xfrm>
            <a:custGeom>
              <a:avLst/>
              <a:gdLst>
                <a:gd name="T0" fmla="*/ 6 w 71"/>
                <a:gd name="T1" fmla="*/ 84 h 84"/>
                <a:gd name="T2" fmla="*/ 0 w 71"/>
                <a:gd name="T3" fmla="*/ 78 h 84"/>
                <a:gd name="T4" fmla="*/ 0 w 71"/>
                <a:gd name="T5" fmla="*/ 66 h 84"/>
                <a:gd name="T6" fmla="*/ 19 w 71"/>
                <a:gd name="T7" fmla="*/ 19 h 84"/>
                <a:gd name="T8" fmla="*/ 65 w 71"/>
                <a:gd name="T9" fmla="*/ 0 h 84"/>
                <a:gd name="T10" fmla="*/ 65 w 71"/>
                <a:gd name="T11" fmla="*/ 0 h 84"/>
                <a:gd name="T12" fmla="*/ 71 w 71"/>
                <a:gd name="T13" fmla="*/ 6 h 84"/>
                <a:gd name="T14" fmla="*/ 65 w 71"/>
                <a:gd name="T15" fmla="*/ 12 h 84"/>
                <a:gd name="T16" fmla="*/ 27 w 71"/>
                <a:gd name="T17" fmla="*/ 28 h 84"/>
                <a:gd name="T18" fmla="*/ 12 w 71"/>
                <a:gd name="T19" fmla="*/ 66 h 84"/>
                <a:gd name="T20" fmla="*/ 12 w 71"/>
                <a:gd name="T21" fmla="*/ 78 h 84"/>
                <a:gd name="T22" fmla="*/ 6 w 71"/>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84">
                  <a:moveTo>
                    <a:pt x="6" y="84"/>
                  </a:moveTo>
                  <a:cubicBezTo>
                    <a:pt x="2" y="84"/>
                    <a:pt x="0" y="81"/>
                    <a:pt x="0" y="78"/>
                  </a:cubicBezTo>
                  <a:cubicBezTo>
                    <a:pt x="0" y="66"/>
                    <a:pt x="0" y="66"/>
                    <a:pt x="0" y="66"/>
                  </a:cubicBezTo>
                  <a:cubicBezTo>
                    <a:pt x="0" y="48"/>
                    <a:pt x="6" y="32"/>
                    <a:pt x="19" y="19"/>
                  </a:cubicBezTo>
                  <a:cubicBezTo>
                    <a:pt x="31" y="7"/>
                    <a:pt x="48" y="0"/>
                    <a:pt x="65" y="0"/>
                  </a:cubicBezTo>
                  <a:cubicBezTo>
                    <a:pt x="65" y="0"/>
                    <a:pt x="65" y="0"/>
                    <a:pt x="65" y="0"/>
                  </a:cubicBezTo>
                  <a:cubicBezTo>
                    <a:pt x="69" y="0"/>
                    <a:pt x="71" y="2"/>
                    <a:pt x="71" y="6"/>
                  </a:cubicBezTo>
                  <a:cubicBezTo>
                    <a:pt x="71" y="9"/>
                    <a:pt x="69" y="12"/>
                    <a:pt x="65" y="12"/>
                  </a:cubicBezTo>
                  <a:cubicBezTo>
                    <a:pt x="51" y="12"/>
                    <a:pt x="38" y="17"/>
                    <a:pt x="27" y="28"/>
                  </a:cubicBezTo>
                  <a:cubicBezTo>
                    <a:pt x="17" y="38"/>
                    <a:pt x="12" y="52"/>
                    <a:pt x="12" y="66"/>
                  </a:cubicBezTo>
                  <a:cubicBezTo>
                    <a:pt x="12" y="78"/>
                    <a:pt x="12" y="78"/>
                    <a:pt x="12" y="78"/>
                  </a:cubicBezTo>
                  <a:cubicBezTo>
                    <a:pt x="12" y="81"/>
                    <a:pt x="9" y="84"/>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71" name="Freeform 15">
              <a:extLst>
                <a:ext uri="{FF2B5EF4-FFF2-40B4-BE49-F238E27FC236}">
                  <a16:creationId xmlns:a16="http://schemas.microsoft.com/office/drawing/2014/main" id="{3706663F-63F7-0DEF-3877-BE7F7AA641C5}"/>
                </a:ext>
              </a:extLst>
            </p:cNvPr>
            <p:cNvSpPr>
              <a:spLocks/>
            </p:cNvSpPr>
            <p:nvPr/>
          </p:nvSpPr>
          <p:spPr bwMode="auto">
            <a:xfrm>
              <a:off x="1705535" y="1029357"/>
              <a:ext cx="103224" cy="59761"/>
            </a:xfrm>
            <a:custGeom>
              <a:avLst/>
              <a:gdLst>
                <a:gd name="T0" fmla="*/ 7 w 62"/>
                <a:gd name="T1" fmla="*/ 36 h 37"/>
                <a:gd name="T2" fmla="*/ 3 w 62"/>
                <a:gd name="T3" fmla="*/ 35 h 37"/>
                <a:gd name="T4" fmla="*/ 3 w 62"/>
                <a:gd name="T5" fmla="*/ 26 h 37"/>
                <a:gd name="T6" fmla="*/ 27 w 62"/>
                <a:gd name="T7" fmla="*/ 2 h 37"/>
                <a:gd name="T8" fmla="*/ 35 w 62"/>
                <a:gd name="T9" fmla="*/ 2 h 37"/>
                <a:gd name="T10" fmla="*/ 59 w 62"/>
                <a:gd name="T11" fmla="*/ 26 h 37"/>
                <a:gd name="T12" fmla="*/ 59 w 62"/>
                <a:gd name="T13" fmla="*/ 34 h 37"/>
                <a:gd name="T14" fmla="*/ 51 w 62"/>
                <a:gd name="T15" fmla="*/ 34 h 37"/>
                <a:gd name="T16" fmla="*/ 31 w 62"/>
                <a:gd name="T17" fmla="*/ 15 h 37"/>
                <a:gd name="T18" fmla="*/ 11 w 62"/>
                <a:gd name="T19" fmla="*/ 35 h 37"/>
                <a:gd name="T20" fmla="*/ 7 w 62"/>
                <a:gd name="T21"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37">
                  <a:moveTo>
                    <a:pt x="7" y="36"/>
                  </a:moveTo>
                  <a:cubicBezTo>
                    <a:pt x="6" y="36"/>
                    <a:pt x="4" y="36"/>
                    <a:pt x="3" y="35"/>
                  </a:cubicBezTo>
                  <a:cubicBezTo>
                    <a:pt x="0" y="32"/>
                    <a:pt x="0" y="29"/>
                    <a:pt x="3" y="26"/>
                  </a:cubicBezTo>
                  <a:cubicBezTo>
                    <a:pt x="27" y="2"/>
                    <a:pt x="27" y="2"/>
                    <a:pt x="27" y="2"/>
                  </a:cubicBezTo>
                  <a:cubicBezTo>
                    <a:pt x="29" y="0"/>
                    <a:pt x="33" y="0"/>
                    <a:pt x="35" y="2"/>
                  </a:cubicBezTo>
                  <a:cubicBezTo>
                    <a:pt x="59" y="26"/>
                    <a:pt x="59" y="26"/>
                    <a:pt x="59" y="26"/>
                  </a:cubicBezTo>
                  <a:cubicBezTo>
                    <a:pt x="62" y="28"/>
                    <a:pt x="62" y="32"/>
                    <a:pt x="59" y="34"/>
                  </a:cubicBezTo>
                  <a:cubicBezTo>
                    <a:pt x="57" y="37"/>
                    <a:pt x="53" y="37"/>
                    <a:pt x="51" y="34"/>
                  </a:cubicBezTo>
                  <a:cubicBezTo>
                    <a:pt x="31" y="15"/>
                    <a:pt x="31" y="15"/>
                    <a:pt x="31" y="15"/>
                  </a:cubicBezTo>
                  <a:cubicBezTo>
                    <a:pt x="11" y="35"/>
                    <a:pt x="11" y="35"/>
                    <a:pt x="11" y="35"/>
                  </a:cubicBezTo>
                  <a:cubicBezTo>
                    <a:pt x="10" y="36"/>
                    <a:pt x="9" y="36"/>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sp>
          <p:nvSpPr>
            <p:cNvPr id="72" name="Freeform 16">
              <a:extLst>
                <a:ext uri="{FF2B5EF4-FFF2-40B4-BE49-F238E27FC236}">
                  <a16:creationId xmlns:a16="http://schemas.microsoft.com/office/drawing/2014/main" id="{2CE08D7B-5D8D-056B-673D-9B8CA56E092F}"/>
                </a:ext>
              </a:extLst>
            </p:cNvPr>
            <p:cNvSpPr>
              <a:spLocks/>
            </p:cNvSpPr>
            <p:nvPr/>
          </p:nvSpPr>
          <p:spPr bwMode="auto">
            <a:xfrm>
              <a:off x="1646860" y="1029357"/>
              <a:ext cx="119523" cy="136908"/>
            </a:xfrm>
            <a:custGeom>
              <a:avLst/>
              <a:gdLst>
                <a:gd name="T0" fmla="*/ 6 w 72"/>
                <a:gd name="T1" fmla="*/ 84 h 84"/>
                <a:gd name="T2" fmla="*/ 0 w 72"/>
                <a:gd name="T3" fmla="*/ 78 h 84"/>
                <a:gd name="T4" fmla="*/ 6 w 72"/>
                <a:gd name="T5" fmla="*/ 72 h 84"/>
                <a:gd name="T6" fmla="*/ 60 w 72"/>
                <a:gd name="T7" fmla="*/ 18 h 84"/>
                <a:gd name="T8" fmla="*/ 60 w 72"/>
                <a:gd name="T9" fmla="*/ 6 h 84"/>
                <a:gd name="T10" fmla="*/ 66 w 72"/>
                <a:gd name="T11" fmla="*/ 0 h 84"/>
                <a:gd name="T12" fmla="*/ 66 w 72"/>
                <a:gd name="T13" fmla="*/ 0 h 84"/>
                <a:gd name="T14" fmla="*/ 72 w 72"/>
                <a:gd name="T15" fmla="*/ 6 h 84"/>
                <a:gd name="T16" fmla="*/ 72 w 72"/>
                <a:gd name="T17" fmla="*/ 18 h 84"/>
                <a:gd name="T18" fmla="*/ 6 w 72"/>
                <a:gd name="T19" fmla="*/ 84 h 84"/>
                <a:gd name="T20" fmla="*/ 6 w 72"/>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84">
                  <a:moveTo>
                    <a:pt x="6" y="84"/>
                  </a:moveTo>
                  <a:cubicBezTo>
                    <a:pt x="3" y="84"/>
                    <a:pt x="0" y="82"/>
                    <a:pt x="0" y="78"/>
                  </a:cubicBezTo>
                  <a:cubicBezTo>
                    <a:pt x="0" y="75"/>
                    <a:pt x="3" y="72"/>
                    <a:pt x="6" y="72"/>
                  </a:cubicBezTo>
                  <a:cubicBezTo>
                    <a:pt x="36" y="72"/>
                    <a:pt x="60" y="48"/>
                    <a:pt x="60" y="18"/>
                  </a:cubicBezTo>
                  <a:cubicBezTo>
                    <a:pt x="60" y="6"/>
                    <a:pt x="60" y="6"/>
                    <a:pt x="60" y="6"/>
                  </a:cubicBezTo>
                  <a:cubicBezTo>
                    <a:pt x="60" y="3"/>
                    <a:pt x="63" y="0"/>
                    <a:pt x="66" y="0"/>
                  </a:cubicBezTo>
                  <a:cubicBezTo>
                    <a:pt x="66" y="0"/>
                    <a:pt x="66" y="0"/>
                    <a:pt x="66" y="0"/>
                  </a:cubicBezTo>
                  <a:cubicBezTo>
                    <a:pt x="69" y="0"/>
                    <a:pt x="72" y="3"/>
                    <a:pt x="72" y="6"/>
                  </a:cubicBezTo>
                  <a:cubicBezTo>
                    <a:pt x="72" y="18"/>
                    <a:pt x="72" y="18"/>
                    <a:pt x="72" y="18"/>
                  </a:cubicBezTo>
                  <a:cubicBezTo>
                    <a:pt x="72" y="55"/>
                    <a:pt x="43" y="84"/>
                    <a:pt x="6" y="84"/>
                  </a:cubicBezTo>
                  <a:cubicBezTo>
                    <a:pt x="6" y="84"/>
                    <a:pt x="6" y="84"/>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latin typeface="Arial" charset="0"/>
                <a:cs typeface="Arial" charset="0"/>
              </a:endParaRPr>
            </a:p>
          </p:txBody>
        </p:sp>
      </p:grpSp>
      <p:sp>
        <p:nvSpPr>
          <p:cNvPr id="4" name="Text Placeholder 3">
            <a:extLst>
              <a:ext uri="{FF2B5EF4-FFF2-40B4-BE49-F238E27FC236}">
                <a16:creationId xmlns:a16="http://schemas.microsoft.com/office/drawing/2014/main" id="{B2A6337A-580B-D759-F2D0-B0A2DCCB85A5}"/>
              </a:ext>
            </a:extLst>
          </p:cNvPr>
          <p:cNvSpPr txBox="1">
            <a:spLocks/>
          </p:cNvSpPr>
          <p:nvPr/>
        </p:nvSpPr>
        <p:spPr>
          <a:xfrm>
            <a:off x="381000" y="937571"/>
            <a:ext cx="11430000" cy="500243"/>
          </a:xfrm>
          <a:prstGeom prst="rect">
            <a:avLst/>
          </a:prstGeom>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Wholesale CBDC enables various valuable use cases</a:t>
            </a:r>
          </a:p>
        </p:txBody>
      </p:sp>
      <p:grpSp>
        <p:nvGrpSpPr>
          <p:cNvPr id="24" name="Group 42">
            <a:extLst>
              <a:ext uri="{FF2B5EF4-FFF2-40B4-BE49-F238E27FC236}">
                <a16:creationId xmlns:a16="http://schemas.microsoft.com/office/drawing/2014/main" id="{B0D04D04-27C0-F26B-E933-3D67CD47AF6E}"/>
              </a:ext>
            </a:extLst>
          </p:cNvPr>
          <p:cNvGrpSpPr>
            <a:grpSpLocks noChangeAspect="1"/>
          </p:cNvGrpSpPr>
          <p:nvPr/>
        </p:nvGrpSpPr>
        <p:grpSpPr bwMode="auto">
          <a:xfrm>
            <a:off x="2371914" y="1653591"/>
            <a:ext cx="462626" cy="455773"/>
            <a:chOff x="2637" y="615"/>
            <a:chExt cx="419" cy="418"/>
          </a:xfrm>
          <a:solidFill>
            <a:sysClr val="window" lastClr="FFFFFF"/>
          </a:solidFill>
        </p:grpSpPr>
        <p:sp>
          <p:nvSpPr>
            <p:cNvPr id="25" name="Rectangle 43">
              <a:extLst>
                <a:ext uri="{FF2B5EF4-FFF2-40B4-BE49-F238E27FC236}">
                  <a16:creationId xmlns:a16="http://schemas.microsoft.com/office/drawing/2014/main" id="{C6A8A8E6-F154-BFCD-4E4D-9E620D397DE7}"/>
                </a:ext>
              </a:extLst>
            </p:cNvPr>
            <p:cNvSpPr>
              <a:spLocks noChangeArrowheads="1"/>
            </p:cNvSpPr>
            <p:nvPr/>
          </p:nvSpPr>
          <p:spPr bwMode="auto">
            <a:xfrm>
              <a:off x="2656" y="824"/>
              <a:ext cx="19"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26" name="Freeform 44">
              <a:extLst>
                <a:ext uri="{FF2B5EF4-FFF2-40B4-BE49-F238E27FC236}">
                  <a16:creationId xmlns:a16="http://schemas.microsoft.com/office/drawing/2014/main" id="{76052794-EAE9-B73F-1CEF-A2EA874BBC49}"/>
                </a:ext>
              </a:extLst>
            </p:cNvPr>
            <p:cNvSpPr>
              <a:spLocks/>
            </p:cNvSpPr>
            <p:nvPr/>
          </p:nvSpPr>
          <p:spPr bwMode="auto">
            <a:xfrm>
              <a:off x="2638" y="979"/>
              <a:ext cx="127"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2" y="12"/>
                    <a:pt x="0" y="9"/>
                    <a:pt x="0" y="6"/>
                  </a:cubicBezTo>
                  <a:cubicBezTo>
                    <a:pt x="0" y="3"/>
                    <a:pt x="2" y="0"/>
                    <a:pt x="6" y="0"/>
                  </a:cubicBezTo>
                  <a:cubicBezTo>
                    <a:pt x="78" y="0"/>
                    <a:pt x="78" y="0"/>
                    <a:pt x="78" y="0"/>
                  </a:cubicBezTo>
                  <a:cubicBezTo>
                    <a:pt x="81" y="0"/>
                    <a:pt x="84" y="3"/>
                    <a:pt x="84" y="6"/>
                  </a:cubicBezTo>
                  <a:cubicBezTo>
                    <a:pt x="84" y="9"/>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27" name="Freeform 45">
              <a:extLst>
                <a:ext uri="{FF2B5EF4-FFF2-40B4-BE49-F238E27FC236}">
                  <a16:creationId xmlns:a16="http://schemas.microsoft.com/office/drawing/2014/main" id="{AADCA0BA-2C7E-AA3C-8676-57A3B0F10E38}"/>
                </a:ext>
              </a:extLst>
            </p:cNvPr>
            <p:cNvSpPr>
              <a:spLocks/>
            </p:cNvSpPr>
            <p:nvPr/>
          </p:nvSpPr>
          <p:spPr bwMode="auto">
            <a:xfrm>
              <a:off x="2638" y="1015"/>
              <a:ext cx="418" cy="18"/>
            </a:xfrm>
            <a:custGeom>
              <a:avLst/>
              <a:gdLst>
                <a:gd name="T0" fmla="*/ 270 w 276"/>
                <a:gd name="T1" fmla="*/ 12 h 12"/>
                <a:gd name="T2" fmla="*/ 6 w 276"/>
                <a:gd name="T3" fmla="*/ 12 h 12"/>
                <a:gd name="T4" fmla="*/ 0 w 276"/>
                <a:gd name="T5" fmla="*/ 6 h 12"/>
                <a:gd name="T6" fmla="*/ 6 w 276"/>
                <a:gd name="T7" fmla="*/ 0 h 12"/>
                <a:gd name="T8" fmla="*/ 270 w 276"/>
                <a:gd name="T9" fmla="*/ 0 h 12"/>
                <a:gd name="T10" fmla="*/ 276 w 276"/>
                <a:gd name="T11" fmla="*/ 6 h 12"/>
                <a:gd name="T12" fmla="*/ 270 w 27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76" h="12">
                  <a:moveTo>
                    <a:pt x="270" y="12"/>
                  </a:moveTo>
                  <a:cubicBezTo>
                    <a:pt x="6" y="12"/>
                    <a:pt x="6" y="12"/>
                    <a:pt x="6" y="12"/>
                  </a:cubicBezTo>
                  <a:cubicBezTo>
                    <a:pt x="2" y="12"/>
                    <a:pt x="0" y="9"/>
                    <a:pt x="0" y="6"/>
                  </a:cubicBezTo>
                  <a:cubicBezTo>
                    <a:pt x="0" y="3"/>
                    <a:pt x="2" y="0"/>
                    <a:pt x="6" y="0"/>
                  </a:cubicBezTo>
                  <a:cubicBezTo>
                    <a:pt x="270" y="0"/>
                    <a:pt x="270" y="0"/>
                    <a:pt x="270" y="0"/>
                  </a:cubicBezTo>
                  <a:cubicBezTo>
                    <a:pt x="273" y="0"/>
                    <a:pt x="276" y="3"/>
                    <a:pt x="276" y="6"/>
                  </a:cubicBezTo>
                  <a:cubicBezTo>
                    <a:pt x="276" y="9"/>
                    <a:pt x="273" y="12"/>
                    <a:pt x="27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28" name="Freeform 46">
              <a:extLst>
                <a:ext uri="{FF2B5EF4-FFF2-40B4-BE49-F238E27FC236}">
                  <a16:creationId xmlns:a16="http://schemas.microsoft.com/office/drawing/2014/main" id="{EAADF698-6E25-9FD8-B70F-C7EDD77ABC83}"/>
                </a:ext>
              </a:extLst>
            </p:cNvPr>
            <p:cNvSpPr>
              <a:spLocks/>
            </p:cNvSpPr>
            <p:nvPr/>
          </p:nvSpPr>
          <p:spPr bwMode="auto">
            <a:xfrm>
              <a:off x="2638" y="815"/>
              <a:ext cx="127"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2" y="12"/>
                    <a:pt x="0" y="9"/>
                    <a:pt x="0" y="6"/>
                  </a:cubicBezTo>
                  <a:cubicBezTo>
                    <a:pt x="0" y="3"/>
                    <a:pt x="2" y="0"/>
                    <a:pt x="6" y="0"/>
                  </a:cubicBezTo>
                  <a:cubicBezTo>
                    <a:pt x="78" y="0"/>
                    <a:pt x="78" y="0"/>
                    <a:pt x="78" y="0"/>
                  </a:cubicBezTo>
                  <a:cubicBezTo>
                    <a:pt x="81" y="0"/>
                    <a:pt x="84" y="3"/>
                    <a:pt x="84" y="6"/>
                  </a:cubicBezTo>
                  <a:cubicBezTo>
                    <a:pt x="84" y="9"/>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29" name="Freeform 47">
              <a:extLst>
                <a:ext uri="{FF2B5EF4-FFF2-40B4-BE49-F238E27FC236}">
                  <a16:creationId xmlns:a16="http://schemas.microsoft.com/office/drawing/2014/main" id="{3110CCA6-D0E5-1A2F-A06F-C11ADEA035ED}"/>
                </a:ext>
              </a:extLst>
            </p:cNvPr>
            <p:cNvSpPr>
              <a:spLocks/>
            </p:cNvSpPr>
            <p:nvPr/>
          </p:nvSpPr>
          <p:spPr bwMode="auto">
            <a:xfrm>
              <a:off x="2784" y="979"/>
              <a:ext cx="127"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2" y="12"/>
                    <a:pt x="0" y="9"/>
                    <a:pt x="0" y="6"/>
                  </a:cubicBezTo>
                  <a:cubicBezTo>
                    <a:pt x="0" y="3"/>
                    <a:pt x="2" y="0"/>
                    <a:pt x="6" y="0"/>
                  </a:cubicBezTo>
                  <a:cubicBezTo>
                    <a:pt x="78" y="0"/>
                    <a:pt x="78" y="0"/>
                    <a:pt x="78" y="0"/>
                  </a:cubicBezTo>
                  <a:cubicBezTo>
                    <a:pt x="81" y="0"/>
                    <a:pt x="84" y="3"/>
                    <a:pt x="84" y="6"/>
                  </a:cubicBezTo>
                  <a:cubicBezTo>
                    <a:pt x="84" y="9"/>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0" name="Freeform 48">
              <a:extLst>
                <a:ext uri="{FF2B5EF4-FFF2-40B4-BE49-F238E27FC236}">
                  <a16:creationId xmlns:a16="http://schemas.microsoft.com/office/drawing/2014/main" id="{9D5A280A-E1EA-9855-CBAE-B7124B260903}"/>
                </a:ext>
              </a:extLst>
            </p:cNvPr>
            <p:cNvSpPr>
              <a:spLocks/>
            </p:cNvSpPr>
            <p:nvPr/>
          </p:nvSpPr>
          <p:spPr bwMode="auto">
            <a:xfrm>
              <a:off x="2784" y="815"/>
              <a:ext cx="127"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2" y="12"/>
                    <a:pt x="0" y="9"/>
                    <a:pt x="0" y="6"/>
                  </a:cubicBezTo>
                  <a:cubicBezTo>
                    <a:pt x="0" y="3"/>
                    <a:pt x="2" y="0"/>
                    <a:pt x="6" y="0"/>
                  </a:cubicBezTo>
                  <a:cubicBezTo>
                    <a:pt x="78" y="0"/>
                    <a:pt x="78" y="0"/>
                    <a:pt x="78" y="0"/>
                  </a:cubicBezTo>
                  <a:cubicBezTo>
                    <a:pt x="81" y="0"/>
                    <a:pt x="84" y="3"/>
                    <a:pt x="84" y="6"/>
                  </a:cubicBezTo>
                  <a:cubicBezTo>
                    <a:pt x="84" y="9"/>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1" name="Rectangle 49">
              <a:extLst>
                <a:ext uri="{FF2B5EF4-FFF2-40B4-BE49-F238E27FC236}">
                  <a16:creationId xmlns:a16="http://schemas.microsoft.com/office/drawing/2014/main" id="{09500B6D-9DD1-08B3-1244-B31195FCC8B4}"/>
                </a:ext>
              </a:extLst>
            </p:cNvPr>
            <p:cNvSpPr>
              <a:spLocks noChangeArrowheads="1"/>
            </p:cNvSpPr>
            <p:nvPr/>
          </p:nvSpPr>
          <p:spPr bwMode="auto">
            <a:xfrm>
              <a:off x="2693" y="824"/>
              <a:ext cx="18"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2" name="Rectangle 50">
              <a:extLst>
                <a:ext uri="{FF2B5EF4-FFF2-40B4-BE49-F238E27FC236}">
                  <a16:creationId xmlns:a16="http://schemas.microsoft.com/office/drawing/2014/main" id="{69372B1E-9FE1-0D8C-6C56-55DE0566BCDB}"/>
                </a:ext>
              </a:extLst>
            </p:cNvPr>
            <p:cNvSpPr>
              <a:spLocks noChangeArrowheads="1"/>
            </p:cNvSpPr>
            <p:nvPr/>
          </p:nvSpPr>
          <p:spPr bwMode="auto">
            <a:xfrm>
              <a:off x="2729" y="824"/>
              <a:ext cx="18"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3" name="Rectangle 51">
              <a:extLst>
                <a:ext uri="{FF2B5EF4-FFF2-40B4-BE49-F238E27FC236}">
                  <a16:creationId xmlns:a16="http://schemas.microsoft.com/office/drawing/2014/main" id="{B6FFE905-4C8E-FC00-8654-A4BAE4888820}"/>
                </a:ext>
              </a:extLst>
            </p:cNvPr>
            <p:cNvSpPr>
              <a:spLocks noChangeArrowheads="1"/>
            </p:cNvSpPr>
            <p:nvPr/>
          </p:nvSpPr>
          <p:spPr bwMode="auto">
            <a:xfrm>
              <a:off x="2802" y="824"/>
              <a:ext cx="18"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4" name="Rectangle 52">
              <a:extLst>
                <a:ext uri="{FF2B5EF4-FFF2-40B4-BE49-F238E27FC236}">
                  <a16:creationId xmlns:a16="http://schemas.microsoft.com/office/drawing/2014/main" id="{85B72429-D634-3912-CB3D-97A532B8AB39}"/>
                </a:ext>
              </a:extLst>
            </p:cNvPr>
            <p:cNvSpPr>
              <a:spLocks noChangeArrowheads="1"/>
            </p:cNvSpPr>
            <p:nvPr/>
          </p:nvSpPr>
          <p:spPr bwMode="auto">
            <a:xfrm>
              <a:off x="2838" y="824"/>
              <a:ext cx="18"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Graphik"/>
                <a:ea typeface="+mn-ea"/>
                <a:cs typeface="+mn-cs"/>
              </a:endParaRPr>
            </a:p>
          </p:txBody>
        </p:sp>
        <p:sp>
          <p:nvSpPr>
            <p:cNvPr id="35" name="Rectangle 53">
              <a:extLst>
                <a:ext uri="{FF2B5EF4-FFF2-40B4-BE49-F238E27FC236}">
                  <a16:creationId xmlns:a16="http://schemas.microsoft.com/office/drawing/2014/main" id="{C9D99CEA-CC98-E551-F65A-19D3B8754912}"/>
                </a:ext>
              </a:extLst>
            </p:cNvPr>
            <p:cNvSpPr>
              <a:spLocks noChangeArrowheads="1"/>
            </p:cNvSpPr>
            <p:nvPr/>
          </p:nvSpPr>
          <p:spPr bwMode="auto">
            <a:xfrm>
              <a:off x="2874" y="824"/>
              <a:ext cx="18"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6" name="Freeform 54">
              <a:extLst>
                <a:ext uri="{FF2B5EF4-FFF2-40B4-BE49-F238E27FC236}">
                  <a16:creationId xmlns:a16="http://schemas.microsoft.com/office/drawing/2014/main" id="{DD6C6133-ECEB-FB24-ABD9-4FF9ECB7D149}"/>
                </a:ext>
              </a:extLst>
            </p:cNvPr>
            <p:cNvSpPr>
              <a:spLocks/>
            </p:cNvSpPr>
            <p:nvPr/>
          </p:nvSpPr>
          <p:spPr bwMode="auto">
            <a:xfrm>
              <a:off x="2929" y="979"/>
              <a:ext cx="127"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2" y="12"/>
                    <a:pt x="0" y="9"/>
                    <a:pt x="0" y="6"/>
                  </a:cubicBezTo>
                  <a:cubicBezTo>
                    <a:pt x="0" y="3"/>
                    <a:pt x="2" y="0"/>
                    <a:pt x="6" y="0"/>
                  </a:cubicBezTo>
                  <a:cubicBezTo>
                    <a:pt x="78" y="0"/>
                    <a:pt x="78" y="0"/>
                    <a:pt x="78" y="0"/>
                  </a:cubicBezTo>
                  <a:cubicBezTo>
                    <a:pt x="81" y="0"/>
                    <a:pt x="84" y="3"/>
                    <a:pt x="84" y="6"/>
                  </a:cubicBezTo>
                  <a:cubicBezTo>
                    <a:pt x="84" y="9"/>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7" name="Freeform 55">
              <a:extLst>
                <a:ext uri="{FF2B5EF4-FFF2-40B4-BE49-F238E27FC236}">
                  <a16:creationId xmlns:a16="http://schemas.microsoft.com/office/drawing/2014/main" id="{01BA747A-BC71-99C2-5C1E-4B6D36DD98BB}"/>
                </a:ext>
              </a:extLst>
            </p:cNvPr>
            <p:cNvSpPr>
              <a:spLocks/>
            </p:cNvSpPr>
            <p:nvPr/>
          </p:nvSpPr>
          <p:spPr bwMode="auto">
            <a:xfrm>
              <a:off x="2929" y="815"/>
              <a:ext cx="127" cy="18"/>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2" y="12"/>
                    <a:pt x="0" y="9"/>
                    <a:pt x="0" y="6"/>
                  </a:cubicBezTo>
                  <a:cubicBezTo>
                    <a:pt x="0" y="3"/>
                    <a:pt x="2" y="0"/>
                    <a:pt x="6" y="0"/>
                  </a:cubicBezTo>
                  <a:cubicBezTo>
                    <a:pt x="78" y="0"/>
                    <a:pt x="78" y="0"/>
                    <a:pt x="78" y="0"/>
                  </a:cubicBezTo>
                  <a:cubicBezTo>
                    <a:pt x="81" y="0"/>
                    <a:pt x="84" y="3"/>
                    <a:pt x="84" y="6"/>
                  </a:cubicBezTo>
                  <a:cubicBezTo>
                    <a:pt x="84" y="9"/>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8" name="Rectangle 56">
              <a:extLst>
                <a:ext uri="{FF2B5EF4-FFF2-40B4-BE49-F238E27FC236}">
                  <a16:creationId xmlns:a16="http://schemas.microsoft.com/office/drawing/2014/main" id="{60E46851-9332-AC86-8FF1-0DCE312D38F2}"/>
                </a:ext>
              </a:extLst>
            </p:cNvPr>
            <p:cNvSpPr>
              <a:spLocks noChangeArrowheads="1"/>
            </p:cNvSpPr>
            <p:nvPr/>
          </p:nvSpPr>
          <p:spPr bwMode="auto">
            <a:xfrm>
              <a:off x="2947" y="824"/>
              <a:ext cx="18"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39" name="Rectangle 57">
              <a:extLst>
                <a:ext uri="{FF2B5EF4-FFF2-40B4-BE49-F238E27FC236}">
                  <a16:creationId xmlns:a16="http://schemas.microsoft.com/office/drawing/2014/main" id="{53C31670-62BE-C583-9198-987ADC1CA76D}"/>
                </a:ext>
              </a:extLst>
            </p:cNvPr>
            <p:cNvSpPr>
              <a:spLocks noChangeArrowheads="1"/>
            </p:cNvSpPr>
            <p:nvPr/>
          </p:nvSpPr>
          <p:spPr bwMode="auto">
            <a:xfrm>
              <a:off x="2983" y="824"/>
              <a:ext cx="18"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40" name="Rectangle 58">
              <a:extLst>
                <a:ext uri="{FF2B5EF4-FFF2-40B4-BE49-F238E27FC236}">
                  <a16:creationId xmlns:a16="http://schemas.microsoft.com/office/drawing/2014/main" id="{B91071AE-68F0-5E1B-74FF-7D022682494B}"/>
                </a:ext>
              </a:extLst>
            </p:cNvPr>
            <p:cNvSpPr>
              <a:spLocks noChangeArrowheads="1"/>
            </p:cNvSpPr>
            <p:nvPr/>
          </p:nvSpPr>
          <p:spPr bwMode="auto">
            <a:xfrm>
              <a:off x="3020" y="824"/>
              <a:ext cx="18" cy="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sp>
          <p:nvSpPr>
            <p:cNvPr id="41" name="Freeform 59">
              <a:extLst>
                <a:ext uri="{FF2B5EF4-FFF2-40B4-BE49-F238E27FC236}">
                  <a16:creationId xmlns:a16="http://schemas.microsoft.com/office/drawing/2014/main" id="{395DFA9D-7E88-6863-9ACA-47140812D401}"/>
                </a:ext>
              </a:extLst>
            </p:cNvPr>
            <p:cNvSpPr>
              <a:spLocks noEditPoints="1"/>
            </p:cNvSpPr>
            <p:nvPr/>
          </p:nvSpPr>
          <p:spPr bwMode="auto">
            <a:xfrm>
              <a:off x="2637" y="615"/>
              <a:ext cx="419" cy="182"/>
            </a:xfrm>
            <a:custGeom>
              <a:avLst/>
              <a:gdLst>
                <a:gd name="T0" fmla="*/ 271 w 277"/>
                <a:gd name="T1" fmla="*/ 120 h 120"/>
                <a:gd name="T2" fmla="*/ 7 w 277"/>
                <a:gd name="T3" fmla="*/ 120 h 120"/>
                <a:gd name="T4" fmla="*/ 1 w 277"/>
                <a:gd name="T5" fmla="*/ 116 h 120"/>
                <a:gd name="T6" fmla="*/ 3 w 277"/>
                <a:gd name="T7" fmla="*/ 109 h 120"/>
                <a:gd name="T8" fmla="*/ 141 w 277"/>
                <a:gd name="T9" fmla="*/ 1 h 120"/>
                <a:gd name="T10" fmla="*/ 149 w 277"/>
                <a:gd name="T11" fmla="*/ 1 h 120"/>
                <a:gd name="T12" fmla="*/ 275 w 277"/>
                <a:gd name="T13" fmla="*/ 109 h 120"/>
                <a:gd name="T14" fmla="*/ 276 w 277"/>
                <a:gd name="T15" fmla="*/ 116 h 120"/>
                <a:gd name="T16" fmla="*/ 271 w 277"/>
                <a:gd name="T17" fmla="*/ 120 h 120"/>
                <a:gd name="T18" fmla="*/ 24 w 277"/>
                <a:gd name="T19" fmla="*/ 108 h 120"/>
                <a:gd name="T20" fmla="*/ 254 w 277"/>
                <a:gd name="T21" fmla="*/ 108 h 120"/>
                <a:gd name="T22" fmla="*/ 145 w 277"/>
                <a:gd name="T23" fmla="*/ 14 h 120"/>
                <a:gd name="T24" fmla="*/ 24 w 277"/>
                <a:gd name="T25"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120">
                  <a:moveTo>
                    <a:pt x="271" y="120"/>
                  </a:moveTo>
                  <a:cubicBezTo>
                    <a:pt x="7" y="120"/>
                    <a:pt x="7" y="120"/>
                    <a:pt x="7" y="120"/>
                  </a:cubicBezTo>
                  <a:cubicBezTo>
                    <a:pt x="4" y="120"/>
                    <a:pt x="2" y="118"/>
                    <a:pt x="1" y="116"/>
                  </a:cubicBezTo>
                  <a:cubicBezTo>
                    <a:pt x="0" y="114"/>
                    <a:pt x="1" y="111"/>
                    <a:pt x="3" y="109"/>
                  </a:cubicBezTo>
                  <a:cubicBezTo>
                    <a:pt x="141" y="1"/>
                    <a:pt x="141" y="1"/>
                    <a:pt x="141" y="1"/>
                  </a:cubicBezTo>
                  <a:cubicBezTo>
                    <a:pt x="144" y="0"/>
                    <a:pt x="147" y="0"/>
                    <a:pt x="149" y="1"/>
                  </a:cubicBezTo>
                  <a:cubicBezTo>
                    <a:pt x="275" y="109"/>
                    <a:pt x="275" y="109"/>
                    <a:pt x="275" y="109"/>
                  </a:cubicBezTo>
                  <a:cubicBezTo>
                    <a:pt x="276" y="111"/>
                    <a:pt x="277" y="114"/>
                    <a:pt x="276" y="116"/>
                  </a:cubicBezTo>
                  <a:cubicBezTo>
                    <a:pt x="275" y="118"/>
                    <a:pt x="273" y="120"/>
                    <a:pt x="271" y="120"/>
                  </a:cubicBezTo>
                  <a:close/>
                  <a:moveTo>
                    <a:pt x="24" y="108"/>
                  </a:moveTo>
                  <a:cubicBezTo>
                    <a:pt x="254" y="108"/>
                    <a:pt x="254" y="108"/>
                    <a:pt x="254" y="108"/>
                  </a:cubicBezTo>
                  <a:cubicBezTo>
                    <a:pt x="145" y="14"/>
                    <a:pt x="145" y="14"/>
                    <a:pt x="145" y="14"/>
                  </a:cubicBezTo>
                  <a:lnTo>
                    <a:pt x="2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raphik"/>
                <a:ea typeface="+mn-ea"/>
                <a:cs typeface="+mn-cs"/>
              </a:endParaRPr>
            </a:p>
          </p:txBody>
        </p:sp>
      </p:grpSp>
      <p:pic>
        <p:nvPicPr>
          <p:cNvPr id="42" name="Picture 41">
            <a:extLst>
              <a:ext uri="{FF2B5EF4-FFF2-40B4-BE49-F238E27FC236}">
                <a16:creationId xmlns:a16="http://schemas.microsoft.com/office/drawing/2014/main" id="{956D4CBC-B282-75E8-0F0A-4242A34C46A3}"/>
              </a:ext>
            </a:extLst>
          </p:cNvPr>
          <p:cNvPicPr>
            <a:picLocks noChangeAspect="1"/>
          </p:cNvPicPr>
          <p:nvPr/>
        </p:nvPicPr>
        <p:blipFill>
          <a:blip r:embed="rId2"/>
          <a:stretch>
            <a:fillRect/>
          </a:stretch>
        </p:blipFill>
        <p:spPr>
          <a:xfrm>
            <a:off x="960212" y="2797243"/>
            <a:ext cx="3286029" cy="30483"/>
          </a:xfrm>
          <a:prstGeom prst="rect">
            <a:avLst/>
          </a:prstGeom>
        </p:spPr>
      </p:pic>
      <p:pic>
        <p:nvPicPr>
          <p:cNvPr id="44" name="Picture 43">
            <a:extLst>
              <a:ext uri="{FF2B5EF4-FFF2-40B4-BE49-F238E27FC236}">
                <a16:creationId xmlns:a16="http://schemas.microsoft.com/office/drawing/2014/main" id="{3DE9653E-E422-8CE8-47B9-8898E72AE1DA}"/>
              </a:ext>
            </a:extLst>
          </p:cNvPr>
          <p:cNvPicPr>
            <a:picLocks noChangeAspect="1"/>
          </p:cNvPicPr>
          <p:nvPr/>
        </p:nvPicPr>
        <p:blipFill>
          <a:blip r:embed="rId3"/>
          <a:stretch>
            <a:fillRect/>
          </a:stretch>
        </p:blipFill>
        <p:spPr>
          <a:xfrm>
            <a:off x="2222990" y="1766325"/>
            <a:ext cx="658425" cy="658425"/>
          </a:xfrm>
          <a:prstGeom prst="rect">
            <a:avLst/>
          </a:prstGeom>
        </p:spPr>
      </p:pic>
      <p:sp>
        <p:nvSpPr>
          <p:cNvPr id="45" name="TextBox 44">
            <a:extLst>
              <a:ext uri="{FF2B5EF4-FFF2-40B4-BE49-F238E27FC236}">
                <a16:creationId xmlns:a16="http://schemas.microsoft.com/office/drawing/2014/main" id="{5503649A-D93E-55E1-6036-C5928FCCFFF1}"/>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22</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46" name="TextBox 45">
            <a:extLst>
              <a:ext uri="{FF2B5EF4-FFF2-40B4-BE49-F238E27FC236}">
                <a16:creationId xmlns:a16="http://schemas.microsoft.com/office/drawing/2014/main" id="{062AD0B0-ACF5-ECE4-4750-52649B8C6EFD}"/>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144541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b="1" dirty="0">
                <a:solidFill>
                  <a:schemeClr val="accent1"/>
                </a:solidFill>
                <a:latin typeface="Graphik" panose="020B0503030202060203" pitchFamily="34" charset="77"/>
                <a:cs typeface="Arial" panose="020B0604020202020204" pitchFamily="34" charset="0"/>
              </a:rPr>
              <a:t>Securities </a:t>
            </a:r>
            <a:r>
              <a:rPr lang="en-GB" sz="3200" b="1" dirty="0">
                <a:latin typeface="Graphik" panose="020B0503030202060203" pitchFamily="34" charset="77"/>
                <a:cs typeface="Arial" panose="020B0604020202020204" pitchFamily="34" charset="0"/>
              </a:rPr>
              <a:t>life cycle</a:t>
            </a:r>
            <a:endParaRPr lang="en-CR" dirty="0"/>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8340324" y="1076307"/>
            <a:ext cx="3474721" cy="3581355"/>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spcAft>
                <a:spcPts val="1200"/>
              </a:spcAft>
            </a:pPr>
            <a:r>
              <a:rPr lang="en-US" sz="1600" b="1" dirty="0">
                <a:solidFill>
                  <a:schemeClr val="accent2"/>
                </a:solidFill>
              </a:rPr>
              <a:t>In a token-based exchange, a security token is simply exchanged instantly and atomically against a wholesale digital euro, eliminating most risks</a:t>
            </a:r>
          </a:p>
          <a:p>
            <a:pPr marL="285750" indent="-285750">
              <a:spcAft>
                <a:spcPts val="1200"/>
              </a:spcAft>
              <a:buFont typeface="Wingdings" panose="05000000000000000000" pitchFamily="2" charset="2"/>
              <a:buChar char="§"/>
            </a:pPr>
            <a:r>
              <a:rPr lang="en-US" sz="1400" dirty="0"/>
              <a:t>Conventional securities trading is subject to various functions in the securities life cycle, including trade execution, clearing, settlement and custody.</a:t>
            </a:r>
          </a:p>
          <a:p>
            <a:pPr marL="321310" indent="-285750">
              <a:spcBef>
                <a:spcPts val="400"/>
              </a:spcBef>
              <a:spcAft>
                <a:spcPts val="400"/>
              </a:spcAft>
              <a:buClr>
                <a:schemeClr val="accent1">
                  <a:lumMod val="50000"/>
                </a:schemeClr>
              </a:buClr>
              <a:buFont typeface="Wingdings" panose="05000000000000000000" pitchFamily="2" charset="2"/>
              <a:buChar char="§"/>
            </a:pPr>
            <a:r>
              <a:rPr lang="en-US" sz="1400" dirty="0"/>
              <a:t>The exchange of the security vs. money involves multiple actors depending on the nature of the security. Clearing will be performed at different levels.</a:t>
            </a:r>
          </a:p>
          <a:p>
            <a:pPr marL="321310" indent="-285750">
              <a:spcBef>
                <a:spcPts val="400"/>
              </a:spcBef>
              <a:spcAft>
                <a:spcPts val="400"/>
              </a:spcAft>
              <a:buClr>
                <a:schemeClr val="accent1">
                  <a:lumMod val="50000"/>
                </a:schemeClr>
              </a:buClr>
              <a:buFont typeface="Wingdings" panose="05000000000000000000" pitchFamily="2" charset="2"/>
              <a:buChar char="§"/>
            </a:pPr>
            <a:r>
              <a:rPr lang="en-US" sz="1400" dirty="0"/>
              <a:t>In a token-based exchange, a security token is simply exchanged instantly and atomically against a money token (a wholesale digital euro). A DLT platform can be custodian, CSD and settlement engine at the same time. Lack of open positions implies no need for a CCP or other risk mitigation measures.</a:t>
            </a: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8082500" y="1296373"/>
            <a:ext cx="0" cy="510442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7C00529-6C06-6C4C-4AA3-E1696EC969D0}"/>
              </a:ext>
            </a:extLst>
          </p:cNvPr>
          <p:cNvSpPr txBox="1">
            <a:spLocks/>
          </p:cNvSpPr>
          <p:nvPr/>
        </p:nvSpPr>
        <p:spPr>
          <a:xfrm>
            <a:off x="989985" y="1912594"/>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Seller</a:t>
            </a:r>
          </a:p>
        </p:txBody>
      </p:sp>
      <p:sp>
        <p:nvSpPr>
          <p:cNvPr id="12" name="Text Placeholder 2">
            <a:extLst>
              <a:ext uri="{FF2B5EF4-FFF2-40B4-BE49-F238E27FC236}">
                <a16:creationId xmlns:a16="http://schemas.microsoft.com/office/drawing/2014/main" id="{CFD243B2-5E83-362E-1785-98EF51DC3590}"/>
              </a:ext>
            </a:extLst>
          </p:cNvPr>
          <p:cNvSpPr txBox="1">
            <a:spLocks/>
          </p:cNvSpPr>
          <p:nvPr/>
        </p:nvSpPr>
        <p:spPr>
          <a:xfrm>
            <a:off x="989985" y="2866985"/>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Broker</a:t>
            </a:r>
          </a:p>
        </p:txBody>
      </p:sp>
      <p:sp>
        <p:nvSpPr>
          <p:cNvPr id="18" name="Text Placeholder 2">
            <a:extLst>
              <a:ext uri="{FF2B5EF4-FFF2-40B4-BE49-F238E27FC236}">
                <a16:creationId xmlns:a16="http://schemas.microsoft.com/office/drawing/2014/main" id="{F393C6DC-9024-261F-27F9-61A874474EB6}"/>
              </a:ext>
            </a:extLst>
          </p:cNvPr>
          <p:cNvSpPr txBox="1">
            <a:spLocks/>
          </p:cNvSpPr>
          <p:nvPr/>
        </p:nvSpPr>
        <p:spPr>
          <a:xfrm>
            <a:off x="2390196" y="3599725"/>
            <a:ext cx="1120169" cy="473788"/>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Exchange</a:t>
            </a:r>
          </a:p>
          <a:p>
            <a:pPr algn="ctr" fontAlgn="auto">
              <a:buClr>
                <a:schemeClr val="accent2"/>
              </a:buClr>
              <a:buSzPct val="105000"/>
            </a:pPr>
            <a:endParaRPr lang="en-GB" sz="1200" dirty="0">
              <a:latin typeface="+mn-lt"/>
              <a:cs typeface="Arial" panose="020B0604020202020204" pitchFamily="34" charset="0"/>
            </a:endParaRPr>
          </a:p>
        </p:txBody>
      </p:sp>
      <p:sp>
        <p:nvSpPr>
          <p:cNvPr id="48" name="Text Placeholder 2">
            <a:extLst>
              <a:ext uri="{FF2B5EF4-FFF2-40B4-BE49-F238E27FC236}">
                <a16:creationId xmlns:a16="http://schemas.microsoft.com/office/drawing/2014/main" id="{709DA3EE-401B-F120-492A-61E7231CD5FC}"/>
              </a:ext>
            </a:extLst>
          </p:cNvPr>
          <p:cNvSpPr txBox="1">
            <a:spLocks/>
          </p:cNvSpPr>
          <p:nvPr/>
        </p:nvSpPr>
        <p:spPr>
          <a:xfrm>
            <a:off x="3790409" y="2866986"/>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Broker</a:t>
            </a:r>
          </a:p>
        </p:txBody>
      </p:sp>
      <p:cxnSp>
        <p:nvCxnSpPr>
          <p:cNvPr id="50" name="Straight Arrow Connector 49">
            <a:extLst>
              <a:ext uri="{FF2B5EF4-FFF2-40B4-BE49-F238E27FC236}">
                <a16:creationId xmlns:a16="http://schemas.microsoft.com/office/drawing/2014/main" id="{B1964F0A-9E51-E357-793A-FE1E1B7F539C}"/>
              </a:ext>
            </a:extLst>
          </p:cNvPr>
          <p:cNvCxnSpPr>
            <a:cxnSpLocks/>
            <a:stCxn id="12" idx="3"/>
            <a:endCxn id="48" idx="1"/>
          </p:cNvCxnSpPr>
          <p:nvPr/>
        </p:nvCxnSpPr>
        <p:spPr>
          <a:xfrm>
            <a:off x="2110154" y="3091812"/>
            <a:ext cx="1680255"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46DCA32E-6734-CA53-93ED-925EC1342226}"/>
              </a:ext>
            </a:extLst>
          </p:cNvPr>
          <p:cNvSpPr txBox="1">
            <a:spLocks/>
          </p:cNvSpPr>
          <p:nvPr/>
        </p:nvSpPr>
        <p:spPr>
          <a:xfrm>
            <a:off x="3790409" y="1912594"/>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Buyer</a:t>
            </a:r>
          </a:p>
        </p:txBody>
      </p:sp>
      <p:cxnSp>
        <p:nvCxnSpPr>
          <p:cNvPr id="30" name="Straight Arrow Connector 29">
            <a:extLst>
              <a:ext uri="{FF2B5EF4-FFF2-40B4-BE49-F238E27FC236}">
                <a16:creationId xmlns:a16="http://schemas.microsoft.com/office/drawing/2014/main" id="{F8BFAC2F-EB20-8F27-62B8-728DEB08F4FF}"/>
              </a:ext>
            </a:extLst>
          </p:cNvPr>
          <p:cNvCxnSpPr>
            <a:stCxn id="11" idx="2"/>
            <a:endCxn id="12" idx="0"/>
          </p:cNvCxnSpPr>
          <p:nvPr/>
        </p:nvCxnSpPr>
        <p:spPr>
          <a:xfrm>
            <a:off x="1550070" y="2362248"/>
            <a:ext cx="0" cy="50473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5D242E2-15B2-B1B5-7FA6-B8F2D5CC420A}"/>
              </a:ext>
            </a:extLst>
          </p:cNvPr>
          <p:cNvCxnSpPr>
            <a:stCxn id="28" idx="2"/>
            <a:endCxn id="48" idx="0"/>
          </p:cNvCxnSpPr>
          <p:nvPr/>
        </p:nvCxnSpPr>
        <p:spPr>
          <a:xfrm>
            <a:off x="4350494" y="2362248"/>
            <a:ext cx="0" cy="50473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42AF483E-DFF5-350E-E13E-B7B0B6F5DE1E}"/>
              </a:ext>
            </a:extLst>
          </p:cNvPr>
          <p:cNvCxnSpPr>
            <a:stCxn id="12" idx="2"/>
            <a:endCxn id="18" idx="1"/>
          </p:cNvCxnSpPr>
          <p:nvPr/>
        </p:nvCxnSpPr>
        <p:spPr>
          <a:xfrm rot="16200000" flipH="1">
            <a:off x="1710143" y="3156566"/>
            <a:ext cx="519980" cy="840126"/>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608F2F49-70BD-484F-8BB3-4A0A8F45D481}"/>
              </a:ext>
            </a:extLst>
          </p:cNvPr>
          <p:cNvCxnSpPr>
            <a:stCxn id="48" idx="2"/>
            <a:endCxn id="18" idx="3"/>
          </p:cNvCxnSpPr>
          <p:nvPr/>
        </p:nvCxnSpPr>
        <p:spPr>
          <a:xfrm rot="5400000">
            <a:off x="3670441" y="3156565"/>
            <a:ext cx="519979" cy="840129"/>
          </a:xfrm>
          <a:prstGeom prst="bentConnector2">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EAA9D9AF-2064-3DBE-A887-0BCF53B38797}"/>
              </a:ext>
            </a:extLst>
          </p:cNvPr>
          <p:cNvSpPr txBox="1">
            <a:spLocks/>
          </p:cNvSpPr>
          <p:nvPr/>
        </p:nvSpPr>
        <p:spPr>
          <a:xfrm>
            <a:off x="1268856" y="4333385"/>
            <a:ext cx="1120169" cy="473788"/>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Custodian</a:t>
            </a:r>
          </a:p>
          <a:p>
            <a:pPr algn="ctr" fontAlgn="auto">
              <a:buClr>
                <a:schemeClr val="accent2"/>
              </a:buClr>
              <a:buSzPct val="105000"/>
            </a:pPr>
            <a:endParaRPr lang="en-GB" sz="1200" dirty="0">
              <a:latin typeface="+mn-lt"/>
              <a:cs typeface="Arial" panose="020B0604020202020204" pitchFamily="34" charset="0"/>
            </a:endParaRPr>
          </a:p>
        </p:txBody>
      </p:sp>
      <p:sp>
        <p:nvSpPr>
          <p:cNvPr id="43" name="Text Placeholder 2">
            <a:extLst>
              <a:ext uri="{FF2B5EF4-FFF2-40B4-BE49-F238E27FC236}">
                <a16:creationId xmlns:a16="http://schemas.microsoft.com/office/drawing/2014/main" id="{6D858E42-9C13-8DD7-DDBA-D4CBD2A2DE80}"/>
              </a:ext>
            </a:extLst>
          </p:cNvPr>
          <p:cNvSpPr txBox="1">
            <a:spLocks/>
          </p:cNvSpPr>
          <p:nvPr/>
        </p:nvSpPr>
        <p:spPr>
          <a:xfrm>
            <a:off x="2390196" y="4925151"/>
            <a:ext cx="1120169" cy="473788"/>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CCP</a:t>
            </a:r>
          </a:p>
          <a:p>
            <a:pPr algn="ctr" fontAlgn="auto">
              <a:buClr>
                <a:schemeClr val="accent2"/>
              </a:buClr>
              <a:buSzPct val="105000"/>
            </a:pPr>
            <a:endParaRPr lang="en-GB" sz="1200" dirty="0">
              <a:latin typeface="+mn-lt"/>
              <a:cs typeface="Arial" panose="020B0604020202020204" pitchFamily="34" charset="0"/>
            </a:endParaRPr>
          </a:p>
        </p:txBody>
      </p:sp>
      <p:sp>
        <p:nvSpPr>
          <p:cNvPr id="44" name="Text Placeholder 2">
            <a:extLst>
              <a:ext uri="{FF2B5EF4-FFF2-40B4-BE49-F238E27FC236}">
                <a16:creationId xmlns:a16="http://schemas.microsoft.com/office/drawing/2014/main" id="{3CCF31B0-25DC-4624-6387-2CB210C1D5D5}"/>
              </a:ext>
            </a:extLst>
          </p:cNvPr>
          <p:cNvSpPr txBox="1">
            <a:spLocks/>
          </p:cNvSpPr>
          <p:nvPr/>
        </p:nvSpPr>
        <p:spPr>
          <a:xfrm>
            <a:off x="3514489" y="5516917"/>
            <a:ext cx="1120169" cy="473788"/>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CSD</a:t>
            </a:r>
          </a:p>
        </p:txBody>
      </p:sp>
      <p:sp>
        <p:nvSpPr>
          <p:cNvPr id="45" name="Text Placeholder 2">
            <a:extLst>
              <a:ext uri="{FF2B5EF4-FFF2-40B4-BE49-F238E27FC236}">
                <a16:creationId xmlns:a16="http://schemas.microsoft.com/office/drawing/2014/main" id="{689B4E40-140C-81F0-1588-7C45C72ED055}"/>
              </a:ext>
            </a:extLst>
          </p:cNvPr>
          <p:cNvSpPr txBox="1">
            <a:spLocks/>
          </p:cNvSpPr>
          <p:nvPr/>
        </p:nvSpPr>
        <p:spPr>
          <a:xfrm>
            <a:off x="4927653" y="5516917"/>
            <a:ext cx="1120169" cy="473788"/>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endParaRPr lang="en-GB" sz="1200" dirty="0">
              <a:latin typeface="+mn-lt"/>
              <a:cs typeface="Arial" panose="020B0604020202020204" pitchFamily="34" charset="0"/>
            </a:endParaRPr>
          </a:p>
          <a:p>
            <a:pPr algn="ctr" fontAlgn="auto">
              <a:buClr>
                <a:schemeClr val="accent2"/>
              </a:buClr>
              <a:buSzPct val="105000"/>
            </a:pPr>
            <a:r>
              <a:rPr lang="en-GB" sz="1200" dirty="0">
                <a:latin typeface="+mn-lt"/>
                <a:cs typeface="Arial" panose="020B0604020202020204" pitchFamily="34" charset="0"/>
              </a:rPr>
              <a:t>Clearing bank</a:t>
            </a:r>
          </a:p>
          <a:p>
            <a:pPr algn="ctr" fontAlgn="auto">
              <a:buClr>
                <a:schemeClr val="accent2"/>
              </a:buClr>
              <a:buSzPct val="105000"/>
            </a:pPr>
            <a:endParaRPr lang="en-GB" sz="1200" dirty="0">
              <a:latin typeface="+mn-lt"/>
              <a:cs typeface="Arial" panose="020B0604020202020204" pitchFamily="34" charset="0"/>
            </a:endParaRPr>
          </a:p>
        </p:txBody>
      </p:sp>
      <p:cxnSp>
        <p:nvCxnSpPr>
          <p:cNvPr id="47" name="Straight Arrow Connector 46">
            <a:extLst>
              <a:ext uri="{FF2B5EF4-FFF2-40B4-BE49-F238E27FC236}">
                <a16:creationId xmlns:a16="http://schemas.microsoft.com/office/drawing/2014/main" id="{0E1E2907-EF45-A45B-BAF6-9B89149C731B}"/>
              </a:ext>
            </a:extLst>
          </p:cNvPr>
          <p:cNvCxnSpPr>
            <a:stCxn id="18" idx="2"/>
            <a:endCxn id="43" idx="0"/>
          </p:cNvCxnSpPr>
          <p:nvPr/>
        </p:nvCxnSpPr>
        <p:spPr>
          <a:xfrm>
            <a:off x="2950281" y="4073513"/>
            <a:ext cx="0" cy="851638"/>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6400639-6013-041B-3192-5DB2CE0872FF}"/>
              </a:ext>
            </a:extLst>
          </p:cNvPr>
          <p:cNvCxnSpPr>
            <a:endCxn id="42" idx="3"/>
          </p:cNvCxnSpPr>
          <p:nvPr/>
        </p:nvCxnSpPr>
        <p:spPr>
          <a:xfrm flipH="1">
            <a:off x="2389025" y="4570279"/>
            <a:ext cx="561255"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9849CE64-EC5D-1B53-0CE1-0140D4A03F26}"/>
              </a:ext>
            </a:extLst>
          </p:cNvPr>
          <p:cNvCxnSpPr>
            <a:stCxn id="42" idx="2"/>
            <a:endCxn id="44" idx="1"/>
          </p:cNvCxnSpPr>
          <p:nvPr/>
        </p:nvCxnSpPr>
        <p:spPr>
          <a:xfrm rot="16200000" flipH="1">
            <a:off x="2198396" y="4437718"/>
            <a:ext cx="946638" cy="1685548"/>
          </a:xfrm>
          <a:prstGeom prst="bentConnector2">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8B8E037-7C52-75E4-C043-C8D250C423FC}"/>
              </a:ext>
            </a:extLst>
          </p:cNvPr>
          <p:cNvCxnSpPr>
            <a:stCxn id="43" idx="2"/>
          </p:cNvCxnSpPr>
          <p:nvPr/>
        </p:nvCxnSpPr>
        <p:spPr>
          <a:xfrm flipH="1">
            <a:off x="2950280" y="5398939"/>
            <a:ext cx="1" cy="35487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C925891-AAB8-609E-F209-F0709BDF9A03}"/>
              </a:ext>
            </a:extLst>
          </p:cNvPr>
          <p:cNvCxnSpPr>
            <a:endCxn id="44" idx="0"/>
          </p:cNvCxnSpPr>
          <p:nvPr/>
        </p:nvCxnSpPr>
        <p:spPr>
          <a:xfrm>
            <a:off x="4074573" y="3848586"/>
            <a:ext cx="1" cy="1668331"/>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403AF6B1-715C-F3EC-2601-EBECFE57D8EB}"/>
              </a:ext>
            </a:extLst>
          </p:cNvPr>
          <p:cNvCxnSpPr>
            <a:endCxn id="45" idx="0"/>
          </p:cNvCxnSpPr>
          <p:nvPr/>
        </p:nvCxnSpPr>
        <p:spPr>
          <a:xfrm rot="16200000" flipH="1">
            <a:off x="4078966" y="4108145"/>
            <a:ext cx="1680298" cy="1137245"/>
          </a:xfrm>
          <a:prstGeom prst="bentConnector3">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a:extLst>
              <a:ext uri="{FF2B5EF4-FFF2-40B4-BE49-F238E27FC236}">
                <a16:creationId xmlns:a16="http://schemas.microsoft.com/office/drawing/2014/main" id="{8999001A-5907-101A-269B-856CA18085B3}"/>
              </a:ext>
            </a:extLst>
          </p:cNvPr>
          <p:cNvCxnSpPr>
            <a:stCxn id="43" idx="3"/>
            <a:endCxn id="48" idx="3"/>
          </p:cNvCxnSpPr>
          <p:nvPr/>
        </p:nvCxnSpPr>
        <p:spPr>
          <a:xfrm flipV="1">
            <a:off x="3510365" y="3091813"/>
            <a:ext cx="1400213" cy="2070232"/>
          </a:xfrm>
          <a:prstGeom prst="bentConnector3">
            <a:avLst>
              <a:gd name="adj1" fmla="val 116326"/>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2587356B-B013-578D-2C7E-B95C659EFC6D}"/>
              </a:ext>
            </a:extLst>
          </p:cNvPr>
          <p:cNvCxnSpPr>
            <a:stCxn id="43" idx="1"/>
            <a:endCxn id="12" idx="1"/>
          </p:cNvCxnSpPr>
          <p:nvPr/>
        </p:nvCxnSpPr>
        <p:spPr>
          <a:xfrm rot="10800000">
            <a:off x="989986" y="3091813"/>
            <a:ext cx="1400211" cy="2070233"/>
          </a:xfrm>
          <a:prstGeom prst="bentConnector3">
            <a:avLst>
              <a:gd name="adj1" fmla="val 116326"/>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02FA7B5-6760-9E4B-19CB-54CC689DC90E}"/>
              </a:ext>
            </a:extLst>
          </p:cNvPr>
          <p:cNvCxnSpPr>
            <a:endCxn id="42" idx="1"/>
          </p:cNvCxnSpPr>
          <p:nvPr/>
        </p:nvCxnSpPr>
        <p:spPr>
          <a:xfrm>
            <a:off x="763929" y="4570279"/>
            <a:ext cx="504927"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EE88FE8-C116-1FD4-8112-0F0D9190F9A7}"/>
              </a:ext>
            </a:extLst>
          </p:cNvPr>
          <p:cNvCxnSpPr>
            <a:stCxn id="45" idx="1"/>
            <a:endCxn id="44" idx="3"/>
          </p:cNvCxnSpPr>
          <p:nvPr/>
        </p:nvCxnSpPr>
        <p:spPr>
          <a:xfrm flipH="1">
            <a:off x="4634658" y="5753811"/>
            <a:ext cx="292995"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150337E-D672-7A41-B4C9-C9AF05E061AF}"/>
              </a:ext>
            </a:extLst>
          </p:cNvPr>
          <p:cNvCxnSpPr>
            <a:cxnSpLocks/>
          </p:cNvCxnSpPr>
          <p:nvPr/>
        </p:nvCxnSpPr>
        <p:spPr>
          <a:xfrm>
            <a:off x="5746038" y="1769880"/>
            <a:ext cx="33566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1" name="Text Placeholder 2">
            <a:extLst>
              <a:ext uri="{FF2B5EF4-FFF2-40B4-BE49-F238E27FC236}">
                <a16:creationId xmlns:a16="http://schemas.microsoft.com/office/drawing/2014/main" id="{0172CF07-7C5F-E917-4806-32051244D1C7}"/>
              </a:ext>
            </a:extLst>
          </p:cNvPr>
          <p:cNvSpPr txBox="1">
            <a:spLocks/>
          </p:cNvSpPr>
          <p:nvPr/>
        </p:nvSpPr>
        <p:spPr>
          <a:xfrm>
            <a:off x="6193636" y="1584105"/>
            <a:ext cx="1120169" cy="328489"/>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Conventional </a:t>
            </a:r>
          </a:p>
        </p:txBody>
      </p:sp>
      <p:sp>
        <p:nvSpPr>
          <p:cNvPr id="93" name="Text Placeholder 2">
            <a:extLst>
              <a:ext uri="{FF2B5EF4-FFF2-40B4-BE49-F238E27FC236}">
                <a16:creationId xmlns:a16="http://schemas.microsoft.com/office/drawing/2014/main" id="{B7C7ECC8-22EE-CD6D-7534-71A3D2448982}"/>
              </a:ext>
            </a:extLst>
          </p:cNvPr>
          <p:cNvSpPr txBox="1">
            <a:spLocks/>
          </p:cNvSpPr>
          <p:nvPr/>
        </p:nvSpPr>
        <p:spPr>
          <a:xfrm>
            <a:off x="6194611" y="1291230"/>
            <a:ext cx="1761326" cy="182340"/>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Conventional and new </a:t>
            </a:r>
          </a:p>
        </p:txBody>
      </p:sp>
      <p:sp>
        <p:nvSpPr>
          <p:cNvPr id="94" name="Text Placeholder 2">
            <a:extLst>
              <a:ext uri="{FF2B5EF4-FFF2-40B4-BE49-F238E27FC236}">
                <a16:creationId xmlns:a16="http://schemas.microsoft.com/office/drawing/2014/main" id="{DD9A7BDC-3739-58E9-DB1B-5E15D93C5C21}"/>
              </a:ext>
            </a:extLst>
          </p:cNvPr>
          <p:cNvSpPr txBox="1">
            <a:spLocks/>
          </p:cNvSpPr>
          <p:nvPr/>
        </p:nvSpPr>
        <p:spPr>
          <a:xfrm>
            <a:off x="6236063" y="2023129"/>
            <a:ext cx="1120169" cy="182340"/>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New </a:t>
            </a:r>
          </a:p>
        </p:txBody>
      </p:sp>
      <p:cxnSp>
        <p:nvCxnSpPr>
          <p:cNvPr id="95" name="Straight Connector 94">
            <a:extLst>
              <a:ext uri="{FF2B5EF4-FFF2-40B4-BE49-F238E27FC236}">
                <a16:creationId xmlns:a16="http://schemas.microsoft.com/office/drawing/2014/main" id="{451BB84C-2FFE-5A45-86F1-10537915C8D8}"/>
              </a:ext>
            </a:extLst>
          </p:cNvPr>
          <p:cNvCxnSpPr>
            <a:cxnSpLocks/>
          </p:cNvCxnSpPr>
          <p:nvPr/>
        </p:nvCxnSpPr>
        <p:spPr>
          <a:xfrm>
            <a:off x="5746881" y="1408155"/>
            <a:ext cx="33566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E9BC5E7-8889-0912-E990-BAE2961F49A5}"/>
              </a:ext>
            </a:extLst>
          </p:cNvPr>
          <p:cNvCxnSpPr>
            <a:cxnSpLocks/>
          </p:cNvCxnSpPr>
          <p:nvPr/>
        </p:nvCxnSpPr>
        <p:spPr>
          <a:xfrm>
            <a:off x="5746038" y="2117121"/>
            <a:ext cx="33566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2" name="Text Placeholder 2">
            <a:extLst>
              <a:ext uri="{FF2B5EF4-FFF2-40B4-BE49-F238E27FC236}">
                <a16:creationId xmlns:a16="http://schemas.microsoft.com/office/drawing/2014/main" id="{7D59FA16-2619-FA51-217D-FC9191660CF1}"/>
              </a:ext>
            </a:extLst>
          </p:cNvPr>
          <p:cNvSpPr txBox="1">
            <a:spLocks/>
          </p:cNvSpPr>
          <p:nvPr/>
        </p:nvSpPr>
        <p:spPr>
          <a:xfrm>
            <a:off x="6194611" y="2866985"/>
            <a:ext cx="1328922" cy="192316"/>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Trade execution</a:t>
            </a:r>
          </a:p>
        </p:txBody>
      </p:sp>
      <p:sp>
        <p:nvSpPr>
          <p:cNvPr id="103" name="Text Placeholder 2">
            <a:extLst>
              <a:ext uri="{FF2B5EF4-FFF2-40B4-BE49-F238E27FC236}">
                <a16:creationId xmlns:a16="http://schemas.microsoft.com/office/drawing/2014/main" id="{54249003-AF3A-7BE5-5D12-CFFAD9B344BF}"/>
              </a:ext>
            </a:extLst>
          </p:cNvPr>
          <p:cNvSpPr txBox="1">
            <a:spLocks/>
          </p:cNvSpPr>
          <p:nvPr/>
        </p:nvSpPr>
        <p:spPr>
          <a:xfrm>
            <a:off x="6105079" y="4439854"/>
            <a:ext cx="1328929" cy="217065"/>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Clearing</a:t>
            </a:r>
          </a:p>
        </p:txBody>
      </p:sp>
      <p:sp>
        <p:nvSpPr>
          <p:cNvPr id="104" name="Text Placeholder 2">
            <a:extLst>
              <a:ext uri="{FF2B5EF4-FFF2-40B4-BE49-F238E27FC236}">
                <a16:creationId xmlns:a16="http://schemas.microsoft.com/office/drawing/2014/main" id="{8F7D6E7F-5DCE-51CC-4F39-E1FD5CB901FF}"/>
              </a:ext>
            </a:extLst>
          </p:cNvPr>
          <p:cNvSpPr txBox="1">
            <a:spLocks/>
          </p:cNvSpPr>
          <p:nvPr/>
        </p:nvSpPr>
        <p:spPr>
          <a:xfrm>
            <a:off x="6144180" y="5645278"/>
            <a:ext cx="1328929" cy="217065"/>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Settlement</a:t>
            </a:r>
          </a:p>
        </p:txBody>
      </p:sp>
      <p:sp>
        <p:nvSpPr>
          <p:cNvPr id="3" name="Text Placeholder 3">
            <a:extLst>
              <a:ext uri="{FF2B5EF4-FFF2-40B4-BE49-F238E27FC236}">
                <a16:creationId xmlns:a16="http://schemas.microsoft.com/office/drawing/2014/main" id="{0DE0B593-93BD-E707-8281-866C2EEF4751}"/>
              </a:ext>
            </a:extLst>
          </p:cNvPr>
          <p:cNvSpPr txBox="1">
            <a:spLocks/>
          </p:cNvSpPr>
          <p:nvPr/>
        </p:nvSpPr>
        <p:spPr>
          <a:xfrm>
            <a:off x="381000" y="881063"/>
            <a:ext cx="11430000" cy="500243"/>
          </a:xfrm>
          <a:prstGeom prst="rect">
            <a:avLst/>
          </a:prstGeom>
        </p:spPr>
        <p:txBody>
          <a:bodyPr vert="horz" lIns="0" tIns="0" rIns="0" bIns="0" rtlCol="0" anchor="t">
            <a:noAutofit/>
          </a:bodyPr>
          <a:lstStyle>
            <a:lvl1pPr marL="0" indent="0" algn="l" defTabSz="228463" rtl="0" eaLnBrk="1" latinLnBrk="0" hangingPunct="1">
              <a:lnSpc>
                <a:spcPct val="100000"/>
              </a:lnSpc>
              <a:spcBef>
                <a:spcPts val="0"/>
              </a:spcBef>
              <a:spcAft>
                <a:spcPts val="600"/>
              </a:spcAft>
              <a:buFont typeface="Graphik" panose="020B0604020202020204" pitchFamily="34" charset="0"/>
              <a:buNone/>
              <a:defRPr sz="1999"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r>
              <a:rPr lang="en-GB" sz="1600" b="1">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From a highly intermediated to a peer-to-peer system</a:t>
            </a:r>
            <a:endParaRPr lang="en-GB"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endParaRPr>
          </a:p>
        </p:txBody>
      </p:sp>
      <p:sp>
        <p:nvSpPr>
          <p:cNvPr id="4" name="TextBox 3">
            <a:extLst>
              <a:ext uri="{FF2B5EF4-FFF2-40B4-BE49-F238E27FC236}">
                <a16:creationId xmlns:a16="http://schemas.microsoft.com/office/drawing/2014/main" id="{AB776D5F-8D20-38FB-5795-F78FCD795360}"/>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23</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6" name="TextBox 5">
            <a:extLst>
              <a:ext uri="{FF2B5EF4-FFF2-40B4-BE49-F238E27FC236}">
                <a16:creationId xmlns:a16="http://schemas.microsoft.com/office/drawing/2014/main" id="{9179F128-7073-F569-D13E-089D70D5DAEA}"/>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633724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481993"/>
            <a:ext cx="7356230" cy="644674"/>
          </a:xfrm>
        </p:spPr>
        <p:txBody>
          <a:bodyPr/>
          <a:lstStyle/>
          <a:p>
            <a:r>
              <a:rPr lang="en-GB" sz="3200" b="1" dirty="0">
                <a:solidFill>
                  <a:schemeClr val="accent1"/>
                </a:solidFill>
                <a:latin typeface="Graphik" panose="020B0503030202060203" pitchFamily="34" charset="77"/>
                <a:cs typeface="Arial" panose="020B0604020202020204" pitchFamily="34" charset="0"/>
              </a:rPr>
              <a:t>International </a:t>
            </a:r>
            <a:r>
              <a:rPr lang="en-GB" sz="3200" b="1" dirty="0">
                <a:latin typeface="Graphik" panose="020B0503030202060203" pitchFamily="34" charset="77"/>
                <a:cs typeface="Arial" panose="020B0604020202020204" pitchFamily="34" charset="0"/>
              </a:rPr>
              <a:t>payments</a:t>
            </a:r>
            <a:endParaRPr lang="en-CR" dirty="0"/>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8431408" y="1408155"/>
            <a:ext cx="3356742" cy="3924864"/>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marL="36000">
              <a:spcBef>
                <a:spcPts val="400"/>
              </a:spcBef>
              <a:spcAft>
                <a:spcPts val="400"/>
              </a:spcAft>
              <a:buClr>
                <a:schemeClr val="accent1">
                  <a:lumMod val="50000"/>
                </a:schemeClr>
              </a:buClr>
            </a:pPr>
            <a:r>
              <a:rPr lang="en-US" sz="1600" b="1" dirty="0">
                <a:solidFill>
                  <a:schemeClr val="accent2"/>
                </a:solidFill>
              </a:rPr>
              <a:t>International payments based on a token platform will overcome current hurdles associated with correspondent banking</a:t>
            </a:r>
          </a:p>
          <a:p>
            <a:pPr marL="321750" indent="-285750">
              <a:spcBef>
                <a:spcPts val="400"/>
              </a:spcBef>
              <a:spcAft>
                <a:spcPts val="400"/>
              </a:spcAft>
              <a:buClr>
                <a:schemeClr val="accent1">
                  <a:lumMod val="50000"/>
                </a:schemeClr>
              </a:buClr>
              <a:buFont typeface="Wingdings" panose="05000000000000000000" pitchFamily="2" charset="2"/>
              <a:buChar char="§"/>
            </a:pPr>
            <a:r>
              <a:rPr lang="en-US" sz="1400" dirty="0">
                <a:solidFill>
                  <a:schemeClr val="tx1"/>
                </a:solidFill>
              </a:rPr>
              <a:t>International payments rely on a network of correspondent banks. </a:t>
            </a:r>
          </a:p>
          <a:p>
            <a:pPr marL="285750" indent="-285750">
              <a:buFont typeface="Wingdings" panose="05000000000000000000" pitchFamily="2" charset="2"/>
              <a:buChar char="§"/>
            </a:pPr>
            <a:endParaRPr lang="en-US" sz="1400" b="1" dirty="0">
              <a:solidFill>
                <a:schemeClr val="accent2"/>
              </a:solidFill>
            </a:endParaRPr>
          </a:p>
          <a:p>
            <a:pPr marL="321750" indent="-285750">
              <a:spcBef>
                <a:spcPts val="400"/>
              </a:spcBef>
              <a:spcAft>
                <a:spcPts val="400"/>
              </a:spcAft>
              <a:buClr>
                <a:schemeClr val="accent1">
                  <a:lumMod val="50000"/>
                </a:schemeClr>
              </a:buClr>
              <a:buFont typeface="Wingdings" panose="05000000000000000000" pitchFamily="2" charset="2"/>
              <a:buChar char="§"/>
            </a:pPr>
            <a:r>
              <a:rPr lang="en-US" sz="1400" dirty="0">
                <a:solidFill>
                  <a:schemeClr val="tx1"/>
                </a:solidFill>
              </a:rPr>
              <a:t>Payment chains can comprise several institutions, with every bank adding to potential risks in the transfer. International payments typically are slow, opaque and costly.</a:t>
            </a:r>
          </a:p>
          <a:p>
            <a:pPr marL="321750" indent="-285750">
              <a:spcBef>
                <a:spcPts val="400"/>
              </a:spcBef>
              <a:buClr>
                <a:schemeClr val="accent1">
                  <a:lumMod val="50000"/>
                </a:schemeClr>
              </a:buClr>
              <a:buFont typeface="Wingdings" panose="05000000000000000000" pitchFamily="2" charset="2"/>
              <a:buChar char="§"/>
            </a:pPr>
            <a:endParaRPr lang="en-US" sz="1400" dirty="0">
              <a:solidFill>
                <a:schemeClr val="tx1"/>
              </a:solidFill>
            </a:endParaRPr>
          </a:p>
          <a:p>
            <a:pPr marL="321750" indent="-285750">
              <a:spcBef>
                <a:spcPts val="400"/>
              </a:spcBef>
              <a:spcAft>
                <a:spcPts val="400"/>
              </a:spcAft>
              <a:buClr>
                <a:schemeClr val="accent1">
                  <a:lumMod val="50000"/>
                </a:schemeClr>
              </a:buClr>
              <a:buFont typeface="Wingdings" panose="05000000000000000000" pitchFamily="2" charset="2"/>
              <a:buChar char="§"/>
            </a:pPr>
            <a:r>
              <a:rPr lang="en-US" sz="1400" dirty="0">
                <a:solidFill>
                  <a:schemeClr val="tx1"/>
                </a:solidFill>
              </a:rPr>
              <a:t>International payments based on a token platform would consist of sending a money token (wholesale digital euro) from the payer bank to the payee bank. The payee would hold a token that could be exchanged or held to perform future payments.</a:t>
            </a:r>
          </a:p>
          <a:p>
            <a:pPr fontAlgn="auto">
              <a:buClr>
                <a:schemeClr val="accent2"/>
              </a:buClr>
              <a:buSzPct val="105000"/>
            </a:pPr>
            <a:endParaRPr lang="en-GB" sz="1400" dirty="0">
              <a:latin typeface="+mn-lt"/>
              <a:cs typeface="Arial" panose="020B0604020202020204" pitchFamily="34" charset="0"/>
            </a:endParaRP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8182708" y="1296373"/>
            <a:ext cx="0" cy="510442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7C00529-6C06-6C4C-4AA3-E1696EC969D0}"/>
              </a:ext>
            </a:extLst>
          </p:cNvPr>
          <p:cNvSpPr txBox="1">
            <a:spLocks/>
          </p:cNvSpPr>
          <p:nvPr/>
        </p:nvSpPr>
        <p:spPr>
          <a:xfrm>
            <a:off x="989985" y="1912594"/>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Payer</a:t>
            </a:r>
          </a:p>
        </p:txBody>
      </p:sp>
      <p:sp>
        <p:nvSpPr>
          <p:cNvPr id="12" name="Text Placeholder 2">
            <a:extLst>
              <a:ext uri="{FF2B5EF4-FFF2-40B4-BE49-F238E27FC236}">
                <a16:creationId xmlns:a16="http://schemas.microsoft.com/office/drawing/2014/main" id="{CFD243B2-5E83-362E-1785-98EF51DC3590}"/>
              </a:ext>
            </a:extLst>
          </p:cNvPr>
          <p:cNvSpPr txBox="1">
            <a:spLocks/>
          </p:cNvSpPr>
          <p:nvPr/>
        </p:nvSpPr>
        <p:spPr>
          <a:xfrm>
            <a:off x="989985" y="2866985"/>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Bank A</a:t>
            </a:r>
          </a:p>
        </p:txBody>
      </p:sp>
      <p:sp>
        <p:nvSpPr>
          <p:cNvPr id="48" name="Text Placeholder 2">
            <a:extLst>
              <a:ext uri="{FF2B5EF4-FFF2-40B4-BE49-F238E27FC236}">
                <a16:creationId xmlns:a16="http://schemas.microsoft.com/office/drawing/2014/main" id="{709DA3EE-401B-F120-492A-61E7231CD5FC}"/>
              </a:ext>
            </a:extLst>
          </p:cNvPr>
          <p:cNvSpPr txBox="1">
            <a:spLocks/>
          </p:cNvSpPr>
          <p:nvPr/>
        </p:nvSpPr>
        <p:spPr>
          <a:xfrm>
            <a:off x="3790409" y="2866986"/>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Bank B</a:t>
            </a:r>
          </a:p>
        </p:txBody>
      </p:sp>
      <p:sp>
        <p:nvSpPr>
          <p:cNvPr id="28" name="Text Placeholder 2">
            <a:extLst>
              <a:ext uri="{FF2B5EF4-FFF2-40B4-BE49-F238E27FC236}">
                <a16:creationId xmlns:a16="http://schemas.microsoft.com/office/drawing/2014/main" id="{46DCA32E-6734-CA53-93ED-925EC1342226}"/>
              </a:ext>
            </a:extLst>
          </p:cNvPr>
          <p:cNvSpPr txBox="1">
            <a:spLocks/>
          </p:cNvSpPr>
          <p:nvPr/>
        </p:nvSpPr>
        <p:spPr>
          <a:xfrm>
            <a:off x="3790409" y="1912594"/>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Payee</a:t>
            </a:r>
          </a:p>
        </p:txBody>
      </p:sp>
      <p:cxnSp>
        <p:nvCxnSpPr>
          <p:cNvPr id="30" name="Straight Arrow Connector 29">
            <a:extLst>
              <a:ext uri="{FF2B5EF4-FFF2-40B4-BE49-F238E27FC236}">
                <a16:creationId xmlns:a16="http://schemas.microsoft.com/office/drawing/2014/main" id="{F8BFAC2F-EB20-8F27-62B8-728DEB08F4FF}"/>
              </a:ext>
            </a:extLst>
          </p:cNvPr>
          <p:cNvCxnSpPr>
            <a:stCxn id="11" idx="2"/>
            <a:endCxn id="12" idx="0"/>
          </p:cNvCxnSpPr>
          <p:nvPr/>
        </p:nvCxnSpPr>
        <p:spPr>
          <a:xfrm>
            <a:off x="1550070" y="2362248"/>
            <a:ext cx="0" cy="50473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150337E-D672-7A41-B4C9-C9AF05E061AF}"/>
              </a:ext>
            </a:extLst>
          </p:cNvPr>
          <p:cNvCxnSpPr>
            <a:cxnSpLocks/>
          </p:cNvCxnSpPr>
          <p:nvPr/>
        </p:nvCxnSpPr>
        <p:spPr>
          <a:xfrm>
            <a:off x="5746038" y="1769880"/>
            <a:ext cx="33566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1" name="Text Placeholder 2">
            <a:extLst>
              <a:ext uri="{FF2B5EF4-FFF2-40B4-BE49-F238E27FC236}">
                <a16:creationId xmlns:a16="http://schemas.microsoft.com/office/drawing/2014/main" id="{0172CF07-7C5F-E917-4806-32051244D1C7}"/>
              </a:ext>
            </a:extLst>
          </p:cNvPr>
          <p:cNvSpPr txBox="1">
            <a:spLocks/>
          </p:cNvSpPr>
          <p:nvPr/>
        </p:nvSpPr>
        <p:spPr>
          <a:xfrm>
            <a:off x="6193636" y="1584105"/>
            <a:ext cx="1120169" cy="328489"/>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Conventional </a:t>
            </a:r>
          </a:p>
        </p:txBody>
      </p:sp>
      <p:sp>
        <p:nvSpPr>
          <p:cNvPr id="93" name="Text Placeholder 2">
            <a:extLst>
              <a:ext uri="{FF2B5EF4-FFF2-40B4-BE49-F238E27FC236}">
                <a16:creationId xmlns:a16="http://schemas.microsoft.com/office/drawing/2014/main" id="{B7C7ECC8-22EE-CD6D-7534-71A3D2448982}"/>
              </a:ext>
            </a:extLst>
          </p:cNvPr>
          <p:cNvSpPr txBox="1">
            <a:spLocks/>
          </p:cNvSpPr>
          <p:nvPr/>
        </p:nvSpPr>
        <p:spPr>
          <a:xfrm>
            <a:off x="6194611" y="1291230"/>
            <a:ext cx="1761326" cy="182340"/>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Conventional and new </a:t>
            </a:r>
          </a:p>
        </p:txBody>
      </p:sp>
      <p:sp>
        <p:nvSpPr>
          <p:cNvPr id="94" name="Text Placeholder 2">
            <a:extLst>
              <a:ext uri="{FF2B5EF4-FFF2-40B4-BE49-F238E27FC236}">
                <a16:creationId xmlns:a16="http://schemas.microsoft.com/office/drawing/2014/main" id="{DD9A7BDC-3739-58E9-DB1B-5E15D93C5C21}"/>
              </a:ext>
            </a:extLst>
          </p:cNvPr>
          <p:cNvSpPr txBox="1">
            <a:spLocks/>
          </p:cNvSpPr>
          <p:nvPr/>
        </p:nvSpPr>
        <p:spPr>
          <a:xfrm>
            <a:off x="6236063" y="2023129"/>
            <a:ext cx="1120169" cy="182340"/>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New </a:t>
            </a:r>
          </a:p>
        </p:txBody>
      </p:sp>
      <p:cxnSp>
        <p:nvCxnSpPr>
          <p:cNvPr id="95" name="Straight Connector 94">
            <a:extLst>
              <a:ext uri="{FF2B5EF4-FFF2-40B4-BE49-F238E27FC236}">
                <a16:creationId xmlns:a16="http://schemas.microsoft.com/office/drawing/2014/main" id="{451BB84C-2FFE-5A45-86F1-10537915C8D8}"/>
              </a:ext>
            </a:extLst>
          </p:cNvPr>
          <p:cNvCxnSpPr>
            <a:cxnSpLocks/>
          </p:cNvCxnSpPr>
          <p:nvPr/>
        </p:nvCxnSpPr>
        <p:spPr>
          <a:xfrm>
            <a:off x="5746881" y="1408155"/>
            <a:ext cx="33566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E9BC5E7-8889-0912-E990-BAE2961F49A5}"/>
              </a:ext>
            </a:extLst>
          </p:cNvPr>
          <p:cNvCxnSpPr>
            <a:cxnSpLocks/>
          </p:cNvCxnSpPr>
          <p:nvPr/>
        </p:nvCxnSpPr>
        <p:spPr>
          <a:xfrm>
            <a:off x="5746038" y="2117121"/>
            <a:ext cx="33566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99" name="Text Placeholder 2">
            <a:extLst>
              <a:ext uri="{FF2B5EF4-FFF2-40B4-BE49-F238E27FC236}">
                <a16:creationId xmlns:a16="http://schemas.microsoft.com/office/drawing/2014/main" id="{694B7B58-3853-8597-F657-5D240078BF64}"/>
              </a:ext>
            </a:extLst>
          </p:cNvPr>
          <p:cNvSpPr txBox="1">
            <a:spLocks/>
          </p:cNvSpPr>
          <p:nvPr/>
        </p:nvSpPr>
        <p:spPr>
          <a:xfrm>
            <a:off x="6194611" y="2866985"/>
            <a:ext cx="1328922" cy="192316"/>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Trade execution</a:t>
            </a:r>
          </a:p>
        </p:txBody>
      </p:sp>
      <p:sp>
        <p:nvSpPr>
          <p:cNvPr id="100" name="Text Placeholder 2">
            <a:extLst>
              <a:ext uri="{FF2B5EF4-FFF2-40B4-BE49-F238E27FC236}">
                <a16:creationId xmlns:a16="http://schemas.microsoft.com/office/drawing/2014/main" id="{BB15A235-ED49-8982-FD26-D02EEA881314}"/>
              </a:ext>
            </a:extLst>
          </p:cNvPr>
          <p:cNvSpPr txBox="1">
            <a:spLocks/>
          </p:cNvSpPr>
          <p:nvPr/>
        </p:nvSpPr>
        <p:spPr>
          <a:xfrm>
            <a:off x="6194611" y="3300059"/>
            <a:ext cx="1328929" cy="217065"/>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Clearing</a:t>
            </a:r>
          </a:p>
        </p:txBody>
      </p:sp>
      <p:sp>
        <p:nvSpPr>
          <p:cNvPr id="101" name="Text Placeholder 2">
            <a:extLst>
              <a:ext uri="{FF2B5EF4-FFF2-40B4-BE49-F238E27FC236}">
                <a16:creationId xmlns:a16="http://schemas.microsoft.com/office/drawing/2014/main" id="{A29F5667-0A8A-695E-DCDD-9436AE04FB19}"/>
              </a:ext>
            </a:extLst>
          </p:cNvPr>
          <p:cNvSpPr txBox="1">
            <a:spLocks/>
          </p:cNvSpPr>
          <p:nvPr/>
        </p:nvSpPr>
        <p:spPr>
          <a:xfrm>
            <a:off x="6194611" y="3720164"/>
            <a:ext cx="1328929" cy="217065"/>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Settlement</a:t>
            </a:r>
          </a:p>
        </p:txBody>
      </p:sp>
      <p:sp>
        <p:nvSpPr>
          <p:cNvPr id="10" name="Text Placeholder 2">
            <a:extLst>
              <a:ext uri="{FF2B5EF4-FFF2-40B4-BE49-F238E27FC236}">
                <a16:creationId xmlns:a16="http://schemas.microsoft.com/office/drawing/2014/main" id="{1D6194C1-7B31-3594-97A7-2D781FA6FDB4}"/>
              </a:ext>
            </a:extLst>
          </p:cNvPr>
          <p:cNvSpPr txBox="1">
            <a:spLocks/>
          </p:cNvSpPr>
          <p:nvPr/>
        </p:nvSpPr>
        <p:spPr>
          <a:xfrm>
            <a:off x="940617" y="3751436"/>
            <a:ext cx="1218903" cy="535969"/>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Correspondent of Bank A</a:t>
            </a:r>
          </a:p>
        </p:txBody>
      </p:sp>
      <p:sp>
        <p:nvSpPr>
          <p:cNvPr id="13" name="Text Placeholder 2">
            <a:extLst>
              <a:ext uri="{FF2B5EF4-FFF2-40B4-BE49-F238E27FC236}">
                <a16:creationId xmlns:a16="http://schemas.microsoft.com/office/drawing/2014/main" id="{511D94B2-446B-BDC3-87AE-115EFDE3182D}"/>
              </a:ext>
            </a:extLst>
          </p:cNvPr>
          <p:cNvSpPr txBox="1">
            <a:spLocks/>
          </p:cNvSpPr>
          <p:nvPr/>
        </p:nvSpPr>
        <p:spPr>
          <a:xfrm>
            <a:off x="940617" y="4758434"/>
            <a:ext cx="1218903" cy="535969"/>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Correspondent of Bank B</a:t>
            </a:r>
          </a:p>
        </p:txBody>
      </p:sp>
      <p:cxnSp>
        <p:nvCxnSpPr>
          <p:cNvPr id="15" name="Straight Arrow Connector 14">
            <a:extLst>
              <a:ext uri="{FF2B5EF4-FFF2-40B4-BE49-F238E27FC236}">
                <a16:creationId xmlns:a16="http://schemas.microsoft.com/office/drawing/2014/main" id="{0B5F5B95-5104-489E-6665-31495792E818}"/>
              </a:ext>
            </a:extLst>
          </p:cNvPr>
          <p:cNvCxnSpPr>
            <a:stCxn id="12" idx="3"/>
            <a:endCxn id="48" idx="1"/>
          </p:cNvCxnSpPr>
          <p:nvPr/>
        </p:nvCxnSpPr>
        <p:spPr>
          <a:xfrm>
            <a:off x="2110154" y="3091812"/>
            <a:ext cx="1680255" cy="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8305F33-C6AC-45E8-B5FE-E6A24B713D02}"/>
              </a:ext>
            </a:extLst>
          </p:cNvPr>
          <p:cNvCxnSpPr>
            <a:stCxn id="48" idx="0"/>
            <a:endCxn id="28" idx="2"/>
          </p:cNvCxnSpPr>
          <p:nvPr/>
        </p:nvCxnSpPr>
        <p:spPr>
          <a:xfrm flipV="1">
            <a:off x="4350494" y="2362248"/>
            <a:ext cx="0" cy="50473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46B6A55-7144-6C96-56C3-D77904113AAA}"/>
              </a:ext>
            </a:extLst>
          </p:cNvPr>
          <p:cNvCxnSpPr>
            <a:stCxn id="12" idx="2"/>
            <a:endCxn id="10" idx="0"/>
          </p:cNvCxnSpPr>
          <p:nvPr/>
        </p:nvCxnSpPr>
        <p:spPr>
          <a:xfrm flipH="1">
            <a:off x="1550069" y="3316639"/>
            <a:ext cx="1" cy="434797"/>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37E01C3-7B8F-A79B-0CE8-A8FFC5CB1493}"/>
              </a:ext>
            </a:extLst>
          </p:cNvPr>
          <p:cNvCxnSpPr>
            <a:stCxn id="10" idx="2"/>
            <a:endCxn id="13" idx="0"/>
          </p:cNvCxnSpPr>
          <p:nvPr/>
        </p:nvCxnSpPr>
        <p:spPr>
          <a:xfrm>
            <a:off x="1550069" y="4287405"/>
            <a:ext cx="0" cy="47102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EE1161AD-D0EE-FD43-78DF-F3E559395499}"/>
              </a:ext>
            </a:extLst>
          </p:cNvPr>
          <p:cNvCxnSpPr>
            <a:stCxn id="48" idx="2"/>
            <a:endCxn id="13" idx="3"/>
          </p:cNvCxnSpPr>
          <p:nvPr/>
        </p:nvCxnSpPr>
        <p:spPr>
          <a:xfrm rot="5400000">
            <a:off x="2400118" y="3076042"/>
            <a:ext cx="1709779" cy="2190974"/>
          </a:xfrm>
          <a:prstGeom prst="bentConnector2">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ECDD38C6-459E-5766-1280-80ED62630D31}"/>
              </a:ext>
            </a:extLst>
          </p:cNvPr>
          <p:cNvSpPr txBox="1">
            <a:spLocks/>
          </p:cNvSpPr>
          <p:nvPr/>
        </p:nvSpPr>
        <p:spPr>
          <a:xfrm>
            <a:off x="381000" y="881063"/>
            <a:ext cx="11430000" cy="500243"/>
          </a:xfrm>
          <a:prstGeom prst="rect">
            <a:avLst/>
          </a:prstGeom>
        </p:spPr>
        <p:txBody>
          <a:bodyPr vert="horz" lIns="0" tIns="0" rIns="0" bIns="0" rtlCol="0" anchor="t">
            <a:noAutofit/>
          </a:bodyPr>
          <a:lstStyle>
            <a:lvl1pPr marL="0" indent="0" algn="l" defTabSz="228463" rtl="0" eaLnBrk="1" latinLnBrk="0" hangingPunct="1">
              <a:lnSpc>
                <a:spcPct val="100000"/>
              </a:lnSpc>
              <a:spcBef>
                <a:spcPts val="0"/>
              </a:spcBef>
              <a:spcAft>
                <a:spcPts val="600"/>
              </a:spcAft>
              <a:buFont typeface="Graphik" panose="020B0604020202020204" pitchFamily="34" charset="0"/>
              <a:buNone/>
              <a:defRPr sz="1999"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r>
              <a:rPr lang="en-GB" sz="1600" b="1">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From correspondent banks to peer-to-peer payments</a:t>
            </a:r>
            <a:endParaRPr lang="en-GB" sz="1600" b="1" dirty="0">
              <a:solidFill>
                <a:srgbClr val="F343AE">
                  <a:alpha val="87639"/>
                </a:srgbClr>
              </a:solidFill>
              <a:latin typeface="Graphik"/>
              <a:ea typeface="+mj-ea"/>
              <a:cs typeface="+mj-cs"/>
            </a:endParaRPr>
          </a:p>
        </p:txBody>
      </p:sp>
      <p:sp>
        <p:nvSpPr>
          <p:cNvPr id="4" name="TextBox 3">
            <a:extLst>
              <a:ext uri="{FF2B5EF4-FFF2-40B4-BE49-F238E27FC236}">
                <a16:creationId xmlns:a16="http://schemas.microsoft.com/office/drawing/2014/main" id="{4D55DF44-8589-0650-D741-546B750D1AA5}"/>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24</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6" name="TextBox 5">
            <a:extLst>
              <a:ext uri="{FF2B5EF4-FFF2-40B4-BE49-F238E27FC236}">
                <a16:creationId xmlns:a16="http://schemas.microsoft.com/office/drawing/2014/main" id="{C5C40D09-6445-8C55-80C9-6E29DC81EF6A}"/>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3281013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b="1" dirty="0">
                <a:solidFill>
                  <a:schemeClr val="accent1"/>
                </a:solidFill>
                <a:latin typeface="Graphik" panose="020B0503030202060203" pitchFamily="34" charset="77"/>
                <a:cs typeface="Arial" panose="020B0604020202020204" pitchFamily="34" charset="0"/>
              </a:rPr>
              <a:t>Foreign </a:t>
            </a:r>
            <a:r>
              <a:rPr lang="en-GB" sz="3200" b="1" dirty="0">
                <a:latin typeface="Graphik" panose="020B0503030202060203" pitchFamily="34" charset="77"/>
                <a:cs typeface="Arial" panose="020B0604020202020204" pitchFamily="34" charset="0"/>
              </a:rPr>
              <a:t>exchange trading</a:t>
            </a:r>
            <a:endParaRPr lang="en-CR" dirty="0"/>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8154440" y="1360680"/>
            <a:ext cx="3721179" cy="4403514"/>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spcBef>
                <a:spcPts val="400"/>
              </a:spcBef>
              <a:spcAft>
                <a:spcPts val="1200"/>
              </a:spcAft>
              <a:buClr>
                <a:schemeClr val="accent1">
                  <a:lumMod val="50000"/>
                </a:schemeClr>
              </a:buClr>
            </a:pPr>
            <a:r>
              <a:rPr lang="en-US" sz="1600" b="1" dirty="0">
                <a:solidFill>
                  <a:schemeClr val="accent2"/>
                </a:solidFill>
              </a:rPr>
              <a:t>Foreign exchange on a token platform would be a direct exchange of principal for principal instantly and atomically in wholesale digital euro </a:t>
            </a:r>
          </a:p>
          <a:p>
            <a:pPr marL="321750" indent="-285750">
              <a:spcBef>
                <a:spcPts val="400"/>
              </a:spcBef>
              <a:spcAft>
                <a:spcPts val="400"/>
              </a:spcAft>
              <a:buClr>
                <a:schemeClr val="accent1">
                  <a:lumMod val="50000"/>
                </a:schemeClr>
              </a:buClr>
              <a:buFont typeface="Wingdings" panose="05000000000000000000" pitchFamily="2" charset="2"/>
              <a:buChar char="§"/>
            </a:pPr>
            <a:r>
              <a:rPr lang="en-US" sz="1400" dirty="0">
                <a:solidFill>
                  <a:schemeClr val="tx1"/>
                </a:solidFill>
              </a:rPr>
              <a:t>The foreign exchange market is the largest financial market.</a:t>
            </a:r>
          </a:p>
          <a:p>
            <a:pPr marL="321750" indent="-285750">
              <a:spcBef>
                <a:spcPts val="400"/>
              </a:spcBef>
              <a:spcAft>
                <a:spcPts val="400"/>
              </a:spcAft>
              <a:buClr>
                <a:schemeClr val="accent1">
                  <a:lumMod val="50000"/>
                </a:schemeClr>
              </a:buClr>
              <a:buFont typeface="Wingdings" panose="05000000000000000000" pitchFamily="2" charset="2"/>
              <a:buChar char="§"/>
            </a:pPr>
            <a:r>
              <a:rPr lang="en-US" sz="1400" dirty="0">
                <a:solidFill>
                  <a:schemeClr val="tx1"/>
                </a:solidFill>
              </a:rPr>
              <a:t>Transactions typically consist of making transfers in the respective currencies in the large-value payment systems of the country of the currency. Final exposures are therefore to correspondent banks only. </a:t>
            </a:r>
          </a:p>
          <a:p>
            <a:pPr marL="321750" indent="-285750">
              <a:spcBef>
                <a:spcPts val="400"/>
              </a:spcBef>
              <a:spcAft>
                <a:spcPts val="400"/>
              </a:spcAft>
              <a:buClr>
                <a:schemeClr val="accent1">
                  <a:lumMod val="50000"/>
                </a:schemeClr>
              </a:buClr>
              <a:buFont typeface="Wingdings" panose="05000000000000000000" pitchFamily="2" charset="2"/>
              <a:buChar char="§"/>
            </a:pPr>
            <a:r>
              <a:rPr lang="en-US" sz="1400" dirty="0">
                <a:solidFill>
                  <a:schemeClr val="tx1"/>
                </a:solidFill>
              </a:rPr>
              <a:t>For transactions cleared by CLS bank for 18 currencies, exchanges benefit from multilateral clearing and netting. But similarly, the transactions are not settled instantly.</a:t>
            </a:r>
          </a:p>
          <a:p>
            <a:pPr marL="321750" indent="-285750">
              <a:spcBef>
                <a:spcPts val="400"/>
              </a:spcBef>
              <a:spcAft>
                <a:spcPts val="400"/>
              </a:spcAft>
              <a:buClr>
                <a:schemeClr val="accent1">
                  <a:lumMod val="50000"/>
                </a:schemeClr>
              </a:buClr>
              <a:buFont typeface="Wingdings" panose="05000000000000000000" pitchFamily="2" charset="2"/>
              <a:buChar char="§"/>
            </a:pPr>
            <a:r>
              <a:rPr lang="en-US" sz="1400" dirty="0">
                <a:solidFill>
                  <a:schemeClr val="tx1"/>
                </a:solidFill>
              </a:rPr>
              <a:t>Foreign exchange on a token platform would be a direct exchange of principal for principal, instantly and atomically, in central bank money (wholesale digital euro) with no need for clearing and netting.</a:t>
            </a: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8044922" y="1296373"/>
            <a:ext cx="0" cy="510442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57C00529-6C06-6C4C-4AA3-E1696EC969D0}"/>
              </a:ext>
            </a:extLst>
          </p:cNvPr>
          <p:cNvSpPr txBox="1">
            <a:spLocks/>
          </p:cNvSpPr>
          <p:nvPr/>
        </p:nvSpPr>
        <p:spPr>
          <a:xfrm>
            <a:off x="989985" y="1912594"/>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Seller</a:t>
            </a:r>
          </a:p>
        </p:txBody>
      </p:sp>
      <p:sp>
        <p:nvSpPr>
          <p:cNvPr id="12" name="Text Placeholder 2">
            <a:extLst>
              <a:ext uri="{FF2B5EF4-FFF2-40B4-BE49-F238E27FC236}">
                <a16:creationId xmlns:a16="http://schemas.microsoft.com/office/drawing/2014/main" id="{CFD243B2-5E83-362E-1785-98EF51DC3590}"/>
              </a:ext>
            </a:extLst>
          </p:cNvPr>
          <p:cNvSpPr txBox="1">
            <a:spLocks/>
          </p:cNvSpPr>
          <p:nvPr/>
        </p:nvSpPr>
        <p:spPr>
          <a:xfrm>
            <a:off x="989985" y="2866985"/>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Bank A</a:t>
            </a:r>
          </a:p>
        </p:txBody>
      </p:sp>
      <p:sp>
        <p:nvSpPr>
          <p:cNvPr id="48" name="Text Placeholder 2">
            <a:extLst>
              <a:ext uri="{FF2B5EF4-FFF2-40B4-BE49-F238E27FC236}">
                <a16:creationId xmlns:a16="http://schemas.microsoft.com/office/drawing/2014/main" id="{709DA3EE-401B-F120-492A-61E7231CD5FC}"/>
              </a:ext>
            </a:extLst>
          </p:cNvPr>
          <p:cNvSpPr txBox="1">
            <a:spLocks/>
          </p:cNvSpPr>
          <p:nvPr/>
        </p:nvSpPr>
        <p:spPr>
          <a:xfrm>
            <a:off x="3790409" y="2866986"/>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Bank B</a:t>
            </a:r>
          </a:p>
        </p:txBody>
      </p:sp>
      <p:sp>
        <p:nvSpPr>
          <p:cNvPr id="28" name="Text Placeholder 2">
            <a:extLst>
              <a:ext uri="{FF2B5EF4-FFF2-40B4-BE49-F238E27FC236}">
                <a16:creationId xmlns:a16="http://schemas.microsoft.com/office/drawing/2014/main" id="{46DCA32E-6734-CA53-93ED-925EC1342226}"/>
              </a:ext>
            </a:extLst>
          </p:cNvPr>
          <p:cNvSpPr txBox="1">
            <a:spLocks/>
          </p:cNvSpPr>
          <p:nvPr/>
        </p:nvSpPr>
        <p:spPr>
          <a:xfrm>
            <a:off x="3790409" y="1912594"/>
            <a:ext cx="1120169" cy="449654"/>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Buyer</a:t>
            </a:r>
          </a:p>
        </p:txBody>
      </p:sp>
      <p:cxnSp>
        <p:nvCxnSpPr>
          <p:cNvPr id="30" name="Straight Arrow Connector 29">
            <a:extLst>
              <a:ext uri="{FF2B5EF4-FFF2-40B4-BE49-F238E27FC236}">
                <a16:creationId xmlns:a16="http://schemas.microsoft.com/office/drawing/2014/main" id="{F8BFAC2F-EB20-8F27-62B8-728DEB08F4FF}"/>
              </a:ext>
            </a:extLst>
          </p:cNvPr>
          <p:cNvCxnSpPr>
            <a:stCxn id="11" idx="2"/>
            <a:endCxn id="12" idx="0"/>
          </p:cNvCxnSpPr>
          <p:nvPr/>
        </p:nvCxnSpPr>
        <p:spPr>
          <a:xfrm>
            <a:off x="1550070" y="2362248"/>
            <a:ext cx="0" cy="504737"/>
          </a:xfrm>
          <a:prstGeom prst="straightConnector1">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4" name="Straight Connector 83">
            <a:extLst>
              <a:ext uri="{FF2B5EF4-FFF2-40B4-BE49-F238E27FC236}">
                <a16:creationId xmlns:a16="http://schemas.microsoft.com/office/drawing/2014/main" id="{B150337E-D672-7A41-B4C9-C9AF05E061AF}"/>
              </a:ext>
            </a:extLst>
          </p:cNvPr>
          <p:cNvCxnSpPr>
            <a:cxnSpLocks/>
          </p:cNvCxnSpPr>
          <p:nvPr/>
        </p:nvCxnSpPr>
        <p:spPr>
          <a:xfrm>
            <a:off x="5746038" y="1769880"/>
            <a:ext cx="33566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1" name="Text Placeholder 2">
            <a:extLst>
              <a:ext uri="{FF2B5EF4-FFF2-40B4-BE49-F238E27FC236}">
                <a16:creationId xmlns:a16="http://schemas.microsoft.com/office/drawing/2014/main" id="{0172CF07-7C5F-E917-4806-32051244D1C7}"/>
              </a:ext>
            </a:extLst>
          </p:cNvPr>
          <p:cNvSpPr txBox="1">
            <a:spLocks/>
          </p:cNvSpPr>
          <p:nvPr/>
        </p:nvSpPr>
        <p:spPr>
          <a:xfrm>
            <a:off x="6193636" y="1584105"/>
            <a:ext cx="1120169" cy="328489"/>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Conventional </a:t>
            </a:r>
          </a:p>
        </p:txBody>
      </p:sp>
      <p:sp>
        <p:nvSpPr>
          <p:cNvPr id="93" name="Text Placeholder 2">
            <a:extLst>
              <a:ext uri="{FF2B5EF4-FFF2-40B4-BE49-F238E27FC236}">
                <a16:creationId xmlns:a16="http://schemas.microsoft.com/office/drawing/2014/main" id="{B7C7ECC8-22EE-CD6D-7534-71A3D2448982}"/>
              </a:ext>
            </a:extLst>
          </p:cNvPr>
          <p:cNvSpPr txBox="1">
            <a:spLocks/>
          </p:cNvSpPr>
          <p:nvPr/>
        </p:nvSpPr>
        <p:spPr>
          <a:xfrm>
            <a:off x="6194611" y="1291230"/>
            <a:ext cx="1761326" cy="182340"/>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Conventional and new </a:t>
            </a:r>
          </a:p>
        </p:txBody>
      </p:sp>
      <p:sp>
        <p:nvSpPr>
          <p:cNvPr id="94" name="Text Placeholder 2">
            <a:extLst>
              <a:ext uri="{FF2B5EF4-FFF2-40B4-BE49-F238E27FC236}">
                <a16:creationId xmlns:a16="http://schemas.microsoft.com/office/drawing/2014/main" id="{DD9A7BDC-3739-58E9-DB1B-5E15D93C5C21}"/>
              </a:ext>
            </a:extLst>
          </p:cNvPr>
          <p:cNvSpPr txBox="1">
            <a:spLocks/>
          </p:cNvSpPr>
          <p:nvPr/>
        </p:nvSpPr>
        <p:spPr>
          <a:xfrm>
            <a:off x="6236063" y="2023129"/>
            <a:ext cx="1120169" cy="182340"/>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200" dirty="0">
                <a:latin typeface="+mn-lt"/>
                <a:cs typeface="Arial" panose="020B0604020202020204" pitchFamily="34" charset="0"/>
              </a:rPr>
              <a:t>New </a:t>
            </a:r>
          </a:p>
        </p:txBody>
      </p:sp>
      <p:cxnSp>
        <p:nvCxnSpPr>
          <p:cNvPr id="95" name="Straight Connector 94">
            <a:extLst>
              <a:ext uri="{FF2B5EF4-FFF2-40B4-BE49-F238E27FC236}">
                <a16:creationId xmlns:a16="http://schemas.microsoft.com/office/drawing/2014/main" id="{451BB84C-2FFE-5A45-86F1-10537915C8D8}"/>
              </a:ext>
            </a:extLst>
          </p:cNvPr>
          <p:cNvCxnSpPr>
            <a:cxnSpLocks/>
          </p:cNvCxnSpPr>
          <p:nvPr/>
        </p:nvCxnSpPr>
        <p:spPr>
          <a:xfrm>
            <a:off x="5746881" y="1408155"/>
            <a:ext cx="33566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E9BC5E7-8889-0912-E990-BAE2961F49A5}"/>
              </a:ext>
            </a:extLst>
          </p:cNvPr>
          <p:cNvCxnSpPr>
            <a:cxnSpLocks/>
          </p:cNvCxnSpPr>
          <p:nvPr/>
        </p:nvCxnSpPr>
        <p:spPr>
          <a:xfrm>
            <a:off x="5746038" y="2117121"/>
            <a:ext cx="33566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99" name="Text Placeholder 2">
            <a:extLst>
              <a:ext uri="{FF2B5EF4-FFF2-40B4-BE49-F238E27FC236}">
                <a16:creationId xmlns:a16="http://schemas.microsoft.com/office/drawing/2014/main" id="{694B7B58-3853-8597-F657-5D240078BF64}"/>
              </a:ext>
            </a:extLst>
          </p:cNvPr>
          <p:cNvSpPr txBox="1">
            <a:spLocks/>
          </p:cNvSpPr>
          <p:nvPr/>
        </p:nvSpPr>
        <p:spPr>
          <a:xfrm>
            <a:off x="6194611" y="2866985"/>
            <a:ext cx="1328922" cy="192316"/>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Trade execution</a:t>
            </a:r>
          </a:p>
        </p:txBody>
      </p:sp>
      <p:sp>
        <p:nvSpPr>
          <p:cNvPr id="100" name="Text Placeholder 2">
            <a:extLst>
              <a:ext uri="{FF2B5EF4-FFF2-40B4-BE49-F238E27FC236}">
                <a16:creationId xmlns:a16="http://schemas.microsoft.com/office/drawing/2014/main" id="{BB15A235-ED49-8982-FD26-D02EEA881314}"/>
              </a:ext>
            </a:extLst>
          </p:cNvPr>
          <p:cNvSpPr txBox="1">
            <a:spLocks/>
          </p:cNvSpPr>
          <p:nvPr/>
        </p:nvSpPr>
        <p:spPr>
          <a:xfrm>
            <a:off x="6194604" y="3690167"/>
            <a:ext cx="1328929" cy="217065"/>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Clearing</a:t>
            </a:r>
          </a:p>
        </p:txBody>
      </p:sp>
      <p:sp>
        <p:nvSpPr>
          <p:cNvPr id="101" name="Text Placeholder 2">
            <a:extLst>
              <a:ext uri="{FF2B5EF4-FFF2-40B4-BE49-F238E27FC236}">
                <a16:creationId xmlns:a16="http://schemas.microsoft.com/office/drawing/2014/main" id="{A29F5667-0A8A-695E-DCDD-9436AE04FB19}"/>
              </a:ext>
            </a:extLst>
          </p:cNvPr>
          <p:cNvSpPr txBox="1">
            <a:spLocks/>
          </p:cNvSpPr>
          <p:nvPr/>
        </p:nvSpPr>
        <p:spPr>
          <a:xfrm>
            <a:off x="6194604" y="4603659"/>
            <a:ext cx="1328929" cy="217065"/>
          </a:xfrm>
          <a:prstGeom prst="rect">
            <a:avLst/>
          </a:prstGeom>
          <a:noFill/>
          <a:ln>
            <a:no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r" fontAlgn="auto">
              <a:buClr>
                <a:schemeClr val="accent2"/>
              </a:buClr>
              <a:buSzPct val="105000"/>
            </a:pPr>
            <a:r>
              <a:rPr lang="en-GB" sz="1200" b="1" dirty="0">
                <a:latin typeface="+mn-lt"/>
                <a:cs typeface="Arial" panose="020B0604020202020204" pitchFamily="34" charset="0"/>
              </a:rPr>
              <a:t>Settlement</a:t>
            </a:r>
          </a:p>
        </p:txBody>
      </p:sp>
      <p:sp>
        <p:nvSpPr>
          <p:cNvPr id="10" name="Text Placeholder 2">
            <a:extLst>
              <a:ext uri="{FF2B5EF4-FFF2-40B4-BE49-F238E27FC236}">
                <a16:creationId xmlns:a16="http://schemas.microsoft.com/office/drawing/2014/main" id="{1D6194C1-7B31-3594-97A7-2D781FA6FDB4}"/>
              </a:ext>
            </a:extLst>
          </p:cNvPr>
          <p:cNvSpPr txBox="1">
            <a:spLocks/>
          </p:cNvSpPr>
          <p:nvPr/>
        </p:nvSpPr>
        <p:spPr>
          <a:xfrm>
            <a:off x="940617" y="4758434"/>
            <a:ext cx="1218903" cy="535969"/>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Correspondent of Bank B</a:t>
            </a:r>
          </a:p>
        </p:txBody>
      </p:sp>
      <p:cxnSp>
        <p:nvCxnSpPr>
          <p:cNvPr id="17" name="Straight Arrow Connector 16">
            <a:extLst>
              <a:ext uri="{FF2B5EF4-FFF2-40B4-BE49-F238E27FC236}">
                <a16:creationId xmlns:a16="http://schemas.microsoft.com/office/drawing/2014/main" id="{38305F33-C6AC-45E8-B5FE-E6A24B713D02}"/>
              </a:ext>
            </a:extLst>
          </p:cNvPr>
          <p:cNvCxnSpPr>
            <a:stCxn id="48" idx="0"/>
            <a:endCxn id="28" idx="2"/>
          </p:cNvCxnSpPr>
          <p:nvPr/>
        </p:nvCxnSpPr>
        <p:spPr>
          <a:xfrm flipV="1">
            <a:off x="4350494" y="2362248"/>
            <a:ext cx="0" cy="504738"/>
          </a:xfrm>
          <a:prstGeom prst="straightConnector1">
            <a:avLst/>
          </a:prstGeom>
          <a:ln w="952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846B6A55-7144-6C96-56C3-D77904113AAA}"/>
              </a:ext>
            </a:extLst>
          </p:cNvPr>
          <p:cNvCxnSpPr>
            <a:stCxn id="12" idx="2"/>
            <a:endCxn id="10" idx="0"/>
          </p:cNvCxnSpPr>
          <p:nvPr/>
        </p:nvCxnSpPr>
        <p:spPr>
          <a:xfrm flipH="1">
            <a:off x="1550069" y="3316639"/>
            <a:ext cx="1" cy="144179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DB8FE56-F57A-6A42-D202-896B10FD97C4}"/>
              </a:ext>
            </a:extLst>
          </p:cNvPr>
          <p:cNvCxnSpPr>
            <a:stCxn id="12" idx="3"/>
            <a:endCxn id="48" idx="1"/>
          </p:cNvCxnSpPr>
          <p:nvPr/>
        </p:nvCxnSpPr>
        <p:spPr>
          <a:xfrm>
            <a:off x="2110154" y="3091812"/>
            <a:ext cx="1680255" cy="1"/>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F430F3A9-E37C-B926-ADD7-FFE1092BAAA4}"/>
              </a:ext>
            </a:extLst>
          </p:cNvPr>
          <p:cNvSpPr txBox="1">
            <a:spLocks/>
          </p:cNvSpPr>
          <p:nvPr/>
        </p:nvSpPr>
        <p:spPr>
          <a:xfrm>
            <a:off x="2340829" y="3861997"/>
            <a:ext cx="1218903" cy="535969"/>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CLS Bank</a:t>
            </a:r>
          </a:p>
        </p:txBody>
      </p:sp>
      <p:sp>
        <p:nvSpPr>
          <p:cNvPr id="16" name="Text Placeholder 2">
            <a:extLst>
              <a:ext uri="{FF2B5EF4-FFF2-40B4-BE49-F238E27FC236}">
                <a16:creationId xmlns:a16="http://schemas.microsoft.com/office/drawing/2014/main" id="{964D49FB-8A39-64BF-6928-EA9ED885D3E5}"/>
              </a:ext>
            </a:extLst>
          </p:cNvPr>
          <p:cNvSpPr txBox="1">
            <a:spLocks/>
          </p:cNvSpPr>
          <p:nvPr/>
        </p:nvSpPr>
        <p:spPr>
          <a:xfrm>
            <a:off x="3741041" y="4758434"/>
            <a:ext cx="1218903" cy="535969"/>
          </a:xfrm>
          <a:prstGeom prst="rect">
            <a:avLst/>
          </a:prstGeom>
          <a:noFill/>
          <a:ln>
            <a:solidFill>
              <a:schemeClr val="accent2"/>
            </a:solidFill>
          </a:ln>
        </p:spPr>
        <p:txBody>
          <a:bodyPr vert="horz" lIns="0" tIns="0" rIns="0" bIns="0" rtlCol="0" anchor="ctr">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algn="ctr" fontAlgn="auto">
              <a:buClr>
                <a:schemeClr val="accent2"/>
              </a:buClr>
              <a:buSzPct val="105000"/>
            </a:pPr>
            <a:r>
              <a:rPr lang="en-GB" sz="1200" dirty="0">
                <a:latin typeface="+mn-lt"/>
                <a:cs typeface="Arial" panose="020B0604020202020204" pitchFamily="34" charset="0"/>
              </a:rPr>
              <a:t>Correspondent of Bank A</a:t>
            </a:r>
          </a:p>
        </p:txBody>
      </p:sp>
      <p:cxnSp>
        <p:nvCxnSpPr>
          <p:cNvPr id="19" name="Straight Arrow Connector 18">
            <a:extLst>
              <a:ext uri="{FF2B5EF4-FFF2-40B4-BE49-F238E27FC236}">
                <a16:creationId xmlns:a16="http://schemas.microsoft.com/office/drawing/2014/main" id="{E9B17B41-C79E-332A-DC33-8AD70A2E489F}"/>
              </a:ext>
            </a:extLst>
          </p:cNvPr>
          <p:cNvCxnSpPr>
            <a:cxnSpLocks/>
            <a:endCxn id="9" idx="1"/>
          </p:cNvCxnSpPr>
          <p:nvPr/>
        </p:nvCxnSpPr>
        <p:spPr>
          <a:xfrm>
            <a:off x="1550068" y="4129982"/>
            <a:ext cx="79076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61F9B7B-8912-99EE-D639-248ECE421312}"/>
              </a:ext>
            </a:extLst>
          </p:cNvPr>
          <p:cNvCxnSpPr>
            <a:stCxn id="48" idx="2"/>
            <a:endCxn id="16" idx="0"/>
          </p:cNvCxnSpPr>
          <p:nvPr/>
        </p:nvCxnSpPr>
        <p:spPr>
          <a:xfrm flipH="1">
            <a:off x="4350493" y="3316640"/>
            <a:ext cx="1" cy="1441794"/>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4495116-CE07-CE54-EEDD-850655B86DF6}"/>
              </a:ext>
            </a:extLst>
          </p:cNvPr>
          <p:cNvCxnSpPr>
            <a:endCxn id="9" idx="3"/>
          </p:cNvCxnSpPr>
          <p:nvPr/>
        </p:nvCxnSpPr>
        <p:spPr>
          <a:xfrm flipH="1">
            <a:off x="3559732" y="4129981"/>
            <a:ext cx="790760" cy="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661998B-CF02-CA1A-C3E6-964C7937DE58}"/>
              </a:ext>
            </a:extLst>
          </p:cNvPr>
          <p:cNvCxnSpPr>
            <a:stCxn id="10" idx="3"/>
            <a:endCxn id="16" idx="1"/>
          </p:cNvCxnSpPr>
          <p:nvPr/>
        </p:nvCxnSpPr>
        <p:spPr>
          <a:xfrm>
            <a:off x="2159520" y="5026419"/>
            <a:ext cx="1581521" cy="0"/>
          </a:xfrm>
          <a:prstGeom prst="straightConnector1">
            <a:avLst/>
          </a:prstGeom>
          <a:ln w="28575">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C8253C1-F079-721B-B758-3AF81C96D868}"/>
              </a:ext>
            </a:extLst>
          </p:cNvPr>
          <p:cNvCxnSpPr>
            <a:stCxn id="9" idx="2"/>
          </p:cNvCxnSpPr>
          <p:nvPr/>
        </p:nvCxnSpPr>
        <p:spPr>
          <a:xfrm flipH="1">
            <a:off x="2950280" y="4397966"/>
            <a:ext cx="1" cy="62845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FA317588-ADB8-B2B0-3BD5-7CAE2D2EF8F5}"/>
              </a:ext>
            </a:extLst>
          </p:cNvPr>
          <p:cNvCxnSpPr>
            <a:stCxn id="10" idx="2"/>
            <a:endCxn id="48" idx="3"/>
          </p:cNvCxnSpPr>
          <p:nvPr/>
        </p:nvCxnSpPr>
        <p:spPr>
          <a:xfrm rot="5400000" flipH="1" flipV="1">
            <a:off x="2129028" y="2512853"/>
            <a:ext cx="2202590" cy="3360509"/>
          </a:xfrm>
          <a:prstGeom prst="bentConnector4">
            <a:avLst>
              <a:gd name="adj1" fmla="val -10379"/>
              <a:gd name="adj2" fmla="val 10680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A38A8556-714F-4195-C3FC-E23C388B5A45}"/>
              </a:ext>
            </a:extLst>
          </p:cNvPr>
          <p:cNvCxnSpPr>
            <a:stCxn id="16" idx="2"/>
            <a:endCxn id="12" idx="1"/>
          </p:cNvCxnSpPr>
          <p:nvPr/>
        </p:nvCxnSpPr>
        <p:spPr>
          <a:xfrm rot="5400000" flipH="1">
            <a:off x="1568943" y="2512854"/>
            <a:ext cx="2202591" cy="3360508"/>
          </a:xfrm>
          <a:prstGeom prst="bentConnector4">
            <a:avLst>
              <a:gd name="adj1" fmla="val -30348"/>
              <a:gd name="adj2" fmla="val 106803"/>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73F6FCD8-751C-DDAC-DED0-081C20992676}"/>
              </a:ext>
            </a:extLst>
          </p:cNvPr>
          <p:cNvSpPr txBox="1">
            <a:spLocks/>
          </p:cNvSpPr>
          <p:nvPr/>
        </p:nvSpPr>
        <p:spPr>
          <a:xfrm>
            <a:off x="381000" y="881063"/>
            <a:ext cx="11430000" cy="500243"/>
          </a:xfrm>
          <a:prstGeom prst="rect">
            <a:avLst/>
          </a:prstGeom>
        </p:spPr>
        <p:txBody>
          <a:bodyPr vert="horz" lIns="0" tIns="0" rIns="0" bIns="0" rtlCol="0" anchor="t">
            <a:noAutofit/>
          </a:bodyPr>
          <a:lstStyle>
            <a:lvl1pPr marL="0" indent="0" algn="l" defTabSz="228463" rtl="0" eaLnBrk="1" latinLnBrk="0" hangingPunct="1">
              <a:lnSpc>
                <a:spcPct val="100000"/>
              </a:lnSpc>
              <a:spcBef>
                <a:spcPts val="0"/>
              </a:spcBef>
              <a:spcAft>
                <a:spcPts val="600"/>
              </a:spcAft>
              <a:buFont typeface="Graphik" panose="020B0604020202020204" pitchFamily="34" charset="0"/>
              <a:buNone/>
              <a:defRPr sz="1999"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r>
              <a:rPr lang="en-GB" sz="1600" b="1">
                <a:solidFill>
                  <a:srgbClr val="F343AE">
                    <a:alpha val="87639"/>
                  </a:srgbClr>
                </a:solidFill>
                <a:latin typeface="Graphik"/>
                <a:ea typeface="+mj-ea"/>
                <a:cs typeface="+mj-cs"/>
              </a:rPr>
              <a:t>From a separation of trade execution, clearing, netting and settlement to its unification into a single transaction</a:t>
            </a:r>
            <a:endParaRPr lang="en-GB" sz="1600" b="1" dirty="0">
              <a:solidFill>
                <a:srgbClr val="F343AE">
                  <a:alpha val="87639"/>
                </a:srgbClr>
              </a:solidFill>
              <a:latin typeface="Graphik" panose="020B0503030202060203" pitchFamily="34" charset="0"/>
              <a:ea typeface="+mj-ea"/>
              <a:cs typeface="+mj-cs"/>
            </a:endParaRPr>
          </a:p>
        </p:txBody>
      </p:sp>
      <p:sp>
        <p:nvSpPr>
          <p:cNvPr id="4" name="TextBox 3">
            <a:extLst>
              <a:ext uri="{FF2B5EF4-FFF2-40B4-BE49-F238E27FC236}">
                <a16:creationId xmlns:a16="http://schemas.microsoft.com/office/drawing/2014/main" id="{B9E584E8-7428-DE92-E034-5EEA417EFE50}"/>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25</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7" name="TextBox 6">
            <a:extLst>
              <a:ext uri="{FF2B5EF4-FFF2-40B4-BE49-F238E27FC236}">
                <a16:creationId xmlns:a16="http://schemas.microsoft.com/office/drawing/2014/main" id="{18B9E89C-0790-094C-3806-89ED07FB0F31}"/>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2141484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b="1" dirty="0">
                <a:solidFill>
                  <a:schemeClr val="accent1"/>
                </a:solidFill>
                <a:latin typeface="Graphik" panose="020B0503030202060203" pitchFamily="34" charset="77"/>
                <a:cs typeface="Arial" panose="020B0604020202020204" pitchFamily="34" charset="0"/>
              </a:rPr>
              <a:t>Functional </a:t>
            </a:r>
            <a:r>
              <a:rPr lang="en-GB" sz="3200" b="1" dirty="0">
                <a:latin typeface="Graphik" panose="020B0503030202060203" pitchFamily="34" charset="77"/>
                <a:cs typeface="Arial" panose="020B0604020202020204" pitchFamily="34" charset="0"/>
              </a:rPr>
              <a:t>requirements</a:t>
            </a:r>
            <a:endParaRPr lang="en-CR" dirty="0"/>
          </a:p>
        </p:txBody>
      </p:sp>
      <p:sp>
        <p:nvSpPr>
          <p:cNvPr id="3" name="Text Placeholder 2">
            <a:extLst>
              <a:ext uri="{FF2B5EF4-FFF2-40B4-BE49-F238E27FC236}">
                <a16:creationId xmlns:a16="http://schemas.microsoft.com/office/drawing/2014/main" id="{95F6A346-418B-CECE-EC93-A776E5D14A31}"/>
              </a:ext>
            </a:extLst>
          </p:cNvPr>
          <p:cNvSpPr>
            <a:spLocks noGrp="1"/>
          </p:cNvSpPr>
          <p:nvPr>
            <p:ph type="body" sz="quarter" idx="12"/>
          </p:nvPr>
        </p:nvSpPr>
        <p:spPr>
          <a:xfrm>
            <a:off x="708563" y="1770458"/>
            <a:ext cx="5067202" cy="3262833"/>
          </a:xfrm>
          <a:noFill/>
        </p:spPr>
        <p:txBody>
          <a:bodyPr anchor="t"/>
          <a:lstStyle/>
          <a:p>
            <a:pPr>
              <a:buClr>
                <a:schemeClr val="accent2"/>
              </a:buClr>
              <a:buSzPct val="105000"/>
            </a:pPr>
            <a:r>
              <a:rPr lang="en-GB" sz="1800" b="1" dirty="0">
                <a:latin typeface="+mn-lt"/>
                <a:cs typeface="Arial" panose="020B0604020202020204" pitchFamily="34" charset="0"/>
              </a:rPr>
              <a:t>Custody</a:t>
            </a:r>
          </a:p>
          <a:p>
            <a:pPr>
              <a:buClr>
                <a:schemeClr val="accent2"/>
              </a:buClr>
              <a:buSzPct val="105000"/>
            </a:pPr>
            <a:endParaRPr lang="en-GB" sz="1400" b="1" dirty="0">
              <a:latin typeface="+mn-lt"/>
              <a:cs typeface="Arial" panose="020B0604020202020204" pitchFamily="34" charset="0"/>
            </a:endParaRPr>
          </a:p>
          <a:p>
            <a:pPr>
              <a:buClr>
                <a:schemeClr val="accent2"/>
              </a:buClr>
              <a:buSzPct val="105000"/>
            </a:pPr>
            <a:endParaRPr lang="en-GB" sz="1400" b="1" dirty="0">
              <a:latin typeface="+mn-lt"/>
              <a:cs typeface="Arial" panose="020B0604020202020204" pitchFamily="34" charset="0"/>
            </a:endParaRPr>
          </a:p>
          <a:p>
            <a:pPr>
              <a:buClr>
                <a:schemeClr val="accent2"/>
              </a:buClr>
              <a:buSzPct val="105000"/>
            </a:pPr>
            <a:r>
              <a:rPr lang="en-GB" sz="1400" b="1" dirty="0">
                <a:latin typeface="+mn-lt"/>
                <a:cs typeface="Arial" panose="020B0604020202020204" pitchFamily="34" charset="0"/>
              </a:rPr>
              <a:t>Token-based mediums require a new custody infrastructure and will live outside existing book-entry systems. </a:t>
            </a:r>
            <a:r>
              <a:rPr lang="en-GB" sz="1400" dirty="0">
                <a:latin typeface="+mn-lt"/>
                <a:cs typeface="Arial" panose="020B0604020202020204" pitchFamily="34" charset="0"/>
              </a:rPr>
              <a:t>Custody represents a foundational capability.   Co-existence of token and book-entry mediums will become the norm.</a:t>
            </a:r>
          </a:p>
          <a:p>
            <a:pPr>
              <a:buClr>
                <a:schemeClr val="accent2"/>
              </a:buClr>
              <a:buSzPct val="105000"/>
            </a:pPr>
            <a:endParaRPr lang="en-GB" sz="1400" dirty="0">
              <a:latin typeface="+mn-lt"/>
              <a:cs typeface="Arial" panose="020B0604020202020204" pitchFamily="34" charset="0"/>
            </a:endParaRPr>
          </a:p>
          <a:p>
            <a:pPr>
              <a:buClr>
                <a:schemeClr val="accent2"/>
              </a:buClr>
              <a:buSzPct val="105000"/>
            </a:pPr>
            <a:r>
              <a:rPr lang="en-GB" sz="1400" dirty="0">
                <a:latin typeface="+mn-lt"/>
                <a:cs typeface="Arial" panose="020B0604020202020204" pitchFamily="34" charset="0"/>
              </a:rPr>
              <a:t>Token custody applies to most tokenised instruments including money, securities and other assets. Adoption of token custody therefore exhibits a universal character.</a:t>
            </a:r>
          </a:p>
          <a:p>
            <a:pPr>
              <a:buClr>
                <a:schemeClr val="accent2"/>
              </a:buClr>
              <a:buSzPct val="105000"/>
            </a:pPr>
            <a:endParaRPr lang="en-GB" sz="1400" dirty="0">
              <a:latin typeface="+mn-lt"/>
              <a:cs typeface="Arial" panose="020B0604020202020204" pitchFamily="34" charset="0"/>
            </a:endParaRPr>
          </a:p>
          <a:p>
            <a:pPr>
              <a:buClr>
                <a:schemeClr val="accent2"/>
              </a:buClr>
              <a:buSzPct val="105000"/>
            </a:pPr>
            <a:endParaRPr lang="en-GB" sz="1800" b="1" dirty="0">
              <a:latin typeface="+mn-lt"/>
              <a:cs typeface="Arial" panose="020B0604020202020204" pitchFamily="34" charset="0"/>
            </a:endParaRPr>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6519376" y="1770459"/>
            <a:ext cx="5067197" cy="3262834"/>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Integration</a:t>
            </a:r>
            <a:endParaRPr lang="en-GB" sz="1800" b="1" dirty="0">
              <a:solidFill>
                <a:schemeClr val="accent2"/>
              </a:solidFill>
              <a:latin typeface="+mn-lt"/>
              <a:cs typeface="Arial" panose="020B0604020202020204" pitchFamily="34" charset="0"/>
            </a:endParaRP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Seamless integration with existing core banking and payment systems and where applicable at the point of sale across all form factors will be key for successful adoption and ensure there will be no undue fragmentation in payments markets.</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Integration will comprise all needed systems that serve to execute transactions and administer money balances to ensure the integrity of the general ledger.</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800" b="1" dirty="0">
              <a:latin typeface="+mn-lt"/>
              <a:cs typeface="Arial" panose="020B0604020202020204" pitchFamily="34" charset="0"/>
            </a:endParaRP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6050015" y="1746028"/>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9B6B547E-E7DE-AE84-262C-2696A0DBB1CE}"/>
              </a:ext>
            </a:extLst>
          </p:cNvPr>
          <p:cNvGrpSpPr/>
          <p:nvPr/>
        </p:nvGrpSpPr>
        <p:grpSpPr>
          <a:xfrm>
            <a:off x="5038483" y="1744279"/>
            <a:ext cx="452832" cy="451772"/>
            <a:chOff x="7913443" y="4784596"/>
            <a:chExt cx="452832" cy="451772"/>
          </a:xfrm>
          <a:solidFill>
            <a:schemeClr val="accent2"/>
          </a:solidFill>
        </p:grpSpPr>
        <p:sp>
          <p:nvSpPr>
            <p:cNvPr id="61" name="Freeform 190">
              <a:extLst>
                <a:ext uri="{FF2B5EF4-FFF2-40B4-BE49-F238E27FC236}">
                  <a16:creationId xmlns:a16="http://schemas.microsoft.com/office/drawing/2014/main" id="{BE8A4127-E7CA-00ED-B71F-61A93D739E21}"/>
                </a:ext>
              </a:extLst>
            </p:cNvPr>
            <p:cNvSpPr>
              <a:spLocks/>
            </p:cNvSpPr>
            <p:nvPr/>
          </p:nvSpPr>
          <p:spPr bwMode="auto">
            <a:xfrm>
              <a:off x="7998283" y="5217279"/>
              <a:ext cx="132562" cy="19089"/>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10"/>
                    <a:pt x="0" y="6"/>
                  </a:cubicBezTo>
                  <a:cubicBezTo>
                    <a:pt x="0" y="3"/>
                    <a:pt x="3" y="0"/>
                    <a:pt x="6" y="0"/>
                  </a:cubicBezTo>
                  <a:cubicBezTo>
                    <a:pt x="78" y="0"/>
                    <a:pt x="78" y="0"/>
                    <a:pt x="78" y="0"/>
                  </a:cubicBezTo>
                  <a:cubicBezTo>
                    <a:pt x="81" y="0"/>
                    <a:pt x="84" y="3"/>
                    <a:pt x="84" y="6"/>
                  </a:cubicBezTo>
                  <a:cubicBezTo>
                    <a:pt x="84" y="10"/>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62" name="Freeform 191">
              <a:extLst>
                <a:ext uri="{FF2B5EF4-FFF2-40B4-BE49-F238E27FC236}">
                  <a16:creationId xmlns:a16="http://schemas.microsoft.com/office/drawing/2014/main" id="{85FC5B2D-E0F0-5610-A82B-990AEC7C4125}"/>
                </a:ext>
              </a:extLst>
            </p:cNvPr>
            <p:cNvSpPr>
              <a:spLocks/>
            </p:cNvSpPr>
            <p:nvPr/>
          </p:nvSpPr>
          <p:spPr bwMode="auto">
            <a:xfrm>
              <a:off x="8055550" y="5180162"/>
              <a:ext cx="18028" cy="56206"/>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3"/>
                    <a:pt x="0" y="30"/>
                  </a:cubicBezTo>
                  <a:cubicBezTo>
                    <a:pt x="0" y="6"/>
                    <a:pt x="0" y="6"/>
                    <a:pt x="0" y="6"/>
                  </a:cubicBezTo>
                  <a:cubicBezTo>
                    <a:pt x="0" y="3"/>
                    <a:pt x="3" y="0"/>
                    <a:pt x="6" y="0"/>
                  </a:cubicBezTo>
                  <a:cubicBezTo>
                    <a:pt x="9" y="0"/>
                    <a:pt x="12" y="3"/>
                    <a:pt x="12" y="6"/>
                  </a:cubicBezTo>
                  <a:cubicBezTo>
                    <a:pt x="12" y="30"/>
                    <a:pt x="12" y="30"/>
                    <a:pt x="12" y="30"/>
                  </a:cubicBezTo>
                  <a:cubicBezTo>
                    <a:pt x="12" y="33"/>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63" name="Rectangle 192">
              <a:extLst>
                <a:ext uri="{FF2B5EF4-FFF2-40B4-BE49-F238E27FC236}">
                  <a16:creationId xmlns:a16="http://schemas.microsoft.com/office/drawing/2014/main" id="{9DCE5A49-901B-8950-3A09-F7372D07A27F}"/>
                </a:ext>
              </a:extLst>
            </p:cNvPr>
            <p:cNvSpPr>
              <a:spLocks noChangeArrowheads="1"/>
            </p:cNvSpPr>
            <p:nvPr/>
          </p:nvSpPr>
          <p:spPr bwMode="auto">
            <a:xfrm>
              <a:off x="7922987" y="5141984"/>
              <a:ext cx="283153" cy="190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64" name="Freeform 193">
              <a:extLst>
                <a:ext uri="{FF2B5EF4-FFF2-40B4-BE49-F238E27FC236}">
                  <a16:creationId xmlns:a16="http://schemas.microsoft.com/office/drawing/2014/main" id="{2033293A-526A-B7D4-088D-4D8375920E47}"/>
                </a:ext>
              </a:extLst>
            </p:cNvPr>
            <p:cNvSpPr>
              <a:spLocks/>
            </p:cNvSpPr>
            <p:nvPr/>
          </p:nvSpPr>
          <p:spPr bwMode="auto">
            <a:xfrm>
              <a:off x="8064034" y="4850347"/>
              <a:ext cx="113473" cy="141046"/>
            </a:xfrm>
            <a:custGeom>
              <a:avLst/>
              <a:gdLst>
                <a:gd name="T0" fmla="*/ 6 w 72"/>
                <a:gd name="T1" fmla="*/ 90 h 90"/>
                <a:gd name="T2" fmla="*/ 0 w 72"/>
                <a:gd name="T3" fmla="*/ 84 h 90"/>
                <a:gd name="T4" fmla="*/ 0 w 72"/>
                <a:gd name="T5" fmla="*/ 66 h 90"/>
                <a:gd name="T6" fmla="*/ 66 w 72"/>
                <a:gd name="T7" fmla="*/ 0 h 90"/>
                <a:gd name="T8" fmla="*/ 72 w 72"/>
                <a:gd name="T9" fmla="*/ 6 h 90"/>
                <a:gd name="T10" fmla="*/ 66 w 72"/>
                <a:gd name="T11" fmla="*/ 12 h 90"/>
                <a:gd name="T12" fmla="*/ 12 w 72"/>
                <a:gd name="T13" fmla="*/ 66 h 90"/>
                <a:gd name="T14" fmla="*/ 12 w 72"/>
                <a:gd name="T15" fmla="*/ 84 h 90"/>
                <a:gd name="T16" fmla="*/ 6 w 72"/>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0">
                  <a:moveTo>
                    <a:pt x="6" y="90"/>
                  </a:moveTo>
                  <a:cubicBezTo>
                    <a:pt x="3" y="90"/>
                    <a:pt x="0" y="88"/>
                    <a:pt x="0" y="84"/>
                  </a:cubicBezTo>
                  <a:cubicBezTo>
                    <a:pt x="0" y="66"/>
                    <a:pt x="0" y="66"/>
                    <a:pt x="0" y="66"/>
                  </a:cubicBezTo>
                  <a:cubicBezTo>
                    <a:pt x="0" y="30"/>
                    <a:pt x="29" y="0"/>
                    <a:pt x="66" y="0"/>
                  </a:cubicBezTo>
                  <a:cubicBezTo>
                    <a:pt x="69" y="0"/>
                    <a:pt x="72" y="3"/>
                    <a:pt x="72" y="6"/>
                  </a:cubicBezTo>
                  <a:cubicBezTo>
                    <a:pt x="72" y="10"/>
                    <a:pt x="69" y="12"/>
                    <a:pt x="66" y="12"/>
                  </a:cubicBezTo>
                  <a:cubicBezTo>
                    <a:pt x="36" y="12"/>
                    <a:pt x="12" y="36"/>
                    <a:pt x="12" y="66"/>
                  </a:cubicBezTo>
                  <a:cubicBezTo>
                    <a:pt x="12" y="84"/>
                    <a:pt x="12" y="84"/>
                    <a:pt x="12" y="84"/>
                  </a:cubicBezTo>
                  <a:cubicBezTo>
                    <a:pt x="12" y="88"/>
                    <a:pt x="9" y="90"/>
                    <a:pt x="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65" name="Freeform 194">
              <a:extLst>
                <a:ext uri="{FF2B5EF4-FFF2-40B4-BE49-F238E27FC236}">
                  <a16:creationId xmlns:a16="http://schemas.microsoft.com/office/drawing/2014/main" id="{56B2957E-56A3-A2AC-F007-880939E52B6E}"/>
                </a:ext>
              </a:extLst>
            </p:cNvPr>
            <p:cNvSpPr>
              <a:spLocks/>
            </p:cNvSpPr>
            <p:nvPr/>
          </p:nvSpPr>
          <p:spPr bwMode="auto">
            <a:xfrm>
              <a:off x="8024795" y="4935187"/>
              <a:ext cx="96505" cy="56206"/>
            </a:xfrm>
            <a:custGeom>
              <a:avLst/>
              <a:gdLst>
                <a:gd name="T0" fmla="*/ 31 w 61"/>
                <a:gd name="T1" fmla="*/ 36 h 36"/>
                <a:gd name="T2" fmla="*/ 27 w 61"/>
                <a:gd name="T3" fmla="*/ 34 h 36"/>
                <a:gd name="T4" fmla="*/ 3 w 61"/>
                <a:gd name="T5" fmla="*/ 10 h 36"/>
                <a:gd name="T6" fmla="*/ 3 w 61"/>
                <a:gd name="T7" fmla="*/ 2 h 36"/>
                <a:gd name="T8" fmla="*/ 11 w 61"/>
                <a:gd name="T9" fmla="*/ 2 h 36"/>
                <a:gd name="T10" fmla="*/ 31 w 61"/>
                <a:gd name="T11" fmla="*/ 22 h 36"/>
                <a:gd name="T12" fmla="*/ 51 w 61"/>
                <a:gd name="T13" fmla="*/ 2 h 36"/>
                <a:gd name="T14" fmla="*/ 59 w 61"/>
                <a:gd name="T15" fmla="*/ 2 h 36"/>
                <a:gd name="T16" fmla="*/ 59 w 61"/>
                <a:gd name="T17" fmla="*/ 10 h 36"/>
                <a:gd name="T18" fmla="*/ 35 w 61"/>
                <a:gd name="T19" fmla="*/ 34 h 36"/>
                <a:gd name="T20" fmla="*/ 31 w 6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6">
                  <a:moveTo>
                    <a:pt x="31" y="36"/>
                  </a:moveTo>
                  <a:cubicBezTo>
                    <a:pt x="29" y="36"/>
                    <a:pt x="28" y="36"/>
                    <a:pt x="27" y="34"/>
                  </a:cubicBezTo>
                  <a:cubicBezTo>
                    <a:pt x="3" y="10"/>
                    <a:pt x="3" y="10"/>
                    <a:pt x="3" y="10"/>
                  </a:cubicBezTo>
                  <a:cubicBezTo>
                    <a:pt x="0" y="8"/>
                    <a:pt x="0" y="4"/>
                    <a:pt x="3" y="2"/>
                  </a:cubicBezTo>
                  <a:cubicBezTo>
                    <a:pt x="5" y="0"/>
                    <a:pt x="9" y="0"/>
                    <a:pt x="11" y="2"/>
                  </a:cubicBezTo>
                  <a:cubicBezTo>
                    <a:pt x="31" y="22"/>
                    <a:pt x="31" y="22"/>
                    <a:pt x="31" y="22"/>
                  </a:cubicBezTo>
                  <a:cubicBezTo>
                    <a:pt x="51" y="2"/>
                    <a:pt x="51" y="2"/>
                    <a:pt x="51" y="2"/>
                  </a:cubicBezTo>
                  <a:cubicBezTo>
                    <a:pt x="53" y="0"/>
                    <a:pt x="57" y="0"/>
                    <a:pt x="59" y="2"/>
                  </a:cubicBezTo>
                  <a:cubicBezTo>
                    <a:pt x="61" y="4"/>
                    <a:pt x="61" y="8"/>
                    <a:pt x="59" y="10"/>
                  </a:cubicBezTo>
                  <a:cubicBezTo>
                    <a:pt x="35" y="34"/>
                    <a:pt x="35" y="34"/>
                    <a:pt x="35" y="34"/>
                  </a:cubicBezTo>
                  <a:cubicBezTo>
                    <a:pt x="34" y="36"/>
                    <a:pt x="32" y="36"/>
                    <a:pt x="3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66" name="Freeform 195">
              <a:extLst>
                <a:ext uri="{FF2B5EF4-FFF2-40B4-BE49-F238E27FC236}">
                  <a16:creationId xmlns:a16="http://schemas.microsoft.com/office/drawing/2014/main" id="{F4466CCA-7FEB-F97D-3E54-C9E64CDD27BF}"/>
                </a:ext>
              </a:extLst>
            </p:cNvPr>
            <p:cNvSpPr>
              <a:spLocks/>
            </p:cNvSpPr>
            <p:nvPr/>
          </p:nvSpPr>
          <p:spPr bwMode="auto">
            <a:xfrm>
              <a:off x="7913443" y="4991393"/>
              <a:ext cx="302241" cy="207858"/>
            </a:xfrm>
            <a:custGeom>
              <a:avLst/>
              <a:gdLst>
                <a:gd name="T0" fmla="*/ 168 w 192"/>
                <a:gd name="T1" fmla="*/ 132 h 132"/>
                <a:gd name="T2" fmla="*/ 24 w 192"/>
                <a:gd name="T3" fmla="*/ 132 h 132"/>
                <a:gd name="T4" fmla="*/ 0 w 192"/>
                <a:gd name="T5" fmla="*/ 108 h 132"/>
                <a:gd name="T6" fmla="*/ 0 w 192"/>
                <a:gd name="T7" fmla="*/ 24 h 132"/>
                <a:gd name="T8" fmla="*/ 24 w 192"/>
                <a:gd name="T9" fmla="*/ 0 h 132"/>
                <a:gd name="T10" fmla="*/ 42 w 192"/>
                <a:gd name="T11" fmla="*/ 0 h 132"/>
                <a:gd name="T12" fmla="*/ 48 w 192"/>
                <a:gd name="T13" fmla="*/ 6 h 132"/>
                <a:gd name="T14" fmla="*/ 42 w 192"/>
                <a:gd name="T15" fmla="*/ 12 h 132"/>
                <a:gd name="T16" fmla="*/ 24 w 192"/>
                <a:gd name="T17" fmla="*/ 12 h 132"/>
                <a:gd name="T18" fmla="*/ 12 w 192"/>
                <a:gd name="T19" fmla="*/ 24 h 132"/>
                <a:gd name="T20" fmla="*/ 12 w 192"/>
                <a:gd name="T21" fmla="*/ 108 h 132"/>
                <a:gd name="T22" fmla="*/ 24 w 192"/>
                <a:gd name="T23" fmla="*/ 120 h 132"/>
                <a:gd name="T24" fmla="*/ 168 w 192"/>
                <a:gd name="T25" fmla="*/ 120 h 132"/>
                <a:gd name="T26" fmla="*/ 180 w 192"/>
                <a:gd name="T27" fmla="*/ 108 h 132"/>
                <a:gd name="T28" fmla="*/ 180 w 192"/>
                <a:gd name="T29" fmla="*/ 24 h 132"/>
                <a:gd name="T30" fmla="*/ 168 w 192"/>
                <a:gd name="T31" fmla="*/ 12 h 132"/>
                <a:gd name="T32" fmla="*/ 150 w 192"/>
                <a:gd name="T33" fmla="*/ 12 h 132"/>
                <a:gd name="T34" fmla="*/ 144 w 192"/>
                <a:gd name="T35" fmla="*/ 6 h 132"/>
                <a:gd name="T36" fmla="*/ 150 w 192"/>
                <a:gd name="T37" fmla="*/ 0 h 132"/>
                <a:gd name="T38" fmla="*/ 168 w 192"/>
                <a:gd name="T39" fmla="*/ 0 h 132"/>
                <a:gd name="T40" fmla="*/ 192 w 192"/>
                <a:gd name="T41" fmla="*/ 24 h 132"/>
                <a:gd name="T42" fmla="*/ 192 w 192"/>
                <a:gd name="T43" fmla="*/ 108 h 132"/>
                <a:gd name="T44" fmla="*/ 168 w 192"/>
                <a:gd name="T4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32">
                  <a:moveTo>
                    <a:pt x="168" y="132"/>
                  </a:moveTo>
                  <a:cubicBezTo>
                    <a:pt x="24" y="132"/>
                    <a:pt x="24" y="132"/>
                    <a:pt x="24" y="132"/>
                  </a:cubicBezTo>
                  <a:cubicBezTo>
                    <a:pt x="11" y="132"/>
                    <a:pt x="0" y="121"/>
                    <a:pt x="0" y="108"/>
                  </a:cubicBezTo>
                  <a:cubicBezTo>
                    <a:pt x="0" y="24"/>
                    <a:pt x="0" y="24"/>
                    <a:pt x="0" y="24"/>
                  </a:cubicBezTo>
                  <a:cubicBezTo>
                    <a:pt x="0" y="11"/>
                    <a:pt x="11" y="0"/>
                    <a:pt x="24" y="0"/>
                  </a:cubicBezTo>
                  <a:cubicBezTo>
                    <a:pt x="42" y="0"/>
                    <a:pt x="42" y="0"/>
                    <a:pt x="42" y="0"/>
                  </a:cubicBezTo>
                  <a:cubicBezTo>
                    <a:pt x="45" y="0"/>
                    <a:pt x="48" y="3"/>
                    <a:pt x="48" y="6"/>
                  </a:cubicBezTo>
                  <a:cubicBezTo>
                    <a:pt x="48" y="10"/>
                    <a:pt x="45" y="12"/>
                    <a:pt x="42" y="12"/>
                  </a:cubicBezTo>
                  <a:cubicBezTo>
                    <a:pt x="24" y="12"/>
                    <a:pt x="24" y="12"/>
                    <a:pt x="24" y="12"/>
                  </a:cubicBezTo>
                  <a:cubicBezTo>
                    <a:pt x="17" y="12"/>
                    <a:pt x="12" y="18"/>
                    <a:pt x="12" y="24"/>
                  </a:cubicBezTo>
                  <a:cubicBezTo>
                    <a:pt x="12" y="108"/>
                    <a:pt x="12" y="108"/>
                    <a:pt x="12" y="108"/>
                  </a:cubicBezTo>
                  <a:cubicBezTo>
                    <a:pt x="12" y="115"/>
                    <a:pt x="17" y="120"/>
                    <a:pt x="24" y="120"/>
                  </a:cubicBezTo>
                  <a:cubicBezTo>
                    <a:pt x="168" y="120"/>
                    <a:pt x="168" y="120"/>
                    <a:pt x="168" y="120"/>
                  </a:cubicBezTo>
                  <a:cubicBezTo>
                    <a:pt x="174" y="120"/>
                    <a:pt x="180" y="115"/>
                    <a:pt x="180" y="108"/>
                  </a:cubicBezTo>
                  <a:cubicBezTo>
                    <a:pt x="180" y="24"/>
                    <a:pt x="180" y="24"/>
                    <a:pt x="180" y="24"/>
                  </a:cubicBezTo>
                  <a:cubicBezTo>
                    <a:pt x="180" y="18"/>
                    <a:pt x="174" y="12"/>
                    <a:pt x="168" y="12"/>
                  </a:cubicBezTo>
                  <a:cubicBezTo>
                    <a:pt x="150" y="12"/>
                    <a:pt x="150" y="12"/>
                    <a:pt x="150" y="12"/>
                  </a:cubicBezTo>
                  <a:cubicBezTo>
                    <a:pt x="147" y="12"/>
                    <a:pt x="144" y="10"/>
                    <a:pt x="144" y="6"/>
                  </a:cubicBezTo>
                  <a:cubicBezTo>
                    <a:pt x="144" y="3"/>
                    <a:pt x="147" y="0"/>
                    <a:pt x="150" y="0"/>
                  </a:cubicBezTo>
                  <a:cubicBezTo>
                    <a:pt x="168" y="0"/>
                    <a:pt x="168" y="0"/>
                    <a:pt x="168" y="0"/>
                  </a:cubicBezTo>
                  <a:cubicBezTo>
                    <a:pt x="181" y="0"/>
                    <a:pt x="192" y="11"/>
                    <a:pt x="192" y="24"/>
                  </a:cubicBezTo>
                  <a:cubicBezTo>
                    <a:pt x="192" y="108"/>
                    <a:pt x="192" y="108"/>
                    <a:pt x="192" y="108"/>
                  </a:cubicBezTo>
                  <a:cubicBezTo>
                    <a:pt x="192" y="121"/>
                    <a:pt x="181" y="132"/>
                    <a:pt x="168"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67" name="Freeform 196">
              <a:extLst>
                <a:ext uri="{FF2B5EF4-FFF2-40B4-BE49-F238E27FC236}">
                  <a16:creationId xmlns:a16="http://schemas.microsoft.com/office/drawing/2014/main" id="{B81D2771-FBCB-DFD7-683E-3B3C3A9CF476}"/>
                </a:ext>
              </a:extLst>
            </p:cNvPr>
            <p:cNvSpPr>
              <a:spLocks/>
            </p:cNvSpPr>
            <p:nvPr/>
          </p:nvSpPr>
          <p:spPr bwMode="auto">
            <a:xfrm>
              <a:off x="8139329" y="4784596"/>
              <a:ext cx="226946" cy="169680"/>
            </a:xfrm>
            <a:custGeom>
              <a:avLst/>
              <a:gdLst>
                <a:gd name="T0" fmla="*/ 120 w 144"/>
                <a:gd name="T1" fmla="*/ 108 h 108"/>
                <a:gd name="T2" fmla="*/ 24 w 144"/>
                <a:gd name="T3" fmla="*/ 108 h 108"/>
                <a:gd name="T4" fmla="*/ 0 w 144"/>
                <a:gd name="T5" fmla="*/ 84 h 108"/>
                <a:gd name="T6" fmla="*/ 0 w 144"/>
                <a:gd name="T7" fmla="*/ 78 h 108"/>
                <a:gd name="T8" fmla="*/ 6 w 144"/>
                <a:gd name="T9" fmla="*/ 72 h 108"/>
                <a:gd name="T10" fmla="*/ 12 w 144"/>
                <a:gd name="T11" fmla="*/ 78 h 108"/>
                <a:gd name="T12" fmla="*/ 12 w 144"/>
                <a:gd name="T13" fmla="*/ 84 h 108"/>
                <a:gd name="T14" fmla="*/ 24 w 144"/>
                <a:gd name="T15" fmla="*/ 96 h 108"/>
                <a:gd name="T16" fmla="*/ 120 w 144"/>
                <a:gd name="T17" fmla="*/ 96 h 108"/>
                <a:gd name="T18" fmla="*/ 132 w 144"/>
                <a:gd name="T19" fmla="*/ 84 h 108"/>
                <a:gd name="T20" fmla="*/ 132 w 144"/>
                <a:gd name="T21" fmla="*/ 24 h 108"/>
                <a:gd name="T22" fmla="*/ 120 w 144"/>
                <a:gd name="T23" fmla="*/ 12 h 108"/>
                <a:gd name="T24" fmla="*/ 24 w 144"/>
                <a:gd name="T25" fmla="*/ 12 h 108"/>
                <a:gd name="T26" fmla="*/ 12 w 144"/>
                <a:gd name="T27" fmla="*/ 24 h 108"/>
                <a:gd name="T28" fmla="*/ 6 w 144"/>
                <a:gd name="T29" fmla="*/ 30 h 108"/>
                <a:gd name="T30" fmla="*/ 0 w 144"/>
                <a:gd name="T31" fmla="*/ 24 h 108"/>
                <a:gd name="T32" fmla="*/ 24 w 144"/>
                <a:gd name="T33" fmla="*/ 0 h 108"/>
                <a:gd name="T34" fmla="*/ 120 w 144"/>
                <a:gd name="T35" fmla="*/ 0 h 108"/>
                <a:gd name="T36" fmla="*/ 144 w 144"/>
                <a:gd name="T37" fmla="*/ 24 h 108"/>
                <a:gd name="T38" fmla="*/ 144 w 144"/>
                <a:gd name="T39" fmla="*/ 84 h 108"/>
                <a:gd name="T40" fmla="*/ 120 w 144"/>
                <a:gd name="T4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08">
                  <a:moveTo>
                    <a:pt x="120" y="108"/>
                  </a:moveTo>
                  <a:cubicBezTo>
                    <a:pt x="24" y="108"/>
                    <a:pt x="24" y="108"/>
                    <a:pt x="24" y="108"/>
                  </a:cubicBezTo>
                  <a:cubicBezTo>
                    <a:pt x="11" y="108"/>
                    <a:pt x="0" y="97"/>
                    <a:pt x="0" y="84"/>
                  </a:cubicBezTo>
                  <a:cubicBezTo>
                    <a:pt x="0" y="78"/>
                    <a:pt x="0" y="78"/>
                    <a:pt x="0" y="78"/>
                  </a:cubicBezTo>
                  <a:cubicBezTo>
                    <a:pt x="0" y="75"/>
                    <a:pt x="3" y="72"/>
                    <a:pt x="6" y="72"/>
                  </a:cubicBezTo>
                  <a:cubicBezTo>
                    <a:pt x="9" y="72"/>
                    <a:pt x="12" y="75"/>
                    <a:pt x="12" y="78"/>
                  </a:cubicBezTo>
                  <a:cubicBezTo>
                    <a:pt x="12" y="84"/>
                    <a:pt x="12" y="84"/>
                    <a:pt x="12" y="84"/>
                  </a:cubicBezTo>
                  <a:cubicBezTo>
                    <a:pt x="12" y="91"/>
                    <a:pt x="17" y="96"/>
                    <a:pt x="24" y="96"/>
                  </a:cubicBezTo>
                  <a:cubicBezTo>
                    <a:pt x="120" y="96"/>
                    <a:pt x="120" y="96"/>
                    <a:pt x="120" y="96"/>
                  </a:cubicBezTo>
                  <a:cubicBezTo>
                    <a:pt x="126" y="96"/>
                    <a:pt x="132" y="91"/>
                    <a:pt x="132" y="84"/>
                  </a:cubicBezTo>
                  <a:cubicBezTo>
                    <a:pt x="132" y="24"/>
                    <a:pt x="132" y="24"/>
                    <a:pt x="132" y="24"/>
                  </a:cubicBezTo>
                  <a:cubicBezTo>
                    <a:pt x="132" y="18"/>
                    <a:pt x="126" y="12"/>
                    <a:pt x="120" y="12"/>
                  </a:cubicBezTo>
                  <a:cubicBezTo>
                    <a:pt x="24" y="12"/>
                    <a:pt x="24" y="12"/>
                    <a:pt x="24" y="12"/>
                  </a:cubicBezTo>
                  <a:cubicBezTo>
                    <a:pt x="17" y="12"/>
                    <a:pt x="12" y="18"/>
                    <a:pt x="12" y="24"/>
                  </a:cubicBezTo>
                  <a:cubicBezTo>
                    <a:pt x="12" y="28"/>
                    <a:pt x="9" y="30"/>
                    <a:pt x="6" y="30"/>
                  </a:cubicBezTo>
                  <a:cubicBezTo>
                    <a:pt x="3" y="30"/>
                    <a:pt x="0" y="28"/>
                    <a:pt x="0" y="24"/>
                  </a:cubicBezTo>
                  <a:cubicBezTo>
                    <a:pt x="0" y="11"/>
                    <a:pt x="11" y="0"/>
                    <a:pt x="24" y="0"/>
                  </a:cubicBezTo>
                  <a:cubicBezTo>
                    <a:pt x="120" y="0"/>
                    <a:pt x="120" y="0"/>
                    <a:pt x="120" y="0"/>
                  </a:cubicBezTo>
                  <a:cubicBezTo>
                    <a:pt x="133" y="0"/>
                    <a:pt x="144" y="11"/>
                    <a:pt x="144" y="24"/>
                  </a:cubicBezTo>
                  <a:cubicBezTo>
                    <a:pt x="144" y="84"/>
                    <a:pt x="144" y="84"/>
                    <a:pt x="144" y="84"/>
                  </a:cubicBezTo>
                  <a:cubicBezTo>
                    <a:pt x="144" y="97"/>
                    <a:pt x="133" y="108"/>
                    <a:pt x="12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68" name="Freeform 197">
              <a:extLst>
                <a:ext uri="{FF2B5EF4-FFF2-40B4-BE49-F238E27FC236}">
                  <a16:creationId xmlns:a16="http://schemas.microsoft.com/office/drawing/2014/main" id="{7E628769-7B6E-8DE3-9A0A-C4783362A34D}"/>
                </a:ext>
              </a:extLst>
            </p:cNvPr>
            <p:cNvSpPr>
              <a:spLocks/>
            </p:cNvSpPr>
            <p:nvPr/>
          </p:nvSpPr>
          <p:spPr bwMode="auto">
            <a:xfrm>
              <a:off x="8139329" y="4897009"/>
              <a:ext cx="226946" cy="19089"/>
            </a:xfrm>
            <a:custGeom>
              <a:avLst/>
              <a:gdLst>
                <a:gd name="T0" fmla="*/ 138 w 144"/>
                <a:gd name="T1" fmla="*/ 12 h 12"/>
                <a:gd name="T2" fmla="*/ 6 w 144"/>
                <a:gd name="T3" fmla="*/ 12 h 12"/>
                <a:gd name="T4" fmla="*/ 0 w 144"/>
                <a:gd name="T5" fmla="*/ 6 h 12"/>
                <a:gd name="T6" fmla="*/ 6 w 144"/>
                <a:gd name="T7" fmla="*/ 0 h 12"/>
                <a:gd name="T8" fmla="*/ 138 w 144"/>
                <a:gd name="T9" fmla="*/ 0 h 12"/>
                <a:gd name="T10" fmla="*/ 144 w 144"/>
                <a:gd name="T11" fmla="*/ 6 h 12"/>
                <a:gd name="T12" fmla="*/ 138 w 14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4" h="12">
                  <a:moveTo>
                    <a:pt x="138" y="12"/>
                  </a:moveTo>
                  <a:cubicBezTo>
                    <a:pt x="6" y="12"/>
                    <a:pt x="6" y="12"/>
                    <a:pt x="6" y="12"/>
                  </a:cubicBezTo>
                  <a:cubicBezTo>
                    <a:pt x="3" y="12"/>
                    <a:pt x="0" y="10"/>
                    <a:pt x="0" y="6"/>
                  </a:cubicBezTo>
                  <a:cubicBezTo>
                    <a:pt x="0" y="3"/>
                    <a:pt x="3" y="0"/>
                    <a:pt x="6" y="0"/>
                  </a:cubicBezTo>
                  <a:cubicBezTo>
                    <a:pt x="138" y="0"/>
                    <a:pt x="138" y="0"/>
                    <a:pt x="138" y="0"/>
                  </a:cubicBezTo>
                  <a:cubicBezTo>
                    <a:pt x="141" y="0"/>
                    <a:pt x="144" y="3"/>
                    <a:pt x="144" y="6"/>
                  </a:cubicBezTo>
                  <a:cubicBezTo>
                    <a:pt x="144" y="10"/>
                    <a:pt x="141" y="12"/>
                    <a:pt x="1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69" name="Freeform 198">
              <a:extLst>
                <a:ext uri="{FF2B5EF4-FFF2-40B4-BE49-F238E27FC236}">
                  <a16:creationId xmlns:a16="http://schemas.microsoft.com/office/drawing/2014/main" id="{A99CE88D-C255-8472-A3C7-1E512F54939F}"/>
                </a:ext>
              </a:extLst>
            </p:cNvPr>
            <p:cNvSpPr>
              <a:spLocks/>
            </p:cNvSpPr>
            <p:nvPr/>
          </p:nvSpPr>
          <p:spPr bwMode="auto">
            <a:xfrm>
              <a:off x="8215684" y="4972304"/>
              <a:ext cx="75295" cy="19089"/>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5" y="0"/>
                    <a:pt x="48" y="3"/>
                    <a:pt x="48" y="6"/>
                  </a:cubicBezTo>
                  <a:cubicBezTo>
                    <a:pt x="48" y="10"/>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0" name="Freeform 199">
              <a:extLst>
                <a:ext uri="{FF2B5EF4-FFF2-40B4-BE49-F238E27FC236}">
                  <a16:creationId xmlns:a16="http://schemas.microsoft.com/office/drawing/2014/main" id="{D6990285-5A41-5951-DE94-BE311439FD3D}"/>
                </a:ext>
              </a:extLst>
            </p:cNvPr>
            <p:cNvSpPr>
              <a:spLocks/>
            </p:cNvSpPr>
            <p:nvPr/>
          </p:nvSpPr>
          <p:spPr bwMode="auto">
            <a:xfrm>
              <a:off x="8243257" y="4935187"/>
              <a:ext cx="19089" cy="56206"/>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4"/>
                    <a:pt x="0" y="30"/>
                  </a:cubicBezTo>
                  <a:cubicBezTo>
                    <a:pt x="0" y="6"/>
                    <a:pt x="0" y="6"/>
                    <a:pt x="0" y="6"/>
                  </a:cubicBezTo>
                  <a:cubicBezTo>
                    <a:pt x="0" y="3"/>
                    <a:pt x="3" y="0"/>
                    <a:pt x="6" y="0"/>
                  </a:cubicBezTo>
                  <a:cubicBezTo>
                    <a:pt x="9" y="0"/>
                    <a:pt x="12" y="3"/>
                    <a:pt x="12" y="6"/>
                  </a:cubicBezTo>
                  <a:cubicBezTo>
                    <a:pt x="12" y="30"/>
                    <a:pt x="12" y="30"/>
                    <a:pt x="12" y="30"/>
                  </a:cubicBezTo>
                  <a:cubicBezTo>
                    <a:pt x="12" y="34"/>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grpSp>
      <p:grpSp>
        <p:nvGrpSpPr>
          <p:cNvPr id="72" name="Group 71">
            <a:extLst>
              <a:ext uri="{FF2B5EF4-FFF2-40B4-BE49-F238E27FC236}">
                <a16:creationId xmlns:a16="http://schemas.microsoft.com/office/drawing/2014/main" id="{5E39F87B-FD65-E0B5-D195-C15D7E00C51A}"/>
              </a:ext>
            </a:extLst>
          </p:cNvPr>
          <p:cNvGrpSpPr/>
          <p:nvPr/>
        </p:nvGrpSpPr>
        <p:grpSpPr>
          <a:xfrm>
            <a:off x="11126767" y="1744279"/>
            <a:ext cx="452832" cy="451772"/>
            <a:chOff x="7913443" y="4784596"/>
            <a:chExt cx="452832" cy="451772"/>
          </a:xfrm>
          <a:solidFill>
            <a:schemeClr val="accent2"/>
          </a:solidFill>
        </p:grpSpPr>
        <p:sp>
          <p:nvSpPr>
            <p:cNvPr id="73" name="Freeform 190">
              <a:extLst>
                <a:ext uri="{FF2B5EF4-FFF2-40B4-BE49-F238E27FC236}">
                  <a16:creationId xmlns:a16="http://schemas.microsoft.com/office/drawing/2014/main" id="{A68E8AE6-5408-923F-9C41-03400FDE6694}"/>
                </a:ext>
              </a:extLst>
            </p:cNvPr>
            <p:cNvSpPr>
              <a:spLocks/>
            </p:cNvSpPr>
            <p:nvPr/>
          </p:nvSpPr>
          <p:spPr bwMode="auto">
            <a:xfrm>
              <a:off x="7998283" y="5217279"/>
              <a:ext cx="132562" cy="19089"/>
            </a:xfrm>
            <a:custGeom>
              <a:avLst/>
              <a:gdLst>
                <a:gd name="T0" fmla="*/ 78 w 84"/>
                <a:gd name="T1" fmla="*/ 12 h 12"/>
                <a:gd name="T2" fmla="*/ 6 w 84"/>
                <a:gd name="T3" fmla="*/ 12 h 12"/>
                <a:gd name="T4" fmla="*/ 0 w 84"/>
                <a:gd name="T5" fmla="*/ 6 h 12"/>
                <a:gd name="T6" fmla="*/ 6 w 84"/>
                <a:gd name="T7" fmla="*/ 0 h 12"/>
                <a:gd name="T8" fmla="*/ 78 w 84"/>
                <a:gd name="T9" fmla="*/ 0 h 12"/>
                <a:gd name="T10" fmla="*/ 84 w 84"/>
                <a:gd name="T11" fmla="*/ 6 h 12"/>
                <a:gd name="T12" fmla="*/ 78 w 8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84" h="12">
                  <a:moveTo>
                    <a:pt x="78" y="12"/>
                  </a:moveTo>
                  <a:cubicBezTo>
                    <a:pt x="6" y="12"/>
                    <a:pt x="6" y="12"/>
                    <a:pt x="6" y="12"/>
                  </a:cubicBezTo>
                  <a:cubicBezTo>
                    <a:pt x="3" y="12"/>
                    <a:pt x="0" y="10"/>
                    <a:pt x="0" y="6"/>
                  </a:cubicBezTo>
                  <a:cubicBezTo>
                    <a:pt x="0" y="3"/>
                    <a:pt x="3" y="0"/>
                    <a:pt x="6" y="0"/>
                  </a:cubicBezTo>
                  <a:cubicBezTo>
                    <a:pt x="78" y="0"/>
                    <a:pt x="78" y="0"/>
                    <a:pt x="78" y="0"/>
                  </a:cubicBezTo>
                  <a:cubicBezTo>
                    <a:pt x="81" y="0"/>
                    <a:pt x="84" y="3"/>
                    <a:pt x="84" y="6"/>
                  </a:cubicBezTo>
                  <a:cubicBezTo>
                    <a:pt x="84" y="10"/>
                    <a:pt x="81"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4" name="Freeform 191">
              <a:extLst>
                <a:ext uri="{FF2B5EF4-FFF2-40B4-BE49-F238E27FC236}">
                  <a16:creationId xmlns:a16="http://schemas.microsoft.com/office/drawing/2014/main" id="{78B207BA-FC73-9A50-2C3F-C79C729D6311}"/>
                </a:ext>
              </a:extLst>
            </p:cNvPr>
            <p:cNvSpPr>
              <a:spLocks/>
            </p:cNvSpPr>
            <p:nvPr/>
          </p:nvSpPr>
          <p:spPr bwMode="auto">
            <a:xfrm>
              <a:off x="8055550" y="5180162"/>
              <a:ext cx="18028" cy="56206"/>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3"/>
                    <a:pt x="0" y="30"/>
                  </a:cubicBezTo>
                  <a:cubicBezTo>
                    <a:pt x="0" y="6"/>
                    <a:pt x="0" y="6"/>
                    <a:pt x="0" y="6"/>
                  </a:cubicBezTo>
                  <a:cubicBezTo>
                    <a:pt x="0" y="3"/>
                    <a:pt x="3" y="0"/>
                    <a:pt x="6" y="0"/>
                  </a:cubicBezTo>
                  <a:cubicBezTo>
                    <a:pt x="9" y="0"/>
                    <a:pt x="12" y="3"/>
                    <a:pt x="12" y="6"/>
                  </a:cubicBezTo>
                  <a:cubicBezTo>
                    <a:pt x="12" y="30"/>
                    <a:pt x="12" y="30"/>
                    <a:pt x="12" y="30"/>
                  </a:cubicBezTo>
                  <a:cubicBezTo>
                    <a:pt x="12" y="33"/>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5" name="Rectangle 192">
              <a:extLst>
                <a:ext uri="{FF2B5EF4-FFF2-40B4-BE49-F238E27FC236}">
                  <a16:creationId xmlns:a16="http://schemas.microsoft.com/office/drawing/2014/main" id="{0A172163-A6BD-1B26-F0C8-8A27D4E3ACB9}"/>
                </a:ext>
              </a:extLst>
            </p:cNvPr>
            <p:cNvSpPr>
              <a:spLocks noChangeArrowheads="1"/>
            </p:cNvSpPr>
            <p:nvPr/>
          </p:nvSpPr>
          <p:spPr bwMode="auto">
            <a:xfrm>
              <a:off x="7922987" y="5141984"/>
              <a:ext cx="283153" cy="190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6" name="Freeform 193">
              <a:extLst>
                <a:ext uri="{FF2B5EF4-FFF2-40B4-BE49-F238E27FC236}">
                  <a16:creationId xmlns:a16="http://schemas.microsoft.com/office/drawing/2014/main" id="{F6BD3DBC-1791-9903-87AE-1DF5D5CC3F76}"/>
                </a:ext>
              </a:extLst>
            </p:cNvPr>
            <p:cNvSpPr>
              <a:spLocks/>
            </p:cNvSpPr>
            <p:nvPr/>
          </p:nvSpPr>
          <p:spPr bwMode="auto">
            <a:xfrm>
              <a:off x="8064034" y="4850347"/>
              <a:ext cx="113473" cy="141046"/>
            </a:xfrm>
            <a:custGeom>
              <a:avLst/>
              <a:gdLst>
                <a:gd name="T0" fmla="*/ 6 w 72"/>
                <a:gd name="T1" fmla="*/ 90 h 90"/>
                <a:gd name="T2" fmla="*/ 0 w 72"/>
                <a:gd name="T3" fmla="*/ 84 h 90"/>
                <a:gd name="T4" fmla="*/ 0 w 72"/>
                <a:gd name="T5" fmla="*/ 66 h 90"/>
                <a:gd name="T6" fmla="*/ 66 w 72"/>
                <a:gd name="T7" fmla="*/ 0 h 90"/>
                <a:gd name="T8" fmla="*/ 72 w 72"/>
                <a:gd name="T9" fmla="*/ 6 h 90"/>
                <a:gd name="T10" fmla="*/ 66 w 72"/>
                <a:gd name="T11" fmla="*/ 12 h 90"/>
                <a:gd name="T12" fmla="*/ 12 w 72"/>
                <a:gd name="T13" fmla="*/ 66 h 90"/>
                <a:gd name="T14" fmla="*/ 12 w 72"/>
                <a:gd name="T15" fmla="*/ 84 h 90"/>
                <a:gd name="T16" fmla="*/ 6 w 72"/>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0">
                  <a:moveTo>
                    <a:pt x="6" y="90"/>
                  </a:moveTo>
                  <a:cubicBezTo>
                    <a:pt x="3" y="90"/>
                    <a:pt x="0" y="88"/>
                    <a:pt x="0" y="84"/>
                  </a:cubicBezTo>
                  <a:cubicBezTo>
                    <a:pt x="0" y="66"/>
                    <a:pt x="0" y="66"/>
                    <a:pt x="0" y="66"/>
                  </a:cubicBezTo>
                  <a:cubicBezTo>
                    <a:pt x="0" y="30"/>
                    <a:pt x="29" y="0"/>
                    <a:pt x="66" y="0"/>
                  </a:cubicBezTo>
                  <a:cubicBezTo>
                    <a:pt x="69" y="0"/>
                    <a:pt x="72" y="3"/>
                    <a:pt x="72" y="6"/>
                  </a:cubicBezTo>
                  <a:cubicBezTo>
                    <a:pt x="72" y="10"/>
                    <a:pt x="69" y="12"/>
                    <a:pt x="66" y="12"/>
                  </a:cubicBezTo>
                  <a:cubicBezTo>
                    <a:pt x="36" y="12"/>
                    <a:pt x="12" y="36"/>
                    <a:pt x="12" y="66"/>
                  </a:cubicBezTo>
                  <a:cubicBezTo>
                    <a:pt x="12" y="84"/>
                    <a:pt x="12" y="84"/>
                    <a:pt x="12" y="84"/>
                  </a:cubicBezTo>
                  <a:cubicBezTo>
                    <a:pt x="12" y="88"/>
                    <a:pt x="9" y="90"/>
                    <a:pt x="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7" name="Freeform 194">
              <a:extLst>
                <a:ext uri="{FF2B5EF4-FFF2-40B4-BE49-F238E27FC236}">
                  <a16:creationId xmlns:a16="http://schemas.microsoft.com/office/drawing/2014/main" id="{50C0BF48-B927-B45D-EF8D-25E169D506BF}"/>
                </a:ext>
              </a:extLst>
            </p:cNvPr>
            <p:cNvSpPr>
              <a:spLocks/>
            </p:cNvSpPr>
            <p:nvPr/>
          </p:nvSpPr>
          <p:spPr bwMode="auto">
            <a:xfrm>
              <a:off x="8024795" y="4935187"/>
              <a:ext cx="96505" cy="56206"/>
            </a:xfrm>
            <a:custGeom>
              <a:avLst/>
              <a:gdLst>
                <a:gd name="T0" fmla="*/ 31 w 61"/>
                <a:gd name="T1" fmla="*/ 36 h 36"/>
                <a:gd name="T2" fmla="*/ 27 w 61"/>
                <a:gd name="T3" fmla="*/ 34 h 36"/>
                <a:gd name="T4" fmla="*/ 3 w 61"/>
                <a:gd name="T5" fmla="*/ 10 h 36"/>
                <a:gd name="T6" fmla="*/ 3 w 61"/>
                <a:gd name="T7" fmla="*/ 2 h 36"/>
                <a:gd name="T8" fmla="*/ 11 w 61"/>
                <a:gd name="T9" fmla="*/ 2 h 36"/>
                <a:gd name="T10" fmla="*/ 31 w 61"/>
                <a:gd name="T11" fmla="*/ 22 h 36"/>
                <a:gd name="T12" fmla="*/ 51 w 61"/>
                <a:gd name="T13" fmla="*/ 2 h 36"/>
                <a:gd name="T14" fmla="*/ 59 w 61"/>
                <a:gd name="T15" fmla="*/ 2 h 36"/>
                <a:gd name="T16" fmla="*/ 59 w 61"/>
                <a:gd name="T17" fmla="*/ 10 h 36"/>
                <a:gd name="T18" fmla="*/ 35 w 61"/>
                <a:gd name="T19" fmla="*/ 34 h 36"/>
                <a:gd name="T20" fmla="*/ 31 w 61"/>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6">
                  <a:moveTo>
                    <a:pt x="31" y="36"/>
                  </a:moveTo>
                  <a:cubicBezTo>
                    <a:pt x="29" y="36"/>
                    <a:pt x="28" y="36"/>
                    <a:pt x="27" y="34"/>
                  </a:cubicBezTo>
                  <a:cubicBezTo>
                    <a:pt x="3" y="10"/>
                    <a:pt x="3" y="10"/>
                    <a:pt x="3" y="10"/>
                  </a:cubicBezTo>
                  <a:cubicBezTo>
                    <a:pt x="0" y="8"/>
                    <a:pt x="0" y="4"/>
                    <a:pt x="3" y="2"/>
                  </a:cubicBezTo>
                  <a:cubicBezTo>
                    <a:pt x="5" y="0"/>
                    <a:pt x="9" y="0"/>
                    <a:pt x="11" y="2"/>
                  </a:cubicBezTo>
                  <a:cubicBezTo>
                    <a:pt x="31" y="22"/>
                    <a:pt x="31" y="22"/>
                    <a:pt x="31" y="22"/>
                  </a:cubicBezTo>
                  <a:cubicBezTo>
                    <a:pt x="51" y="2"/>
                    <a:pt x="51" y="2"/>
                    <a:pt x="51" y="2"/>
                  </a:cubicBezTo>
                  <a:cubicBezTo>
                    <a:pt x="53" y="0"/>
                    <a:pt x="57" y="0"/>
                    <a:pt x="59" y="2"/>
                  </a:cubicBezTo>
                  <a:cubicBezTo>
                    <a:pt x="61" y="4"/>
                    <a:pt x="61" y="8"/>
                    <a:pt x="59" y="10"/>
                  </a:cubicBezTo>
                  <a:cubicBezTo>
                    <a:pt x="35" y="34"/>
                    <a:pt x="35" y="34"/>
                    <a:pt x="35" y="34"/>
                  </a:cubicBezTo>
                  <a:cubicBezTo>
                    <a:pt x="34" y="36"/>
                    <a:pt x="32" y="36"/>
                    <a:pt x="3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8" name="Freeform 195">
              <a:extLst>
                <a:ext uri="{FF2B5EF4-FFF2-40B4-BE49-F238E27FC236}">
                  <a16:creationId xmlns:a16="http://schemas.microsoft.com/office/drawing/2014/main" id="{9BB352E9-EBE1-541A-CDC0-85AB3814C0A1}"/>
                </a:ext>
              </a:extLst>
            </p:cNvPr>
            <p:cNvSpPr>
              <a:spLocks/>
            </p:cNvSpPr>
            <p:nvPr/>
          </p:nvSpPr>
          <p:spPr bwMode="auto">
            <a:xfrm>
              <a:off x="7913443" y="4991393"/>
              <a:ext cx="302241" cy="207858"/>
            </a:xfrm>
            <a:custGeom>
              <a:avLst/>
              <a:gdLst>
                <a:gd name="T0" fmla="*/ 168 w 192"/>
                <a:gd name="T1" fmla="*/ 132 h 132"/>
                <a:gd name="T2" fmla="*/ 24 w 192"/>
                <a:gd name="T3" fmla="*/ 132 h 132"/>
                <a:gd name="T4" fmla="*/ 0 w 192"/>
                <a:gd name="T5" fmla="*/ 108 h 132"/>
                <a:gd name="T6" fmla="*/ 0 w 192"/>
                <a:gd name="T7" fmla="*/ 24 h 132"/>
                <a:gd name="T8" fmla="*/ 24 w 192"/>
                <a:gd name="T9" fmla="*/ 0 h 132"/>
                <a:gd name="T10" fmla="*/ 42 w 192"/>
                <a:gd name="T11" fmla="*/ 0 h 132"/>
                <a:gd name="T12" fmla="*/ 48 w 192"/>
                <a:gd name="T13" fmla="*/ 6 h 132"/>
                <a:gd name="T14" fmla="*/ 42 w 192"/>
                <a:gd name="T15" fmla="*/ 12 h 132"/>
                <a:gd name="T16" fmla="*/ 24 w 192"/>
                <a:gd name="T17" fmla="*/ 12 h 132"/>
                <a:gd name="T18" fmla="*/ 12 w 192"/>
                <a:gd name="T19" fmla="*/ 24 h 132"/>
                <a:gd name="T20" fmla="*/ 12 w 192"/>
                <a:gd name="T21" fmla="*/ 108 h 132"/>
                <a:gd name="T22" fmla="*/ 24 w 192"/>
                <a:gd name="T23" fmla="*/ 120 h 132"/>
                <a:gd name="T24" fmla="*/ 168 w 192"/>
                <a:gd name="T25" fmla="*/ 120 h 132"/>
                <a:gd name="T26" fmla="*/ 180 w 192"/>
                <a:gd name="T27" fmla="*/ 108 h 132"/>
                <a:gd name="T28" fmla="*/ 180 w 192"/>
                <a:gd name="T29" fmla="*/ 24 h 132"/>
                <a:gd name="T30" fmla="*/ 168 w 192"/>
                <a:gd name="T31" fmla="*/ 12 h 132"/>
                <a:gd name="T32" fmla="*/ 150 w 192"/>
                <a:gd name="T33" fmla="*/ 12 h 132"/>
                <a:gd name="T34" fmla="*/ 144 w 192"/>
                <a:gd name="T35" fmla="*/ 6 h 132"/>
                <a:gd name="T36" fmla="*/ 150 w 192"/>
                <a:gd name="T37" fmla="*/ 0 h 132"/>
                <a:gd name="T38" fmla="*/ 168 w 192"/>
                <a:gd name="T39" fmla="*/ 0 h 132"/>
                <a:gd name="T40" fmla="*/ 192 w 192"/>
                <a:gd name="T41" fmla="*/ 24 h 132"/>
                <a:gd name="T42" fmla="*/ 192 w 192"/>
                <a:gd name="T43" fmla="*/ 108 h 132"/>
                <a:gd name="T44" fmla="*/ 168 w 192"/>
                <a:gd name="T4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2" h="132">
                  <a:moveTo>
                    <a:pt x="168" y="132"/>
                  </a:moveTo>
                  <a:cubicBezTo>
                    <a:pt x="24" y="132"/>
                    <a:pt x="24" y="132"/>
                    <a:pt x="24" y="132"/>
                  </a:cubicBezTo>
                  <a:cubicBezTo>
                    <a:pt x="11" y="132"/>
                    <a:pt x="0" y="121"/>
                    <a:pt x="0" y="108"/>
                  </a:cubicBezTo>
                  <a:cubicBezTo>
                    <a:pt x="0" y="24"/>
                    <a:pt x="0" y="24"/>
                    <a:pt x="0" y="24"/>
                  </a:cubicBezTo>
                  <a:cubicBezTo>
                    <a:pt x="0" y="11"/>
                    <a:pt x="11" y="0"/>
                    <a:pt x="24" y="0"/>
                  </a:cubicBezTo>
                  <a:cubicBezTo>
                    <a:pt x="42" y="0"/>
                    <a:pt x="42" y="0"/>
                    <a:pt x="42" y="0"/>
                  </a:cubicBezTo>
                  <a:cubicBezTo>
                    <a:pt x="45" y="0"/>
                    <a:pt x="48" y="3"/>
                    <a:pt x="48" y="6"/>
                  </a:cubicBezTo>
                  <a:cubicBezTo>
                    <a:pt x="48" y="10"/>
                    <a:pt x="45" y="12"/>
                    <a:pt x="42" y="12"/>
                  </a:cubicBezTo>
                  <a:cubicBezTo>
                    <a:pt x="24" y="12"/>
                    <a:pt x="24" y="12"/>
                    <a:pt x="24" y="12"/>
                  </a:cubicBezTo>
                  <a:cubicBezTo>
                    <a:pt x="17" y="12"/>
                    <a:pt x="12" y="18"/>
                    <a:pt x="12" y="24"/>
                  </a:cubicBezTo>
                  <a:cubicBezTo>
                    <a:pt x="12" y="108"/>
                    <a:pt x="12" y="108"/>
                    <a:pt x="12" y="108"/>
                  </a:cubicBezTo>
                  <a:cubicBezTo>
                    <a:pt x="12" y="115"/>
                    <a:pt x="17" y="120"/>
                    <a:pt x="24" y="120"/>
                  </a:cubicBezTo>
                  <a:cubicBezTo>
                    <a:pt x="168" y="120"/>
                    <a:pt x="168" y="120"/>
                    <a:pt x="168" y="120"/>
                  </a:cubicBezTo>
                  <a:cubicBezTo>
                    <a:pt x="174" y="120"/>
                    <a:pt x="180" y="115"/>
                    <a:pt x="180" y="108"/>
                  </a:cubicBezTo>
                  <a:cubicBezTo>
                    <a:pt x="180" y="24"/>
                    <a:pt x="180" y="24"/>
                    <a:pt x="180" y="24"/>
                  </a:cubicBezTo>
                  <a:cubicBezTo>
                    <a:pt x="180" y="18"/>
                    <a:pt x="174" y="12"/>
                    <a:pt x="168" y="12"/>
                  </a:cubicBezTo>
                  <a:cubicBezTo>
                    <a:pt x="150" y="12"/>
                    <a:pt x="150" y="12"/>
                    <a:pt x="150" y="12"/>
                  </a:cubicBezTo>
                  <a:cubicBezTo>
                    <a:pt x="147" y="12"/>
                    <a:pt x="144" y="10"/>
                    <a:pt x="144" y="6"/>
                  </a:cubicBezTo>
                  <a:cubicBezTo>
                    <a:pt x="144" y="3"/>
                    <a:pt x="147" y="0"/>
                    <a:pt x="150" y="0"/>
                  </a:cubicBezTo>
                  <a:cubicBezTo>
                    <a:pt x="168" y="0"/>
                    <a:pt x="168" y="0"/>
                    <a:pt x="168" y="0"/>
                  </a:cubicBezTo>
                  <a:cubicBezTo>
                    <a:pt x="181" y="0"/>
                    <a:pt x="192" y="11"/>
                    <a:pt x="192" y="24"/>
                  </a:cubicBezTo>
                  <a:cubicBezTo>
                    <a:pt x="192" y="108"/>
                    <a:pt x="192" y="108"/>
                    <a:pt x="192" y="108"/>
                  </a:cubicBezTo>
                  <a:cubicBezTo>
                    <a:pt x="192" y="121"/>
                    <a:pt x="181" y="132"/>
                    <a:pt x="168"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79" name="Freeform 196">
              <a:extLst>
                <a:ext uri="{FF2B5EF4-FFF2-40B4-BE49-F238E27FC236}">
                  <a16:creationId xmlns:a16="http://schemas.microsoft.com/office/drawing/2014/main" id="{FDC0CD00-93EB-83C2-7E14-F5179040E4A8}"/>
                </a:ext>
              </a:extLst>
            </p:cNvPr>
            <p:cNvSpPr>
              <a:spLocks/>
            </p:cNvSpPr>
            <p:nvPr/>
          </p:nvSpPr>
          <p:spPr bwMode="auto">
            <a:xfrm>
              <a:off x="8139329" y="4784596"/>
              <a:ext cx="226946" cy="169680"/>
            </a:xfrm>
            <a:custGeom>
              <a:avLst/>
              <a:gdLst>
                <a:gd name="T0" fmla="*/ 120 w 144"/>
                <a:gd name="T1" fmla="*/ 108 h 108"/>
                <a:gd name="T2" fmla="*/ 24 w 144"/>
                <a:gd name="T3" fmla="*/ 108 h 108"/>
                <a:gd name="T4" fmla="*/ 0 w 144"/>
                <a:gd name="T5" fmla="*/ 84 h 108"/>
                <a:gd name="T6" fmla="*/ 0 w 144"/>
                <a:gd name="T7" fmla="*/ 78 h 108"/>
                <a:gd name="T8" fmla="*/ 6 w 144"/>
                <a:gd name="T9" fmla="*/ 72 h 108"/>
                <a:gd name="T10" fmla="*/ 12 w 144"/>
                <a:gd name="T11" fmla="*/ 78 h 108"/>
                <a:gd name="T12" fmla="*/ 12 w 144"/>
                <a:gd name="T13" fmla="*/ 84 h 108"/>
                <a:gd name="T14" fmla="*/ 24 w 144"/>
                <a:gd name="T15" fmla="*/ 96 h 108"/>
                <a:gd name="T16" fmla="*/ 120 w 144"/>
                <a:gd name="T17" fmla="*/ 96 h 108"/>
                <a:gd name="T18" fmla="*/ 132 w 144"/>
                <a:gd name="T19" fmla="*/ 84 h 108"/>
                <a:gd name="T20" fmla="*/ 132 w 144"/>
                <a:gd name="T21" fmla="*/ 24 h 108"/>
                <a:gd name="T22" fmla="*/ 120 w 144"/>
                <a:gd name="T23" fmla="*/ 12 h 108"/>
                <a:gd name="T24" fmla="*/ 24 w 144"/>
                <a:gd name="T25" fmla="*/ 12 h 108"/>
                <a:gd name="T26" fmla="*/ 12 w 144"/>
                <a:gd name="T27" fmla="*/ 24 h 108"/>
                <a:gd name="T28" fmla="*/ 6 w 144"/>
                <a:gd name="T29" fmla="*/ 30 h 108"/>
                <a:gd name="T30" fmla="*/ 0 w 144"/>
                <a:gd name="T31" fmla="*/ 24 h 108"/>
                <a:gd name="T32" fmla="*/ 24 w 144"/>
                <a:gd name="T33" fmla="*/ 0 h 108"/>
                <a:gd name="T34" fmla="*/ 120 w 144"/>
                <a:gd name="T35" fmla="*/ 0 h 108"/>
                <a:gd name="T36" fmla="*/ 144 w 144"/>
                <a:gd name="T37" fmla="*/ 24 h 108"/>
                <a:gd name="T38" fmla="*/ 144 w 144"/>
                <a:gd name="T39" fmla="*/ 84 h 108"/>
                <a:gd name="T40" fmla="*/ 120 w 144"/>
                <a:gd name="T4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08">
                  <a:moveTo>
                    <a:pt x="120" y="108"/>
                  </a:moveTo>
                  <a:cubicBezTo>
                    <a:pt x="24" y="108"/>
                    <a:pt x="24" y="108"/>
                    <a:pt x="24" y="108"/>
                  </a:cubicBezTo>
                  <a:cubicBezTo>
                    <a:pt x="11" y="108"/>
                    <a:pt x="0" y="97"/>
                    <a:pt x="0" y="84"/>
                  </a:cubicBezTo>
                  <a:cubicBezTo>
                    <a:pt x="0" y="78"/>
                    <a:pt x="0" y="78"/>
                    <a:pt x="0" y="78"/>
                  </a:cubicBezTo>
                  <a:cubicBezTo>
                    <a:pt x="0" y="75"/>
                    <a:pt x="3" y="72"/>
                    <a:pt x="6" y="72"/>
                  </a:cubicBezTo>
                  <a:cubicBezTo>
                    <a:pt x="9" y="72"/>
                    <a:pt x="12" y="75"/>
                    <a:pt x="12" y="78"/>
                  </a:cubicBezTo>
                  <a:cubicBezTo>
                    <a:pt x="12" y="84"/>
                    <a:pt x="12" y="84"/>
                    <a:pt x="12" y="84"/>
                  </a:cubicBezTo>
                  <a:cubicBezTo>
                    <a:pt x="12" y="91"/>
                    <a:pt x="17" y="96"/>
                    <a:pt x="24" y="96"/>
                  </a:cubicBezTo>
                  <a:cubicBezTo>
                    <a:pt x="120" y="96"/>
                    <a:pt x="120" y="96"/>
                    <a:pt x="120" y="96"/>
                  </a:cubicBezTo>
                  <a:cubicBezTo>
                    <a:pt x="126" y="96"/>
                    <a:pt x="132" y="91"/>
                    <a:pt x="132" y="84"/>
                  </a:cubicBezTo>
                  <a:cubicBezTo>
                    <a:pt x="132" y="24"/>
                    <a:pt x="132" y="24"/>
                    <a:pt x="132" y="24"/>
                  </a:cubicBezTo>
                  <a:cubicBezTo>
                    <a:pt x="132" y="18"/>
                    <a:pt x="126" y="12"/>
                    <a:pt x="120" y="12"/>
                  </a:cubicBezTo>
                  <a:cubicBezTo>
                    <a:pt x="24" y="12"/>
                    <a:pt x="24" y="12"/>
                    <a:pt x="24" y="12"/>
                  </a:cubicBezTo>
                  <a:cubicBezTo>
                    <a:pt x="17" y="12"/>
                    <a:pt x="12" y="18"/>
                    <a:pt x="12" y="24"/>
                  </a:cubicBezTo>
                  <a:cubicBezTo>
                    <a:pt x="12" y="28"/>
                    <a:pt x="9" y="30"/>
                    <a:pt x="6" y="30"/>
                  </a:cubicBezTo>
                  <a:cubicBezTo>
                    <a:pt x="3" y="30"/>
                    <a:pt x="0" y="28"/>
                    <a:pt x="0" y="24"/>
                  </a:cubicBezTo>
                  <a:cubicBezTo>
                    <a:pt x="0" y="11"/>
                    <a:pt x="11" y="0"/>
                    <a:pt x="24" y="0"/>
                  </a:cubicBezTo>
                  <a:cubicBezTo>
                    <a:pt x="120" y="0"/>
                    <a:pt x="120" y="0"/>
                    <a:pt x="120" y="0"/>
                  </a:cubicBezTo>
                  <a:cubicBezTo>
                    <a:pt x="133" y="0"/>
                    <a:pt x="144" y="11"/>
                    <a:pt x="144" y="24"/>
                  </a:cubicBezTo>
                  <a:cubicBezTo>
                    <a:pt x="144" y="84"/>
                    <a:pt x="144" y="84"/>
                    <a:pt x="144" y="84"/>
                  </a:cubicBezTo>
                  <a:cubicBezTo>
                    <a:pt x="144" y="97"/>
                    <a:pt x="133" y="108"/>
                    <a:pt x="12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80" name="Freeform 197">
              <a:extLst>
                <a:ext uri="{FF2B5EF4-FFF2-40B4-BE49-F238E27FC236}">
                  <a16:creationId xmlns:a16="http://schemas.microsoft.com/office/drawing/2014/main" id="{E170F639-BD3B-6824-8B5A-75B0481111A1}"/>
                </a:ext>
              </a:extLst>
            </p:cNvPr>
            <p:cNvSpPr>
              <a:spLocks/>
            </p:cNvSpPr>
            <p:nvPr/>
          </p:nvSpPr>
          <p:spPr bwMode="auto">
            <a:xfrm>
              <a:off x="8139329" y="4897009"/>
              <a:ext cx="226946" cy="19089"/>
            </a:xfrm>
            <a:custGeom>
              <a:avLst/>
              <a:gdLst>
                <a:gd name="T0" fmla="*/ 138 w 144"/>
                <a:gd name="T1" fmla="*/ 12 h 12"/>
                <a:gd name="T2" fmla="*/ 6 w 144"/>
                <a:gd name="T3" fmla="*/ 12 h 12"/>
                <a:gd name="T4" fmla="*/ 0 w 144"/>
                <a:gd name="T5" fmla="*/ 6 h 12"/>
                <a:gd name="T6" fmla="*/ 6 w 144"/>
                <a:gd name="T7" fmla="*/ 0 h 12"/>
                <a:gd name="T8" fmla="*/ 138 w 144"/>
                <a:gd name="T9" fmla="*/ 0 h 12"/>
                <a:gd name="T10" fmla="*/ 144 w 144"/>
                <a:gd name="T11" fmla="*/ 6 h 12"/>
                <a:gd name="T12" fmla="*/ 138 w 14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44" h="12">
                  <a:moveTo>
                    <a:pt x="138" y="12"/>
                  </a:moveTo>
                  <a:cubicBezTo>
                    <a:pt x="6" y="12"/>
                    <a:pt x="6" y="12"/>
                    <a:pt x="6" y="12"/>
                  </a:cubicBezTo>
                  <a:cubicBezTo>
                    <a:pt x="3" y="12"/>
                    <a:pt x="0" y="10"/>
                    <a:pt x="0" y="6"/>
                  </a:cubicBezTo>
                  <a:cubicBezTo>
                    <a:pt x="0" y="3"/>
                    <a:pt x="3" y="0"/>
                    <a:pt x="6" y="0"/>
                  </a:cubicBezTo>
                  <a:cubicBezTo>
                    <a:pt x="138" y="0"/>
                    <a:pt x="138" y="0"/>
                    <a:pt x="138" y="0"/>
                  </a:cubicBezTo>
                  <a:cubicBezTo>
                    <a:pt x="141" y="0"/>
                    <a:pt x="144" y="3"/>
                    <a:pt x="144" y="6"/>
                  </a:cubicBezTo>
                  <a:cubicBezTo>
                    <a:pt x="144" y="10"/>
                    <a:pt x="141" y="12"/>
                    <a:pt x="1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81" name="Freeform 198">
              <a:extLst>
                <a:ext uri="{FF2B5EF4-FFF2-40B4-BE49-F238E27FC236}">
                  <a16:creationId xmlns:a16="http://schemas.microsoft.com/office/drawing/2014/main" id="{423FB32E-53A3-E95F-8400-23EB6432C064}"/>
                </a:ext>
              </a:extLst>
            </p:cNvPr>
            <p:cNvSpPr>
              <a:spLocks/>
            </p:cNvSpPr>
            <p:nvPr/>
          </p:nvSpPr>
          <p:spPr bwMode="auto">
            <a:xfrm>
              <a:off x="8215684" y="4972304"/>
              <a:ext cx="75295" cy="19089"/>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5" y="0"/>
                    <a:pt x="48" y="3"/>
                    <a:pt x="48" y="6"/>
                  </a:cubicBezTo>
                  <a:cubicBezTo>
                    <a:pt x="48" y="10"/>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82" name="Freeform 199">
              <a:extLst>
                <a:ext uri="{FF2B5EF4-FFF2-40B4-BE49-F238E27FC236}">
                  <a16:creationId xmlns:a16="http://schemas.microsoft.com/office/drawing/2014/main" id="{4A229281-1472-F922-C757-724C8CEFD279}"/>
                </a:ext>
              </a:extLst>
            </p:cNvPr>
            <p:cNvSpPr>
              <a:spLocks/>
            </p:cNvSpPr>
            <p:nvPr/>
          </p:nvSpPr>
          <p:spPr bwMode="auto">
            <a:xfrm>
              <a:off x="8243257" y="4935187"/>
              <a:ext cx="19089" cy="56206"/>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4"/>
                    <a:pt x="0" y="30"/>
                  </a:cubicBezTo>
                  <a:cubicBezTo>
                    <a:pt x="0" y="6"/>
                    <a:pt x="0" y="6"/>
                    <a:pt x="0" y="6"/>
                  </a:cubicBezTo>
                  <a:cubicBezTo>
                    <a:pt x="0" y="3"/>
                    <a:pt x="3" y="0"/>
                    <a:pt x="6" y="0"/>
                  </a:cubicBezTo>
                  <a:cubicBezTo>
                    <a:pt x="9" y="0"/>
                    <a:pt x="12" y="3"/>
                    <a:pt x="12" y="6"/>
                  </a:cubicBezTo>
                  <a:cubicBezTo>
                    <a:pt x="12" y="30"/>
                    <a:pt x="12" y="30"/>
                    <a:pt x="12" y="30"/>
                  </a:cubicBezTo>
                  <a:cubicBezTo>
                    <a:pt x="12" y="34"/>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grpSp>
      <p:sp>
        <p:nvSpPr>
          <p:cNvPr id="4" name="Text Placeholder 3">
            <a:extLst>
              <a:ext uri="{FF2B5EF4-FFF2-40B4-BE49-F238E27FC236}">
                <a16:creationId xmlns:a16="http://schemas.microsoft.com/office/drawing/2014/main" id="{38DC1EEB-6A89-E2EB-D4C0-0E298D09B07F}"/>
              </a:ext>
            </a:extLst>
          </p:cNvPr>
          <p:cNvSpPr txBox="1">
            <a:spLocks/>
          </p:cNvSpPr>
          <p:nvPr/>
        </p:nvSpPr>
        <p:spPr>
          <a:xfrm>
            <a:off x="381000" y="937571"/>
            <a:ext cx="11430000" cy="500243"/>
          </a:xfrm>
          <a:prstGeom prst="rect">
            <a:avLst/>
          </a:prstGeom>
        </p:spPr>
        <p:txBody>
          <a:bodyPr vert="horz" lIns="0" tIns="0" rIns="0" bIns="0" rtlCol="0">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The integration of new technical components as a tokenized custody capability is required</a:t>
            </a:r>
          </a:p>
        </p:txBody>
      </p:sp>
      <p:sp>
        <p:nvSpPr>
          <p:cNvPr id="6" name="TextBox 5">
            <a:extLst>
              <a:ext uri="{FF2B5EF4-FFF2-40B4-BE49-F238E27FC236}">
                <a16:creationId xmlns:a16="http://schemas.microsoft.com/office/drawing/2014/main" id="{70B3046D-D808-DA2D-618E-D2C34EE0FF1F}"/>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26</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7" name="TextBox 6">
            <a:extLst>
              <a:ext uri="{FF2B5EF4-FFF2-40B4-BE49-F238E27FC236}">
                <a16:creationId xmlns:a16="http://schemas.microsoft.com/office/drawing/2014/main" id="{07042EDB-223A-C2DA-4747-0B113826786A}"/>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759278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b="1" dirty="0">
                <a:solidFill>
                  <a:schemeClr val="accent1"/>
                </a:solidFill>
                <a:latin typeface="Graphik" panose="020B0503030202060203" pitchFamily="34" charset="77"/>
                <a:cs typeface="Arial" panose="020B0604020202020204" pitchFamily="34" charset="0"/>
              </a:rPr>
              <a:t>Next steps </a:t>
            </a:r>
            <a:r>
              <a:rPr lang="en-GB" sz="3200" b="1" dirty="0">
                <a:latin typeface="Graphik" panose="020B0503030202060203" pitchFamily="34" charset="77"/>
                <a:cs typeface="Arial" panose="020B0604020202020204" pitchFamily="34" charset="0"/>
              </a:rPr>
              <a:t>for the digital euro</a:t>
            </a:r>
            <a:endParaRPr lang="en-CR" dirty="0"/>
          </a:p>
        </p:txBody>
      </p:sp>
      <p:sp>
        <p:nvSpPr>
          <p:cNvPr id="3" name="Text Placeholder 2">
            <a:extLst>
              <a:ext uri="{FF2B5EF4-FFF2-40B4-BE49-F238E27FC236}">
                <a16:creationId xmlns:a16="http://schemas.microsoft.com/office/drawing/2014/main" id="{95F6A346-418B-CECE-EC93-A776E5D14A31}"/>
              </a:ext>
            </a:extLst>
          </p:cNvPr>
          <p:cNvSpPr>
            <a:spLocks noGrp="1"/>
          </p:cNvSpPr>
          <p:nvPr>
            <p:ph type="body" sz="quarter" idx="12"/>
          </p:nvPr>
        </p:nvSpPr>
        <p:spPr>
          <a:xfrm>
            <a:off x="708563" y="2032995"/>
            <a:ext cx="2369496" cy="3726355"/>
          </a:xfrm>
          <a:noFill/>
        </p:spPr>
        <p:txBody>
          <a:bodyPr anchor="t"/>
          <a:lstStyle/>
          <a:p>
            <a:pPr fontAlgn="auto">
              <a:buClr>
                <a:schemeClr val="accent2"/>
              </a:buClr>
              <a:buSzPct val="105000"/>
            </a:pPr>
            <a:r>
              <a:rPr lang="en-GB" sz="1800" b="1" dirty="0">
                <a:latin typeface="+mn-lt"/>
                <a:cs typeface="Arial" panose="020B0604020202020204" pitchFamily="34" charset="0"/>
              </a:rPr>
              <a:t>Architecture</a:t>
            </a:r>
          </a:p>
          <a:p>
            <a:pPr fontAlgn="auto">
              <a:buClr>
                <a:schemeClr val="accent2"/>
              </a:buClr>
              <a:buSzPct val="105000"/>
            </a:pPr>
            <a:endParaRPr lang="en-GB" sz="18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The choice of backend architecture will determine if the digital is to expand or replace existing capabilities. Priorities will have to be defined in terms of financial innovation, complementarity and connectivity.</a:t>
            </a:r>
          </a:p>
          <a:p>
            <a:pPr>
              <a:buClr>
                <a:schemeClr val="accent2"/>
              </a:buClr>
              <a:buSzPct val="105000"/>
            </a:pPr>
            <a:endParaRPr lang="en-GB" sz="1400" dirty="0">
              <a:latin typeface="+mn-lt"/>
              <a:cs typeface="Arial" panose="020B0604020202020204" pitchFamily="34" charset="0"/>
            </a:endParaRPr>
          </a:p>
        </p:txBody>
      </p:sp>
      <p:cxnSp>
        <p:nvCxnSpPr>
          <p:cNvPr id="23" name="Straight Connector 22">
            <a:extLst>
              <a:ext uri="{FF2B5EF4-FFF2-40B4-BE49-F238E27FC236}">
                <a16:creationId xmlns:a16="http://schemas.microsoft.com/office/drawing/2014/main" id="{BD712235-2858-0988-B025-A159B7EEA12D}"/>
              </a:ext>
            </a:extLst>
          </p:cNvPr>
          <p:cNvCxnSpPr>
            <a:cxnSpLocks/>
          </p:cNvCxnSpPr>
          <p:nvPr/>
        </p:nvCxnSpPr>
        <p:spPr>
          <a:xfrm>
            <a:off x="3288301" y="1746028"/>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3A32315B-AD8D-0A20-459B-082E05EF810E}"/>
              </a:ext>
            </a:extLst>
          </p:cNvPr>
          <p:cNvSpPr txBox="1">
            <a:spLocks/>
          </p:cNvSpPr>
          <p:nvPr/>
        </p:nvSpPr>
        <p:spPr>
          <a:xfrm>
            <a:off x="3613970" y="2032995"/>
            <a:ext cx="2384322" cy="3726355"/>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Use case</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Retail and wholesale use cases can co-exist. While retail will likely struggle to compete against existing payment means, in wholesale the importance of central bank money    and new needed   functionalities are expected to drive adoption.</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800" b="1" dirty="0">
              <a:latin typeface="+mn-lt"/>
              <a:cs typeface="Arial" panose="020B0604020202020204" pitchFamily="34" charset="0"/>
            </a:endParaRPr>
          </a:p>
        </p:txBody>
      </p:sp>
      <p:sp>
        <p:nvSpPr>
          <p:cNvPr id="5" name="Text Placeholder 2">
            <a:extLst>
              <a:ext uri="{FF2B5EF4-FFF2-40B4-BE49-F238E27FC236}">
                <a16:creationId xmlns:a16="http://schemas.microsoft.com/office/drawing/2014/main" id="{A3F96526-4B27-0114-427D-78197DE8B7F8}"/>
              </a:ext>
            </a:extLst>
          </p:cNvPr>
          <p:cNvSpPr txBox="1">
            <a:spLocks/>
          </p:cNvSpPr>
          <p:nvPr/>
        </p:nvSpPr>
        <p:spPr>
          <a:xfrm>
            <a:off x="6519377" y="2032995"/>
            <a:ext cx="2382983" cy="3726355"/>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Development</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The final architecture will determine what additional developments will be required for a successful integration with existing payments capabilities. Token based mediums will require new components for custody.</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endParaRPr lang="en-GB" sz="1800" b="1" dirty="0">
              <a:latin typeface="+mn-lt"/>
              <a:cs typeface="Arial" panose="020B0604020202020204" pitchFamily="34" charset="0"/>
            </a:endParaRPr>
          </a:p>
        </p:txBody>
      </p:sp>
      <p:sp>
        <p:nvSpPr>
          <p:cNvPr id="7" name="Text Placeholder 2">
            <a:extLst>
              <a:ext uri="{FF2B5EF4-FFF2-40B4-BE49-F238E27FC236}">
                <a16:creationId xmlns:a16="http://schemas.microsoft.com/office/drawing/2014/main" id="{20F8741F-1F87-A86D-B7D9-A4493E2B793B}"/>
              </a:ext>
            </a:extLst>
          </p:cNvPr>
          <p:cNvSpPr txBox="1">
            <a:spLocks/>
          </p:cNvSpPr>
          <p:nvPr/>
        </p:nvSpPr>
        <p:spPr>
          <a:xfrm>
            <a:off x="9424785" y="2032995"/>
            <a:ext cx="2382977" cy="3726355"/>
          </a:xfrm>
          <a:prstGeom prst="rect">
            <a:avLst/>
          </a:prstGeom>
          <a:noFill/>
        </p:spPr>
        <p:txBody>
          <a:bodyPr vert="horz" lIns="0" tIns="0" rIns="0" bIns="0" rtlCol="0" anchor="t">
            <a:noAutofit/>
          </a:bodyPr>
          <a:lstStyle>
            <a:lvl1pPr marL="0" indent="0" algn="l" defTabSz="228463" rtl="0" eaLnBrk="1" latinLnBrk="0" hangingPunct="1">
              <a:lnSpc>
                <a:spcPct val="100000"/>
              </a:lnSpc>
              <a:spcBef>
                <a:spcPts val="0"/>
              </a:spcBef>
              <a:spcAft>
                <a:spcPts val="0"/>
              </a:spcAft>
              <a:buFont typeface="Graphik" panose="020B0604020202020204" pitchFamily="34" charset="0"/>
              <a:buNone/>
              <a:defRPr sz="1999" b="0" kern="1200">
                <a:solidFill>
                  <a:schemeClr val="tx1"/>
                </a:solidFill>
                <a:latin typeface="GT Sectra Fine Rg" panose="00000500000000000000" pitchFamily="50" charset="0"/>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fontAlgn="auto">
              <a:buClr>
                <a:schemeClr val="accent2"/>
              </a:buClr>
              <a:buSzPct val="105000"/>
            </a:pPr>
            <a:r>
              <a:rPr lang="en-GB" sz="1800" b="1" dirty="0">
                <a:latin typeface="+mn-lt"/>
                <a:cs typeface="Arial" panose="020B0604020202020204" pitchFamily="34" charset="0"/>
              </a:rPr>
              <a:t>Roll out</a:t>
            </a:r>
          </a:p>
          <a:p>
            <a:pPr fontAlgn="auto">
              <a:buClr>
                <a:schemeClr val="accent2"/>
              </a:buClr>
              <a:buSzPct val="105000"/>
            </a:pPr>
            <a:endParaRPr lang="en-GB" sz="1400" dirty="0">
              <a:latin typeface="+mn-lt"/>
              <a:cs typeface="Arial" panose="020B0604020202020204" pitchFamily="34" charset="0"/>
            </a:endParaRPr>
          </a:p>
          <a:p>
            <a:pPr fontAlgn="auto">
              <a:buClr>
                <a:schemeClr val="accent2"/>
              </a:buClr>
              <a:buSzPct val="105000"/>
            </a:pPr>
            <a:r>
              <a:rPr lang="en-GB" sz="1400" dirty="0">
                <a:latin typeface="+mn-lt"/>
                <a:cs typeface="Arial" panose="020B0604020202020204" pitchFamily="34" charset="0"/>
              </a:rPr>
              <a:t>The digital  euro could be rolled-out in a big bang approach (introduction of the euro bank notes) or gradually (TIPS). Merchants need likely be key promoters. Wholesale use cases afford more flexibility and are less complex.</a:t>
            </a:r>
          </a:p>
          <a:p>
            <a:pPr fontAlgn="auto">
              <a:buClr>
                <a:schemeClr val="accent2"/>
              </a:buClr>
              <a:buSzPct val="105000"/>
            </a:pPr>
            <a:endParaRPr lang="en-GB" sz="1400" dirty="0">
              <a:latin typeface="+mn-lt"/>
              <a:cs typeface="Arial" panose="020B0604020202020204" pitchFamily="34" charset="0"/>
            </a:endParaRPr>
          </a:p>
        </p:txBody>
      </p:sp>
      <p:cxnSp>
        <p:nvCxnSpPr>
          <p:cNvPr id="22" name="Straight Connector 21">
            <a:extLst>
              <a:ext uri="{FF2B5EF4-FFF2-40B4-BE49-F238E27FC236}">
                <a16:creationId xmlns:a16="http://schemas.microsoft.com/office/drawing/2014/main" id="{E6812126-219D-555A-F66A-2BF5BF526F43}"/>
              </a:ext>
            </a:extLst>
          </p:cNvPr>
          <p:cNvCxnSpPr>
            <a:cxnSpLocks/>
          </p:cNvCxnSpPr>
          <p:nvPr/>
        </p:nvCxnSpPr>
        <p:spPr>
          <a:xfrm>
            <a:off x="6193708" y="1746028"/>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5975A0-58C4-53D5-B488-A7D8B1FE3249}"/>
              </a:ext>
            </a:extLst>
          </p:cNvPr>
          <p:cNvCxnSpPr>
            <a:cxnSpLocks/>
          </p:cNvCxnSpPr>
          <p:nvPr/>
        </p:nvCxnSpPr>
        <p:spPr>
          <a:xfrm>
            <a:off x="9099115" y="1746028"/>
            <a:ext cx="0" cy="326283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8BC532C7-B74E-A6F1-24CF-F7A77CC0D456}"/>
              </a:ext>
            </a:extLst>
          </p:cNvPr>
          <p:cNvGrpSpPr/>
          <p:nvPr/>
        </p:nvGrpSpPr>
        <p:grpSpPr>
          <a:xfrm>
            <a:off x="2737463" y="1998270"/>
            <a:ext cx="342404" cy="351436"/>
            <a:chOff x="6277443" y="718507"/>
            <a:chExt cx="451355" cy="463261"/>
          </a:xfrm>
          <a:solidFill>
            <a:schemeClr val="accent2"/>
          </a:solidFill>
        </p:grpSpPr>
        <p:sp>
          <p:nvSpPr>
            <p:cNvPr id="52" name="Freeform 30">
              <a:extLst>
                <a:ext uri="{FF2B5EF4-FFF2-40B4-BE49-F238E27FC236}">
                  <a16:creationId xmlns:a16="http://schemas.microsoft.com/office/drawing/2014/main" id="{402C31EF-7C7D-84C5-8E5D-1115B9BA89D7}"/>
                </a:ext>
              </a:extLst>
            </p:cNvPr>
            <p:cNvSpPr>
              <a:spLocks/>
            </p:cNvSpPr>
            <p:nvPr/>
          </p:nvSpPr>
          <p:spPr bwMode="auto">
            <a:xfrm>
              <a:off x="6277443" y="778038"/>
              <a:ext cx="96332" cy="403730"/>
            </a:xfrm>
            <a:custGeom>
              <a:avLst/>
              <a:gdLst>
                <a:gd name="T0" fmla="*/ 30 w 60"/>
                <a:gd name="T1" fmla="*/ 252 h 252"/>
                <a:gd name="T2" fmla="*/ 25 w 60"/>
                <a:gd name="T3" fmla="*/ 248 h 252"/>
                <a:gd name="T4" fmla="*/ 1 w 60"/>
                <a:gd name="T5" fmla="*/ 194 h 252"/>
                <a:gd name="T6" fmla="*/ 0 w 60"/>
                <a:gd name="T7" fmla="*/ 192 h 252"/>
                <a:gd name="T8" fmla="*/ 0 w 60"/>
                <a:gd name="T9" fmla="*/ 30 h 252"/>
                <a:gd name="T10" fmla="*/ 30 w 60"/>
                <a:gd name="T11" fmla="*/ 0 h 252"/>
                <a:gd name="T12" fmla="*/ 60 w 60"/>
                <a:gd name="T13" fmla="*/ 30 h 252"/>
                <a:gd name="T14" fmla="*/ 60 w 60"/>
                <a:gd name="T15" fmla="*/ 125 h 252"/>
                <a:gd name="T16" fmla="*/ 54 w 60"/>
                <a:gd name="T17" fmla="*/ 131 h 252"/>
                <a:gd name="T18" fmla="*/ 48 w 60"/>
                <a:gd name="T19" fmla="*/ 125 h 252"/>
                <a:gd name="T20" fmla="*/ 48 w 60"/>
                <a:gd name="T21" fmla="*/ 30 h 252"/>
                <a:gd name="T22" fmla="*/ 30 w 60"/>
                <a:gd name="T23" fmla="*/ 12 h 252"/>
                <a:gd name="T24" fmla="*/ 12 w 60"/>
                <a:gd name="T25" fmla="*/ 30 h 252"/>
                <a:gd name="T26" fmla="*/ 12 w 60"/>
                <a:gd name="T27" fmla="*/ 190 h 252"/>
                <a:gd name="T28" fmla="*/ 30 w 60"/>
                <a:gd name="T29" fmla="*/ 231 h 252"/>
                <a:gd name="T30" fmla="*/ 48 w 60"/>
                <a:gd name="T31" fmla="*/ 190 h 252"/>
                <a:gd name="T32" fmla="*/ 48 w 60"/>
                <a:gd name="T33" fmla="*/ 149 h 252"/>
                <a:gd name="T34" fmla="*/ 54 w 60"/>
                <a:gd name="T35" fmla="*/ 143 h 252"/>
                <a:gd name="T36" fmla="*/ 60 w 60"/>
                <a:gd name="T37" fmla="*/ 149 h 252"/>
                <a:gd name="T38" fmla="*/ 60 w 60"/>
                <a:gd name="T39" fmla="*/ 192 h 252"/>
                <a:gd name="T40" fmla="*/ 60 w 60"/>
                <a:gd name="T41" fmla="*/ 194 h 252"/>
                <a:gd name="T42" fmla="*/ 36 w 60"/>
                <a:gd name="T43" fmla="*/ 248 h 252"/>
                <a:gd name="T44" fmla="*/ 30 w 60"/>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252">
                  <a:moveTo>
                    <a:pt x="30" y="252"/>
                  </a:moveTo>
                  <a:cubicBezTo>
                    <a:pt x="28" y="252"/>
                    <a:pt x="26" y="250"/>
                    <a:pt x="25" y="248"/>
                  </a:cubicBezTo>
                  <a:cubicBezTo>
                    <a:pt x="1" y="194"/>
                    <a:pt x="1" y="194"/>
                    <a:pt x="1" y="194"/>
                  </a:cubicBezTo>
                  <a:cubicBezTo>
                    <a:pt x="1" y="193"/>
                    <a:pt x="0" y="192"/>
                    <a:pt x="0" y="192"/>
                  </a:cubicBezTo>
                  <a:cubicBezTo>
                    <a:pt x="0" y="30"/>
                    <a:pt x="0" y="30"/>
                    <a:pt x="0" y="30"/>
                  </a:cubicBezTo>
                  <a:cubicBezTo>
                    <a:pt x="0" y="13"/>
                    <a:pt x="14" y="0"/>
                    <a:pt x="30" y="0"/>
                  </a:cubicBezTo>
                  <a:cubicBezTo>
                    <a:pt x="47" y="0"/>
                    <a:pt x="60" y="13"/>
                    <a:pt x="60" y="30"/>
                  </a:cubicBezTo>
                  <a:cubicBezTo>
                    <a:pt x="60" y="125"/>
                    <a:pt x="60" y="125"/>
                    <a:pt x="60" y="125"/>
                  </a:cubicBezTo>
                  <a:cubicBezTo>
                    <a:pt x="60" y="129"/>
                    <a:pt x="58" y="131"/>
                    <a:pt x="54" y="131"/>
                  </a:cubicBezTo>
                  <a:cubicBezTo>
                    <a:pt x="51" y="131"/>
                    <a:pt x="48" y="129"/>
                    <a:pt x="48" y="125"/>
                  </a:cubicBezTo>
                  <a:cubicBezTo>
                    <a:pt x="48" y="30"/>
                    <a:pt x="48" y="30"/>
                    <a:pt x="48" y="30"/>
                  </a:cubicBezTo>
                  <a:cubicBezTo>
                    <a:pt x="48" y="20"/>
                    <a:pt x="40" y="12"/>
                    <a:pt x="30" y="12"/>
                  </a:cubicBezTo>
                  <a:cubicBezTo>
                    <a:pt x="20" y="12"/>
                    <a:pt x="12" y="20"/>
                    <a:pt x="12" y="30"/>
                  </a:cubicBezTo>
                  <a:cubicBezTo>
                    <a:pt x="12" y="190"/>
                    <a:pt x="12" y="190"/>
                    <a:pt x="12" y="190"/>
                  </a:cubicBezTo>
                  <a:cubicBezTo>
                    <a:pt x="30" y="231"/>
                    <a:pt x="30" y="231"/>
                    <a:pt x="30" y="231"/>
                  </a:cubicBezTo>
                  <a:cubicBezTo>
                    <a:pt x="48" y="190"/>
                    <a:pt x="48" y="190"/>
                    <a:pt x="48" y="190"/>
                  </a:cubicBezTo>
                  <a:cubicBezTo>
                    <a:pt x="48" y="149"/>
                    <a:pt x="48" y="149"/>
                    <a:pt x="48" y="149"/>
                  </a:cubicBezTo>
                  <a:cubicBezTo>
                    <a:pt x="48" y="146"/>
                    <a:pt x="51" y="143"/>
                    <a:pt x="54" y="143"/>
                  </a:cubicBezTo>
                  <a:cubicBezTo>
                    <a:pt x="58" y="143"/>
                    <a:pt x="60" y="146"/>
                    <a:pt x="60" y="149"/>
                  </a:cubicBezTo>
                  <a:cubicBezTo>
                    <a:pt x="60" y="192"/>
                    <a:pt x="60" y="192"/>
                    <a:pt x="60" y="192"/>
                  </a:cubicBezTo>
                  <a:cubicBezTo>
                    <a:pt x="60" y="192"/>
                    <a:pt x="60" y="193"/>
                    <a:pt x="60" y="194"/>
                  </a:cubicBezTo>
                  <a:cubicBezTo>
                    <a:pt x="36" y="248"/>
                    <a:pt x="36" y="248"/>
                    <a:pt x="36" y="248"/>
                  </a:cubicBezTo>
                  <a:cubicBezTo>
                    <a:pt x="35" y="250"/>
                    <a:pt x="33" y="252"/>
                    <a:pt x="30"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53" name="Freeform 31">
              <a:extLst>
                <a:ext uri="{FF2B5EF4-FFF2-40B4-BE49-F238E27FC236}">
                  <a16:creationId xmlns:a16="http://schemas.microsoft.com/office/drawing/2014/main" id="{964BC83B-506C-EDED-A1B5-5812DDCEFFCC}"/>
                </a:ext>
              </a:extLst>
            </p:cNvPr>
            <p:cNvSpPr>
              <a:spLocks/>
            </p:cNvSpPr>
            <p:nvPr/>
          </p:nvSpPr>
          <p:spPr bwMode="auto">
            <a:xfrm>
              <a:off x="6277443" y="835405"/>
              <a:ext cx="96332" cy="19483"/>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2"/>
                    <a:pt x="3" y="0"/>
                    <a:pt x="6" y="0"/>
                  </a:cubicBezTo>
                  <a:cubicBezTo>
                    <a:pt x="54" y="0"/>
                    <a:pt x="54" y="0"/>
                    <a:pt x="54" y="0"/>
                  </a:cubicBezTo>
                  <a:cubicBezTo>
                    <a:pt x="58" y="0"/>
                    <a:pt x="60" y="2"/>
                    <a:pt x="60" y="6"/>
                  </a:cubicBezTo>
                  <a:cubicBezTo>
                    <a:pt x="60" y="9"/>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54" name="Freeform 32">
              <a:extLst>
                <a:ext uri="{FF2B5EF4-FFF2-40B4-BE49-F238E27FC236}">
                  <a16:creationId xmlns:a16="http://schemas.microsoft.com/office/drawing/2014/main" id="{E3002E8B-BA53-25D1-2755-D806DE4F8AA0}"/>
                </a:ext>
              </a:extLst>
            </p:cNvPr>
            <p:cNvSpPr>
              <a:spLocks/>
            </p:cNvSpPr>
            <p:nvPr/>
          </p:nvSpPr>
          <p:spPr bwMode="auto">
            <a:xfrm>
              <a:off x="6287184" y="1083271"/>
              <a:ext cx="76849" cy="19483"/>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6" y="0"/>
                    <a:pt x="48" y="3"/>
                    <a:pt x="48" y="6"/>
                  </a:cubicBezTo>
                  <a:cubicBezTo>
                    <a:pt x="48" y="10"/>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55" name="Freeform 33">
              <a:extLst>
                <a:ext uri="{FF2B5EF4-FFF2-40B4-BE49-F238E27FC236}">
                  <a16:creationId xmlns:a16="http://schemas.microsoft.com/office/drawing/2014/main" id="{BEA18ADD-ED64-C122-5494-CD8FBE25EFDE}"/>
                </a:ext>
              </a:extLst>
            </p:cNvPr>
            <p:cNvSpPr>
              <a:spLocks/>
            </p:cNvSpPr>
            <p:nvPr/>
          </p:nvSpPr>
          <p:spPr bwMode="auto">
            <a:xfrm>
              <a:off x="6488508" y="851640"/>
              <a:ext cx="227301" cy="286832"/>
            </a:xfrm>
            <a:custGeom>
              <a:avLst/>
              <a:gdLst>
                <a:gd name="T0" fmla="*/ 108 w 142"/>
                <a:gd name="T1" fmla="*/ 179 h 179"/>
                <a:gd name="T2" fmla="*/ 103 w 142"/>
                <a:gd name="T3" fmla="*/ 176 h 179"/>
                <a:gd name="T4" fmla="*/ 2 w 142"/>
                <a:gd name="T5" fmla="*/ 11 h 179"/>
                <a:gd name="T6" fmla="*/ 4 w 142"/>
                <a:gd name="T7" fmla="*/ 3 h 179"/>
                <a:gd name="T8" fmla="*/ 12 w 142"/>
                <a:gd name="T9" fmla="*/ 5 h 179"/>
                <a:gd name="T10" fmla="*/ 110 w 142"/>
                <a:gd name="T11" fmla="*/ 165 h 179"/>
                <a:gd name="T12" fmla="*/ 128 w 142"/>
                <a:gd name="T13" fmla="*/ 155 h 179"/>
                <a:gd name="T14" fmla="*/ 37 w 142"/>
                <a:gd name="T15" fmla="*/ 10 h 179"/>
                <a:gd name="T16" fmla="*/ 39 w 142"/>
                <a:gd name="T17" fmla="*/ 2 h 179"/>
                <a:gd name="T18" fmla="*/ 47 w 142"/>
                <a:gd name="T19" fmla="*/ 4 h 179"/>
                <a:gd name="T20" fmla="*/ 141 w 142"/>
                <a:gd name="T21" fmla="*/ 153 h 179"/>
                <a:gd name="T22" fmla="*/ 142 w 142"/>
                <a:gd name="T23" fmla="*/ 158 h 179"/>
                <a:gd name="T24" fmla="*/ 139 w 142"/>
                <a:gd name="T25" fmla="*/ 162 h 179"/>
                <a:gd name="T26" fmla="*/ 112 w 142"/>
                <a:gd name="T27" fmla="*/ 178 h 179"/>
                <a:gd name="T28" fmla="*/ 108 w 142"/>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179">
                  <a:moveTo>
                    <a:pt x="108" y="179"/>
                  </a:moveTo>
                  <a:cubicBezTo>
                    <a:pt x="106" y="179"/>
                    <a:pt x="104" y="178"/>
                    <a:pt x="103" y="176"/>
                  </a:cubicBezTo>
                  <a:cubicBezTo>
                    <a:pt x="2" y="11"/>
                    <a:pt x="2" y="11"/>
                    <a:pt x="2" y="11"/>
                  </a:cubicBezTo>
                  <a:cubicBezTo>
                    <a:pt x="0" y="8"/>
                    <a:pt x="1" y="5"/>
                    <a:pt x="4" y="3"/>
                  </a:cubicBezTo>
                  <a:cubicBezTo>
                    <a:pt x="7" y="1"/>
                    <a:pt x="10" y="2"/>
                    <a:pt x="12" y="5"/>
                  </a:cubicBezTo>
                  <a:cubicBezTo>
                    <a:pt x="110" y="165"/>
                    <a:pt x="110" y="165"/>
                    <a:pt x="110" y="165"/>
                  </a:cubicBezTo>
                  <a:cubicBezTo>
                    <a:pt x="128" y="155"/>
                    <a:pt x="128" y="155"/>
                    <a:pt x="128" y="155"/>
                  </a:cubicBezTo>
                  <a:cubicBezTo>
                    <a:pt x="37" y="10"/>
                    <a:pt x="37" y="10"/>
                    <a:pt x="37" y="10"/>
                  </a:cubicBezTo>
                  <a:cubicBezTo>
                    <a:pt x="36" y="8"/>
                    <a:pt x="36" y="4"/>
                    <a:pt x="39" y="2"/>
                  </a:cubicBezTo>
                  <a:cubicBezTo>
                    <a:pt x="42" y="0"/>
                    <a:pt x="46" y="1"/>
                    <a:pt x="47" y="4"/>
                  </a:cubicBezTo>
                  <a:cubicBezTo>
                    <a:pt x="141" y="153"/>
                    <a:pt x="141" y="153"/>
                    <a:pt x="141" y="153"/>
                  </a:cubicBezTo>
                  <a:cubicBezTo>
                    <a:pt x="142" y="155"/>
                    <a:pt x="142" y="156"/>
                    <a:pt x="142" y="158"/>
                  </a:cubicBezTo>
                  <a:cubicBezTo>
                    <a:pt x="142" y="159"/>
                    <a:pt x="141" y="161"/>
                    <a:pt x="139" y="162"/>
                  </a:cubicBezTo>
                  <a:cubicBezTo>
                    <a:pt x="112" y="178"/>
                    <a:pt x="112" y="178"/>
                    <a:pt x="112" y="178"/>
                  </a:cubicBezTo>
                  <a:cubicBezTo>
                    <a:pt x="111" y="179"/>
                    <a:pt x="110" y="179"/>
                    <a:pt x="108"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56" name="Freeform 34">
              <a:extLst>
                <a:ext uri="{FF2B5EF4-FFF2-40B4-BE49-F238E27FC236}">
                  <a16:creationId xmlns:a16="http://schemas.microsoft.com/office/drawing/2014/main" id="{90786D64-F37C-5F05-F7BC-F6E990C0E2D7}"/>
                </a:ext>
              </a:extLst>
            </p:cNvPr>
            <p:cNvSpPr>
              <a:spLocks/>
            </p:cNvSpPr>
            <p:nvPr/>
          </p:nvSpPr>
          <p:spPr bwMode="auto">
            <a:xfrm>
              <a:off x="6674679" y="1104919"/>
              <a:ext cx="54119" cy="74685"/>
            </a:xfrm>
            <a:custGeom>
              <a:avLst/>
              <a:gdLst>
                <a:gd name="T0" fmla="*/ 27 w 34"/>
                <a:gd name="T1" fmla="*/ 47 h 47"/>
                <a:gd name="T2" fmla="*/ 22 w 34"/>
                <a:gd name="T3" fmla="*/ 44 h 47"/>
                <a:gd name="T4" fmla="*/ 2 w 34"/>
                <a:gd name="T5" fmla="*/ 10 h 47"/>
                <a:gd name="T6" fmla="*/ 4 w 34"/>
                <a:gd name="T7" fmla="*/ 2 h 47"/>
                <a:gd name="T8" fmla="*/ 12 w 34"/>
                <a:gd name="T9" fmla="*/ 4 h 47"/>
                <a:gd name="T10" fmla="*/ 32 w 34"/>
                <a:gd name="T11" fmla="*/ 38 h 47"/>
                <a:gd name="T12" fmla="*/ 30 w 34"/>
                <a:gd name="T13" fmla="*/ 47 h 47"/>
                <a:gd name="T14" fmla="*/ 27 w 3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7">
                  <a:moveTo>
                    <a:pt x="27" y="47"/>
                  </a:moveTo>
                  <a:cubicBezTo>
                    <a:pt x="25" y="47"/>
                    <a:pt x="23" y="46"/>
                    <a:pt x="22" y="44"/>
                  </a:cubicBezTo>
                  <a:cubicBezTo>
                    <a:pt x="2" y="10"/>
                    <a:pt x="2" y="10"/>
                    <a:pt x="2" y="10"/>
                  </a:cubicBezTo>
                  <a:cubicBezTo>
                    <a:pt x="0" y="7"/>
                    <a:pt x="1" y="3"/>
                    <a:pt x="4" y="2"/>
                  </a:cubicBezTo>
                  <a:cubicBezTo>
                    <a:pt x="6" y="0"/>
                    <a:pt x="10" y="1"/>
                    <a:pt x="12" y="4"/>
                  </a:cubicBezTo>
                  <a:cubicBezTo>
                    <a:pt x="32" y="38"/>
                    <a:pt x="32" y="38"/>
                    <a:pt x="32" y="38"/>
                  </a:cubicBezTo>
                  <a:cubicBezTo>
                    <a:pt x="34" y="41"/>
                    <a:pt x="33" y="45"/>
                    <a:pt x="30" y="47"/>
                  </a:cubicBezTo>
                  <a:cubicBezTo>
                    <a:pt x="29" y="47"/>
                    <a:pt x="28" y="47"/>
                    <a:pt x="2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57" name="Freeform 35">
              <a:extLst>
                <a:ext uri="{FF2B5EF4-FFF2-40B4-BE49-F238E27FC236}">
                  <a16:creationId xmlns:a16="http://schemas.microsoft.com/office/drawing/2014/main" id="{31E949FE-4EC3-F75F-9F09-0931BFA658EF}"/>
                </a:ext>
              </a:extLst>
            </p:cNvPr>
            <p:cNvSpPr>
              <a:spLocks noEditPoints="1"/>
            </p:cNvSpPr>
            <p:nvPr/>
          </p:nvSpPr>
          <p:spPr bwMode="auto">
            <a:xfrm>
              <a:off x="6431142" y="718507"/>
              <a:ext cx="134216" cy="153699"/>
            </a:xfrm>
            <a:custGeom>
              <a:avLst/>
              <a:gdLst>
                <a:gd name="T0" fmla="*/ 78 w 84"/>
                <a:gd name="T1" fmla="*/ 96 h 96"/>
                <a:gd name="T2" fmla="*/ 6 w 84"/>
                <a:gd name="T3" fmla="*/ 96 h 96"/>
                <a:gd name="T4" fmla="*/ 0 w 84"/>
                <a:gd name="T5" fmla="*/ 90 h 96"/>
                <a:gd name="T6" fmla="*/ 0 w 84"/>
                <a:gd name="T7" fmla="*/ 42 h 96"/>
                <a:gd name="T8" fmla="*/ 42 w 84"/>
                <a:gd name="T9" fmla="*/ 0 h 96"/>
                <a:gd name="T10" fmla="*/ 84 w 84"/>
                <a:gd name="T11" fmla="*/ 42 h 96"/>
                <a:gd name="T12" fmla="*/ 84 w 84"/>
                <a:gd name="T13" fmla="*/ 90 h 96"/>
                <a:gd name="T14" fmla="*/ 78 w 84"/>
                <a:gd name="T15" fmla="*/ 96 h 96"/>
                <a:gd name="T16" fmla="*/ 12 w 84"/>
                <a:gd name="T17" fmla="*/ 84 h 96"/>
                <a:gd name="T18" fmla="*/ 72 w 84"/>
                <a:gd name="T19" fmla="*/ 84 h 96"/>
                <a:gd name="T20" fmla="*/ 72 w 84"/>
                <a:gd name="T21" fmla="*/ 42 h 96"/>
                <a:gd name="T22" fmla="*/ 42 w 84"/>
                <a:gd name="T23" fmla="*/ 12 h 96"/>
                <a:gd name="T24" fmla="*/ 12 w 84"/>
                <a:gd name="T25" fmla="*/ 42 h 96"/>
                <a:gd name="T26" fmla="*/ 12 w 84"/>
                <a:gd name="T2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96">
                  <a:moveTo>
                    <a:pt x="78" y="96"/>
                  </a:moveTo>
                  <a:cubicBezTo>
                    <a:pt x="6" y="96"/>
                    <a:pt x="6" y="96"/>
                    <a:pt x="6" y="96"/>
                  </a:cubicBezTo>
                  <a:cubicBezTo>
                    <a:pt x="3" y="96"/>
                    <a:pt x="0" y="94"/>
                    <a:pt x="0" y="90"/>
                  </a:cubicBezTo>
                  <a:cubicBezTo>
                    <a:pt x="0" y="42"/>
                    <a:pt x="0" y="42"/>
                    <a:pt x="0" y="42"/>
                  </a:cubicBezTo>
                  <a:cubicBezTo>
                    <a:pt x="0" y="19"/>
                    <a:pt x="19" y="0"/>
                    <a:pt x="42" y="0"/>
                  </a:cubicBezTo>
                  <a:cubicBezTo>
                    <a:pt x="66" y="0"/>
                    <a:pt x="84" y="19"/>
                    <a:pt x="84" y="42"/>
                  </a:cubicBezTo>
                  <a:cubicBezTo>
                    <a:pt x="84" y="90"/>
                    <a:pt x="84" y="90"/>
                    <a:pt x="84" y="90"/>
                  </a:cubicBezTo>
                  <a:cubicBezTo>
                    <a:pt x="84" y="94"/>
                    <a:pt x="82" y="96"/>
                    <a:pt x="78" y="96"/>
                  </a:cubicBezTo>
                  <a:close/>
                  <a:moveTo>
                    <a:pt x="12" y="84"/>
                  </a:moveTo>
                  <a:cubicBezTo>
                    <a:pt x="72" y="84"/>
                    <a:pt x="72" y="84"/>
                    <a:pt x="72" y="84"/>
                  </a:cubicBezTo>
                  <a:cubicBezTo>
                    <a:pt x="72" y="42"/>
                    <a:pt x="72" y="42"/>
                    <a:pt x="72" y="42"/>
                  </a:cubicBezTo>
                  <a:cubicBezTo>
                    <a:pt x="72" y="26"/>
                    <a:pt x="59" y="12"/>
                    <a:pt x="42" y="12"/>
                  </a:cubicBezTo>
                  <a:cubicBezTo>
                    <a:pt x="26" y="12"/>
                    <a:pt x="12" y="26"/>
                    <a:pt x="12" y="42"/>
                  </a:cubicBezTo>
                  <a:lnTo>
                    <a:pt x="12"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sp>
          <p:nvSpPr>
            <p:cNvPr id="58" name="Freeform 36">
              <a:extLst>
                <a:ext uri="{FF2B5EF4-FFF2-40B4-BE49-F238E27FC236}">
                  <a16:creationId xmlns:a16="http://schemas.microsoft.com/office/drawing/2014/main" id="{4AC3E024-C175-DFE5-EBB7-39866BF3C635}"/>
                </a:ext>
              </a:extLst>
            </p:cNvPr>
            <p:cNvSpPr>
              <a:spLocks/>
            </p:cNvSpPr>
            <p:nvPr/>
          </p:nvSpPr>
          <p:spPr bwMode="auto">
            <a:xfrm>
              <a:off x="6277443" y="851640"/>
              <a:ext cx="234878" cy="174264"/>
            </a:xfrm>
            <a:custGeom>
              <a:avLst/>
              <a:gdLst>
                <a:gd name="T0" fmla="*/ 102 w 147"/>
                <a:gd name="T1" fmla="*/ 109 h 109"/>
                <a:gd name="T2" fmla="*/ 6 w 147"/>
                <a:gd name="T3" fmla="*/ 109 h 109"/>
                <a:gd name="T4" fmla="*/ 0 w 147"/>
                <a:gd name="T5" fmla="*/ 103 h 109"/>
                <a:gd name="T6" fmla="*/ 0 w 147"/>
                <a:gd name="T7" fmla="*/ 79 h 109"/>
                <a:gd name="T8" fmla="*/ 6 w 147"/>
                <a:gd name="T9" fmla="*/ 73 h 109"/>
                <a:gd name="T10" fmla="*/ 72 w 147"/>
                <a:gd name="T11" fmla="*/ 73 h 109"/>
                <a:gd name="T12" fmla="*/ 96 w 147"/>
                <a:gd name="T13" fmla="*/ 5 h 109"/>
                <a:gd name="T14" fmla="*/ 104 w 147"/>
                <a:gd name="T15" fmla="*/ 1 h 109"/>
                <a:gd name="T16" fmla="*/ 107 w 147"/>
                <a:gd name="T17" fmla="*/ 9 h 109"/>
                <a:gd name="T18" fmla="*/ 81 w 147"/>
                <a:gd name="T19" fmla="*/ 81 h 109"/>
                <a:gd name="T20" fmla="*/ 76 w 147"/>
                <a:gd name="T21" fmla="*/ 85 h 109"/>
                <a:gd name="T22" fmla="*/ 12 w 147"/>
                <a:gd name="T23" fmla="*/ 85 h 109"/>
                <a:gd name="T24" fmla="*/ 12 w 147"/>
                <a:gd name="T25" fmla="*/ 97 h 109"/>
                <a:gd name="T26" fmla="*/ 98 w 147"/>
                <a:gd name="T27" fmla="*/ 97 h 109"/>
                <a:gd name="T28" fmla="*/ 134 w 147"/>
                <a:gd name="T29" fmla="*/ 6 h 109"/>
                <a:gd name="T30" fmla="*/ 142 w 147"/>
                <a:gd name="T31" fmla="*/ 2 h 109"/>
                <a:gd name="T32" fmla="*/ 145 w 147"/>
                <a:gd name="T33" fmla="*/ 10 h 109"/>
                <a:gd name="T34" fmla="*/ 108 w 147"/>
                <a:gd name="T35" fmla="*/ 105 h 109"/>
                <a:gd name="T36" fmla="*/ 102 w 147"/>
                <a:gd name="T3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09">
                  <a:moveTo>
                    <a:pt x="102" y="109"/>
                  </a:moveTo>
                  <a:cubicBezTo>
                    <a:pt x="6" y="109"/>
                    <a:pt x="6" y="109"/>
                    <a:pt x="6" y="109"/>
                  </a:cubicBezTo>
                  <a:cubicBezTo>
                    <a:pt x="3" y="109"/>
                    <a:pt x="0" y="107"/>
                    <a:pt x="0" y="103"/>
                  </a:cubicBezTo>
                  <a:cubicBezTo>
                    <a:pt x="0" y="79"/>
                    <a:pt x="0" y="79"/>
                    <a:pt x="0" y="79"/>
                  </a:cubicBezTo>
                  <a:cubicBezTo>
                    <a:pt x="0" y="76"/>
                    <a:pt x="3" y="73"/>
                    <a:pt x="6" y="73"/>
                  </a:cubicBezTo>
                  <a:cubicBezTo>
                    <a:pt x="72" y="73"/>
                    <a:pt x="72" y="73"/>
                    <a:pt x="72" y="73"/>
                  </a:cubicBezTo>
                  <a:cubicBezTo>
                    <a:pt x="96" y="5"/>
                    <a:pt x="96" y="5"/>
                    <a:pt x="96" y="5"/>
                  </a:cubicBezTo>
                  <a:cubicBezTo>
                    <a:pt x="97" y="2"/>
                    <a:pt x="101" y="0"/>
                    <a:pt x="104" y="1"/>
                  </a:cubicBezTo>
                  <a:cubicBezTo>
                    <a:pt x="107" y="2"/>
                    <a:pt x="108" y="6"/>
                    <a:pt x="107" y="9"/>
                  </a:cubicBezTo>
                  <a:cubicBezTo>
                    <a:pt x="81" y="81"/>
                    <a:pt x="81" y="81"/>
                    <a:pt x="81" y="81"/>
                  </a:cubicBezTo>
                  <a:cubicBezTo>
                    <a:pt x="81" y="84"/>
                    <a:pt x="78" y="85"/>
                    <a:pt x="76" y="85"/>
                  </a:cubicBezTo>
                  <a:cubicBezTo>
                    <a:pt x="12" y="85"/>
                    <a:pt x="12" y="85"/>
                    <a:pt x="12" y="85"/>
                  </a:cubicBezTo>
                  <a:cubicBezTo>
                    <a:pt x="12" y="97"/>
                    <a:pt x="12" y="97"/>
                    <a:pt x="12" y="97"/>
                  </a:cubicBezTo>
                  <a:cubicBezTo>
                    <a:pt x="98" y="97"/>
                    <a:pt x="98" y="97"/>
                    <a:pt x="98" y="97"/>
                  </a:cubicBezTo>
                  <a:cubicBezTo>
                    <a:pt x="134" y="6"/>
                    <a:pt x="134" y="6"/>
                    <a:pt x="134" y="6"/>
                  </a:cubicBezTo>
                  <a:cubicBezTo>
                    <a:pt x="136" y="3"/>
                    <a:pt x="139" y="1"/>
                    <a:pt x="142" y="2"/>
                  </a:cubicBezTo>
                  <a:cubicBezTo>
                    <a:pt x="145" y="4"/>
                    <a:pt x="147" y="7"/>
                    <a:pt x="145" y="10"/>
                  </a:cubicBezTo>
                  <a:cubicBezTo>
                    <a:pt x="108" y="105"/>
                    <a:pt x="108" y="105"/>
                    <a:pt x="108" y="105"/>
                  </a:cubicBezTo>
                  <a:cubicBezTo>
                    <a:pt x="107" y="108"/>
                    <a:pt x="105" y="109"/>
                    <a:pt x="102"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tx2"/>
                </a:solidFill>
                <a:effectLst/>
                <a:uLnTx/>
                <a:uFillTx/>
                <a:latin typeface="Arial" charset="0"/>
                <a:cs typeface="Arial" charset="0"/>
              </a:endParaRPr>
            </a:p>
          </p:txBody>
        </p:sp>
      </p:grpSp>
      <p:grpSp>
        <p:nvGrpSpPr>
          <p:cNvPr id="13" name="Group 12">
            <a:extLst>
              <a:ext uri="{FF2B5EF4-FFF2-40B4-BE49-F238E27FC236}">
                <a16:creationId xmlns:a16="http://schemas.microsoft.com/office/drawing/2014/main" id="{3F26D22D-517A-853A-81DB-FD923367B8E0}"/>
              </a:ext>
            </a:extLst>
          </p:cNvPr>
          <p:cNvGrpSpPr/>
          <p:nvPr/>
        </p:nvGrpSpPr>
        <p:grpSpPr>
          <a:xfrm>
            <a:off x="11349994" y="1998270"/>
            <a:ext cx="347101" cy="339213"/>
            <a:chOff x="4632162" y="4793914"/>
            <a:chExt cx="463861" cy="453319"/>
          </a:xfrm>
          <a:solidFill>
            <a:schemeClr val="accent2"/>
          </a:solidFill>
        </p:grpSpPr>
        <p:sp>
          <p:nvSpPr>
            <p:cNvPr id="6" name="Freeform 197">
              <a:extLst>
                <a:ext uri="{FF2B5EF4-FFF2-40B4-BE49-F238E27FC236}">
                  <a16:creationId xmlns:a16="http://schemas.microsoft.com/office/drawing/2014/main" id="{8789FF89-27DB-F2B9-4963-B84D1A11E46D}"/>
                </a:ext>
              </a:extLst>
            </p:cNvPr>
            <p:cNvSpPr>
              <a:spLocks/>
            </p:cNvSpPr>
            <p:nvPr/>
          </p:nvSpPr>
          <p:spPr bwMode="auto">
            <a:xfrm>
              <a:off x="4659572" y="5019519"/>
              <a:ext cx="436451" cy="227714"/>
            </a:xfrm>
            <a:custGeom>
              <a:avLst/>
              <a:gdLst>
                <a:gd name="T0" fmla="*/ 7 w 271"/>
                <a:gd name="T1" fmla="*/ 145 h 145"/>
                <a:gd name="T2" fmla="*/ 2 w 271"/>
                <a:gd name="T3" fmla="*/ 143 h 145"/>
                <a:gd name="T4" fmla="*/ 3 w 271"/>
                <a:gd name="T5" fmla="*/ 134 h 145"/>
                <a:gd name="T6" fmla="*/ 111 w 271"/>
                <a:gd name="T7" fmla="*/ 38 h 145"/>
                <a:gd name="T8" fmla="*/ 119 w 271"/>
                <a:gd name="T9" fmla="*/ 38 h 145"/>
                <a:gd name="T10" fmla="*/ 175 w 271"/>
                <a:gd name="T11" fmla="*/ 83 h 145"/>
                <a:gd name="T12" fmla="*/ 261 w 271"/>
                <a:gd name="T13" fmla="*/ 3 h 145"/>
                <a:gd name="T14" fmla="*/ 269 w 271"/>
                <a:gd name="T15" fmla="*/ 3 h 145"/>
                <a:gd name="T16" fmla="*/ 269 w 271"/>
                <a:gd name="T17" fmla="*/ 11 h 145"/>
                <a:gd name="T18" fmla="*/ 179 w 271"/>
                <a:gd name="T19" fmla="*/ 95 h 145"/>
                <a:gd name="T20" fmla="*/ 171 w 271"/>
                <a:gd name="T21" fmla="*/ 95 h 145"/>
                <a:gd name="T22" fmla="*/ 115 w 271"/>
                <a:gd name="T23" fmla="*/ 50 h 145"/>
                <a:gd name="T24" fmla="*/ 11 w 271"/>
                <a:gd name="T25" fmla="*/ 143 h 145"/>
                <a:gd name="T26" fmla="*/ 7 w 271"/>
                <a:gd name="T2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145">
                  <a:moveTo>
                    <a:pt x="7" y="145"/>
                  </a:moveTo>
                  <a:cubicBezTo>
                    <a:pt x="5" y="145"/>
                    <a:pt x="4" y="144"/>
                    <a:pt x="2" y="143"/>
                  </a:cubicBezTo>
                  <a:cubicBezTo>
                    <a:pt x="0" y="140"/>
                    <a:pt x="0" y="136"/>
                    <a:pt x="3" y="134"/>
                  </a:cubicBezTo>
                  <a:cubicBezTo>
                    <a:pt x="111" y="38"/>
                    <a:pt x="111" y="38"/>
                    <a:pt x="111" y="38"/>
                  </a:cubicBezTo>
                  <a:cubicBezTo>
                    <a:pt x="113" y="36"/>
                    <a:pt x="116" y="36"/>
                    <a:pt x="119" y="38"/>
                  </a:cubicBezTo>
                  <a:cubicBezTo>
                    <a:pt x="175" y="83"/>
                    <a:pt x="175" y="83"/>
                    <a:pt x="175" y="83"/>
                  </a:cubicBezTo>
                  <a:cubicBezTo>
                    <a:pt x="261" y="3"/>
                    <a:pt x="261" y="3"/>
                    <a:pt x="261" y="3"/>
                  </a:cubicBezTo>
                  <a:cubicBezTo>
                    <a:pt x="263" y="0"/>
                    <a:pt x="267" y="1"/>
                    <a:pt x="269" y="3"/>
                  </a:cubicBezTo>
                  <a:cubicBezTo>
                    <a:pt x="271" y="5"/>
                    <a:pt x="271" y="9"/>
                    <a:pt x="269" y="11"/>
                  </a:cubicBezTo>
                  <a:cubicBezTo>
                    <a:pt x="179" y="95"/>
                    <a:pt x="179" y="95"/>
                    <a:pt x="179" y="95"/>
                  </a:cubicBezTo>
                  <a:cubicBezTo>
                    <a:pt x="177" y="97"/>
                    <a:pt x="173" y="97"/>
                    <a:pt x="171" y="95"/>
                  </a:cubicBezTo>
                  <a:cubicBezTo>
                    <a:pt x="115" y="50"/>
                    <a:pt x="115" y="50"/>
                    <a:pt x="115" y="50"/>
                  </a:cubicBezTo>
                  <a:cubicBezTo>
                    <a:pt x="11" y="143"/>
                    <a:pt x="11" y="143"/>
                    <a:pt x="11" y="143"/>
                  </a:cubicBezTo>
                  <a:cubicBezTo>
                    <a:pt x="10" y="144"/>
                    <a:pt x="8" y="145"/>
                    <a:pt x="7"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8" name="Freeform 198">
              <a:extLst>
                <a:ext uri="{FF2B5EF4-FFF2-40B4-BE49-F238E27FC236}">
                  <a16:creationId xmlns:a16="http://schemas.microsoft.com/office/drawing/2014/main" id="{F7B8506A-DE1D-D8DC-8807-DF3598C07372}"/>
                </a:ext>
              </a:extLst>
            </p:cNvPr>
            <p:cNvSpPr>
              <a:spLocks/>
            </p:cNvSpPr>
            <p:nvPr/>
          </p:nvSpPr>
          <p:spPr bwMode="auto">
            <a:xfrm>
              <a:off x="5001142" y="5020574"/>
              <a:ext cx="94881" cy="94881"/>
            </a:xfrm>
            <a:custGeom>
              <a:avLst/>
              <a:gdLst>
                <a:gd name="T0" fmla="*/ 53 w 59"/>
                <a:gd name="T1" fmla="*/ 60 h 60"/>
                <a:gd name="T2" fmla="*/ 47 w 59"/>
                <a:gd name="T3" fmla="*/ 54 h 60"/>
                <a:gd name="T4" fmla="*/ 47 w 59"/>
                <a:gd name="T5" fmla="*/ 12 h 60"/>
                <a:gd name="T6" fmla="*/ 6 w 59"/>
                <a:gd name="T7" fmla="*/ 12 h 60"/>
                <a:gd name="T8" fmla="*/ 0 w 59"/>
                <a:gd name="T9" fmla="*/ 6 h 60"/>
                <a:gd name="T10" fmla="*/ 6 w 59"/>
                <a:gd name="T11" fmla="*/ 0 h 60"/>
                <a:gd name="T12" fmla="*/ 53 w 59"/>
                <a:gd name="T13" fmla="*/ 0 h 60"/>
                <a:gd name="T14" fmla="*/ 59 w 59"/>
                <a:gd name="T15" fmla="*/ 6 h 60"/>
                <a:gd name="T16" fmla="*/ 59 w 59"/>
                <a:gd name="T17" fmla="*/ 54 h 60"/>
                <a:gd name="T18" fmla="*/ 53 w 59"/>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53" y="60"/>
                  </a:moveTo>
                  <a:cubicBezTo>
                    <a:pt x="50" y="60"/>
                    <a:pt x="47" y="57"/>
                    <a:pt x="47" y="54"/>
                  </a:cubicBezTo>
                  <a:cubicBezTo>
                    <a:pt x="47" y="12"/>
                    <a:pt x="47" y="12"/>
                    <a:pt x="47" y="12"/>
                  </a:cubicBezTo>
                  <a:cubicBezTo>
                    <a:pt x="6" y="12"/>
                    <a:pt x="6" y="12"/>
                    <a:pt x="6" y="12"/>
                  </a:cubicBezTo>
                  <a:cubicBezTo>
                    <a:pt x="2" y="12"/>
                    <a:pt x="0" y="9"/>
                    <a:pt x="0" y="6"/>
                  </a:cubicBezTo>
                  <a:cubicBezTo>
                    <a:pt x="0" y="3"/>
                    <a:pt x="2" y="0"/>
                    <a:pt x="6" y="0"/>
                  </a:cubicBezTo>
                  <a:cubicBezTo>
                    <a:pt x="53" y="0"/>
                    <a:pt x="53" y="0"/>
                    <a:pt x="53" y="0"/>
                  </a:cubicBezTo>
                  <a:cubicBezTo>
                    <a:pt x="56" y="0"/>
                    <a:pt x="59" y="3"/>
                    <a:pt x="59" y="6"/>
                  </a:cubicBezTo>
                  <a:cubicBezTo>
                    <a:pt x="59" y="54"/>
                    <a:pt x="59" y="54"/>
                    <a:pt x="59" y="54"/>
                  </a:cubicBezTo>
                  <a:cubicBezTo>
                    <a:pt x="59" y="57"/>
                    <a:pt x="56" y="60"/>
                    <a:pt x="5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9" name="Freeform 199">
              <a:extLst>
                <a:ext uri="{FF2B5EF4-FFF2-40B4-BE49-F238E27FC236}">
                  <a16:creationId xmlns:a16="http://schemas.microsoft.com/office/drawing/2014/main" id="{6C20C278-812A-3AAE-D7A0-F77F2E9316C5}"/>
                </a:ext>
              </a:extLst>
            </p:cNvPr>
            <p:cNvSpPr>
              <a:spLocks/>
            </p:cNvSpPr>
            <p:nvPr/>
          </p:nvSpPr>
          <p:spPr bwMode="auto">
            <a:xfrm>
              <a:off x="4632162" y="4793914"/>
              <a:ext cx="347896" cy="321540"/>
            </a:xfrm>
            <a:custGeom>
              <a:avLst/>
              <a:gdLst>
                <a:gd name="T0" fmla="*/ 60 w 216"/>
                <a:gd name="T1" fmla="*/ 204 h 204"/>
                <a:gd name="T2" fmla="*/ 57 w 216"/>
                <a:gd name="T3" fmla="*/ 203 h 204"/>
                <a:gd name="T4" fmla="*/ 0 w 216"/>
                <a:gd name="T5" fmla="*/ 108 h 204"/>
                <a:gd name="T6" fmla="*/ 108 w 216"/>
                <a:gd name="T7" fmla="*/ 0 h 204"/>
                <a:gd name="T8" fmla="*/ 216 w 216"/>
                <a:gd name="T9" fmla="*/ 108 h 204"/>
                <a:gd name="T10" fmla="*/ 196 w 216"/>
                <a:gd name="T11" fmla="*/ 170 h 204"/>
                <a:gd name="T12" fmla="*/ 188 w 216"/>
                <a:gd name="T13" fmla="*/ 171 h 204"/>
                <a:gd name="T14" fmla="*/ 186 w 216"/>
                <a:gd name="T15" fmla="*/ 163 h 204"/>
                <a:gd name="T16" fmla="*/ 204 w 216"/>
                <a:gd name="T17" fmla="*/ 108 h 204"/>
                <a:gd name="T18" fmla="*/ 108 w 216"/>
                <a:gd name="T19" fmla="*/ 12 h 204"/>
                <a:gd name="T20" fmla="*/ 12 w 216"/>
                <a:gd name="T21" fmla="*/ 108 h 204"/>
                <a:gd name="T22" fmla="*/ 63 w 216"/>
                <a:gd name="T23" fmla="*/ 192 h 204"/>
                <a:gd name="T24" fmla="*/ 65 w 216"/>
                <a:gd name="T25" fmla="*/ 201 h 204"/>
                <a:gd name="T26" fmla="*/ 60 w 216"/>
                <a:gd name="T2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 h="204">
                  <a:moveTo>
                    <a:pt x="60" y="204"/>
                  </a:moveTo>
                  <a:cubicBezTo>
                    <a:pt x="59" y="204"/>
                    <a:pt x="58" y="204"/>
                    <a:pt x="57" y="203"/>
                  </a:cubicBezTo>
                  <a:cubicBezTo>
                    <a:pt x="22" y="184"/>
                    <a:pt x="0" y="148"/>
                    <a:pt x="0" y="108"/>
                  </a:cubicBezTo>
                  <a:cubicBezTo>
                    <a:pt x="0" y="48"/>
                    <a:pt x="48" y="0"/>
                    <a:pt x="108" y="0"/>
                  </a:cubicBezTo>
                  <a:cubicBezTo>
                    <a:pt x="167" y="0"/>
                    <a:pt x="216" y="48"/>
                    <a:pt x="216" y="108"/>
                  </a:cubicBezTo>
                  <a:cubicBezTo>
                    <a:pt x="216" y="130"/>
                    <a:pt x="209" y="152"/>
                    <a:pt x="196" y="170"/>
                  </a:cubicBezTo>
                  <a:cubicBezTo>
                    <a:pt x="194" y="173"/>
                    <a:pt x="190" y="173"/>
                    <a:pt x="188" y="171"/>
                  </a:cubicBezTo>
                  <a:cubicBezTo>
                    <a:pt x="185" y="169"/>
                    <a:pt x="184" y="166"/>
                    <a:pt x="186" y="163"/>
                  </a:cubicBezTo>
                  <a:cubicBezTo>
                    <a:pt x="198" y="147"/>
                    <a:pt x="204" y="128"/>
                    <a:pt x="204" y="108"/>
                  </a:cubicBezTo>
                  <a:cubicBezTo>
                    <a:pt x="204" y="55"/>
                    <a:pt x="161" y="12"/>
                    <a:pt x="108" y="12"/>
                  </a:cubicBezTo>
                  <a:cubicBezTo>
                    <a:pt x="55" y="12"/>
                    <a:pt x="12" y="55"/>
                    <a:pt x="12" y="108"/>
                  </a:cubicBezTo>
                  <a:cubicBezTo>
                    <a:pt x="12" y="143"/>
                    <a:pt x="31" y="176"/>
                    <a:pt x="63" y="192"/>
                  </a:cubicBezTo>
                  <a:cubicBezTo>
                    <a:pt x="66" y="194"/>
                    <a:pt x="67" y="198"/>
                    <a:pt x="65" y="201"/>
                  </a:cubicBezTo>
                  <a:cubicBezTo>
                    <a:pt x="64" y="203"/>
                    <a:pt x="62" y="204"/>
                    <a:pt x="60"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0" name="Freeform 200">
              <a:extLst>
                <a:ext uri="{FF2B5EF4-FFF2-40B4-BE49-F238E27FC236}">
                  <a16:creationId xmlns:a16="http://schemas.microsoft.com/office/drawing/2014/main" id="{BC39A89D-A1A9-654F-A872-7CC6255C78F0}"/>
                </a:ext>
              </a:extLst>
            </p:cNvPr>
            <p:cNvSpPr>
              <a:spLocks/>
            </p:cNvSpPr>
            <p:nvPr/>
          </p:nvSpPr>
          <p:spPr bwMode="auto">
            <a:xfrm>
              <a:off x="4718609" y="4982621"/>
              <a:ext cx="115965" cy="18976"/>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9"/>
                    <a:pt x="0" y="6"/>
                  </a:cubicBezTo>
                  <a:cubicBezTo>
                    <a:pt x="0" y="2"/>
                    <a:pt x="3" y="0"/>
                    <a:pt x="6" y="0"/>
                  </a:cubicBezTo>
                  <a:cubicBezTo>
                    <a:pt x="66" y="0"/>
                    <a:pt x="66" y="0"/>
                    <a:pt x="66" y="0"/>
                  </a:cubicBezTo>
                  <a:cubicBezTo>
                    <a:pt x="69" y="0"/>
                    <a:pt x="72" y="2"/>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1" name="Freeform 201">
              <a:extLst>
                <a:ext uri="{FF2B5EF4-FFF2-40B4-BE49-F238E27FC236}">
                  <a16:creationId xmlns:a16="http://schemas.microsoft.com/office/drawing/2014/main" id="{7A4C37C6-C554-7662-F29D-2C63F91427FF}"/>
                </a:ext>
              </a:extLst>
            </p:cNvPr>
            <p:cNvSpPr>
              <a:spLocks/>
            </p:cNvSpPr>
            <p:nvPr/>
          </p:nvSpPr>
          <p:spPr bwMode="auto">
            <a:xfrm>
              <a:off x="4718609" y="4944669"/>
              <a:ext cx="115965" cy="18976"/>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9"/>
                    <a:pt x="0" y="6"/>
                  </a:cubicBezTo>
                  <a:cubicBezTo>
                    <a:pt x="0" y="2"/>
                    <a:pt x="3" y="0"/>
                    <a:pt x="6" y="0"/>
                  </a:cubicBezTo>
                  <a:cubicBezTo>
                    <a:pt x="66" y="0"/>
                    <a:pt x="66" y="0"/>
                    <a:pt x="66" y="0"/>
                  </a:cubicBezTo>
                  <a:cubicBezTo>
                    <a:pt x="69" y="0"/>
                    <a:pt x="72" y="2"/>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2" name="Freeform 202">
              <a:extLst>
                <a:ext uri="{FF2B5EF4-FFF2-40B4-BE49-F238E27FC236}">
                  <a16:creationId xmlns:a16="http://schemas.microsoft.com/office/drawing/2014/main" id="{B97A0135-7968-76D4-BEC9-347CAEF3D151}"/>
                </a:ext>
              </a:extLst>
            </p:cNvPr>
            <p:cNvSpPr>
              <a:spLocks/>
            </p:cNvSpPr>
            <p:nvPr/>
          </p:nvSpPr>
          <p:spPr bwMode="auto">
            <a:xfrm>
              <a:off x="4754453" y="4867710"/>
              <a:ext cx="106477" cy="190816"/>
            </a:xfrm>
            <a:custGeom>
              <a:avLst/>
              <a:gdLst>
                <a:gd name="T0" fmla="*/ 60 w 66"/>
                <a:gd name="T1" fmla="*/ 121 h 121"/>
                <a:gd name="T2" fmla="*/ 0 w 66"/>
                <a:gd name="T3" fmla="*/ 60 h 121"/>
                <a:gd name="T4" fmla="*/ 60 w 66"/>
                <a:gd name="T5" fmla="*/ 0 h 121"/>
                <a:gd name="T6" fmla="*/ 66 w 66"/>
                <a:gd name="T7" fmla="*/ 6 h 121"/>
                <a:gd name="T8" fmla="*/ 60 w 66"/>
                <a:gd name="T9" fmla="*/ 12 h 121"/>
                <a:gd name="T10" fmla="*/ 12 w 66"/>
                <a:gd name="T11" fmla="*/ 60 h 121"/>
                <a:gd name="T12" fmla="*/ 60 w 66"/>
                <a:gd name="T13" fmla="*/ 109 h 121"/>
                <a:gd name="T14" fmla="*/ 66 w 66"/>
                <a:gd name="T15" fmla="*/ 115 h 121"/>
                <a:gd name="T16" fmla="*/ 60 w 66"/>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21">
                  <a:moveTo>
                    <a:pt x="60" y="121"/>
                  </a:moveTo>
                  <a:cubicBezTo>
                    <a:pt x="27" y="121"/>
                    <a:pt x="0" y="94"/>
                    <a:pt x="0" y="60"/>
                  </a:cubicBezTo>
                  <a:cubicBezTo>
                    <a:pt x="0" y="27"/>
                    <a:pt x="27" y="0"/>
                    <a:pt x="60" y="0"/>
                  </a:cubicBezTo>
                  <a:cubicBezTo>
                    <a:pt x="63" y="0"/>
                    <a:pt x="66" y="3"/>
                    <a:pt x="66" y="6"/>
                  </a:cubicBezTo>
                  <a:cubicBezTo>
                    <a:pt x="66" y="9"/>
                    <a:pt x="63" y="12"/>
                    <a:pt x="60" y="12"/>
                  </a:cubicBezTo>
                  <a:cubicBezTo>
                    <a:pt x="33" y="12"/>
                    <a:pt x="12" y="34"/>
                    <a:pt x="12" y="60"/>
                  </a:cubicBezTo>
                  <a:cubicBezTo>
                    <a:pt x="12" y="87"/>
                    <a:pt x="33" y="109"/>
                    <a:pt x="60" y="109"/>
                  </a:cubicBezTo>
                  <a:cubicBezTo>
                    <a:pt x="63" y="109"/>
                    <a:pt x="66" y="111"/>
                    <a:pt x="66" y="115"/>
                  </a:cubicBezTo>
                  <a:cubicBezTo>
                    <a:pt x="66" y="118"/>
                    <a:pt x="63" y="121"/>
                    <a:pt x="60"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grpSp>
      <p:grpSp>
        <p:nvGrpSpPr>
          <p:cNvPr id="19" name="Group 18">
            <a:extLst>
              <a:ext uri="{FF2B5EF4-FFF2-40B4-BE49-F238E27FC236}">
                <a16:creationId xmlns:a16="http://schemas.microsoft.com/office/drawing/2014/main" id="{B0E2578A-D5DD-C79E-E582-80BE708701BF}"/>
              </a:ext>
            </a:extLst>
          </p:cNvPr>
          <p:cNvGrpSpPr/>
          <p:nvPr/>
        </p:nvGrpSpPr>
        <p:grpSpPr>
          <a:xfrm>
            <a:off x="8529760" y="1987690"/>
            <a:ext cx="362497" cy="349793"/>
            <a:chOff x="6265083" y="4777585"/>
            <a:chExt cx="443464" cy="427922"/>
          </a:xfrm>
          <a:solidFill>
            <a:schemeClr val="accent2"/>
          </a:solidFill>
        </p:grpSpPr>
        <p:sp>
          <p:nvSpPr>
            <p:cNvPr id="14" name="Freeform 128">
              <a:extLst>
                <a:ext uri="{FF2B5EF4-FFF2-40B4-BE49-F238E27FC236}">
                  <a16:creationId xmlns:a16="http://schemas.microsoft.com/office/drawing/2014/main" id="{091847BB-7F05-D82B-B042-FBF5AE1B16E0}"/>
                </a:ext>
              </a:extLst>
            </p:cNvPr>
            <p:cNvSpPr>
              <a:spLocks noEditPoints="1"/>
            </p:cNvSpPr>
            <p:nvPr/>
          </p:nvSpPr>
          <p:spPr bwMode="auto">
            <a:xfrm>
              <a:off x="6481634" y="4986883"/>
              <a:ext cx="220696" cy="218624"/>
            </a:xfrm>
            <a:custGeom>
              <a:avLst/>
              <a:gdLst>
                <a:gd name="T0" fmla="*/ 122 w 144"/>
                <a:gd name="T1" fmla="*/ 92 h 143"/>
                <a:gd name="T2" fmla="*/ 114 w 144"/>
                <a:gd name="T3" fmla="*/ 75 h 143"/>
                <a:gd name="T4" fmla="*/ 101 w 144"/>
                <a:gd name="T5" fmla="*/ 50 h 143"/>
                <a:gd name="T6" fmla="*/ 93 w 144"/>
                <a:gd name="T7" fmla="*/ 34 h 143"/>
                <a:gd name="T8" fmla="*/ 78 w 144"/>
                <a:gd name="T9" fmla="*/ 2 h 143"/>
                <a:gd name="T10" fmla="*/ 72 w 144"/>
                <a:gd name="T11" fmla="*/ 0 h 143"/>
                <a:gd name="T12" fmla="*/ 67 w 144"/>
                <a:gd name="T13" fmla="*/ 2 h 143"/>
                <a:gd name="T14" fmla="*/ 63 w 144"/>
                <a:gd name="T15" fmla="*/ 10 h 143"/>
                <a:gd name="T16" fmla="*/ 41 w 144"/>
                <a:gd name="T17" fmla="*/ 53 h 143"/>
                <a:gd name="T18" fmla="*/ 17 w 144"/>
                <a:gd name="T19" fmla="*/ 102 h 143"/>
                <a:gd name="T20" fmla="*/ 15 w 144"/>
                <a:gd name="T21" fmla="*/ 105 h 143"/>
                <a:gd name="T22" fmla="*/ 1 w 144"/>
                <a:gd name="T23" fmla="*/ 135 h 143"/>
                <a:gd name="T24" fmla="*/ 0 w 144"/>
                <a:gd name="T25" fmla="*/ 139 h 143"/>
                <a:gd name="T26" fmla="*/ 1 w 144"/>
                <a:gd name="T27" fmla="*/ 141 h 143"/>
                <a:gd name="T28" fmla="*/ 6 w 144"/>
                <a:gd name="T29" fmla="*/ 143 h 143"/>
                <a:gd name="T30" fmla="*/ 27 w 144"/>
                <a:gd name="T31" fmla="*/ 143 h 143"/>
                <a:gd name="T32" fmla="*/ 138 w 144"/>
                <a:gd name="T33" fmla="*/ 143 h 143"/>
                <a:gd name="T34" fmla="*/ 143 w 144"/>
                <a:gd name="T35" fmla="*/ 141 h 143"/>
                <a:gd name="T36" fmla="*/ 143 w 144"/>
                <a:gd name="T37" fmla="*/ 135 h 143"/>
                <a:gd name="T38" fmla="*/ 122 w 144"/>
                <a:gd name="T39" fmla="*/ 92 h 143"/>
                <a:gd name="T40" fmla="*/ 27 w 144"/>
                <a:gd name="T41" fmla="*/ 131 h 143"/>
                <a:gd name="T42" fmla="*/ 16 w 144"/>
                <a:gd name="T43" fmla="*/ 131 h 143"/>
                <a:gd name="T44" fmla="*/ 33 w 144"/>
                <a:gd name="T45" fmla="*/ 97 h 143"/>
                <a:gd name="T46" fmla="*/ 72 w 144"/>
                <a:gd name="T47" fmla="*/ 18 h 143"/>
                <a:gd name="T48" fmla="*/ 104 w 144"/>
                <a:gd name="T49" fmla="*/ 82 h 143"/>
                <a:gd name="T50" fmla="*/ 107 w 144"/>
                <a:gd name="T51" fmla="*/ 89 h 143"/>
                <a:gd name="T52" fmla="*/ 113 w 144"/>
                <a:gd name="T53" fmla="*/ 101 h 143"/>
                <a:gd name="T54" fmla="*/ 128 w 144"/>
                <a:gd name="T55" fmla="*/ 131 h 143"/>
                <a:gd name="T56" fmla="*/ 27 w 144"/>
                <a:gd name="T57" fmla="*/ 13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43">
                  <a:moveTo>
                    <a:pt x="122" y="92"/>
                  </a:moveTo>
                  <a:cubicBezTo>
                    <a:pt x="114" y="75"/>
                    <a:pt x="114" y="75"/>
                    <a:pt x="114" y="75"/>
                  </a:cubicBezTo>
                  <a:cubicBezTo>
                    <a:pt x="101" y="50"/>
                    <a:pt x="101" y="50"/>
                    <a:pt x="101" y="50"/>
                  </a:cubicBezTo>
                  <a:cubicBezTo>
                    <a:pt x="93" y="34"/>
                    <a:pt x="93" y="34"/>
                    <a:pt x="93" y="34"/>
                  </a:cubicBezTo>
                  <a:cubicBezTo>
                    <a:pt x="78" y="2"/>
                    <a:pt x="78" y="2"/>
                    <a:pt x="78" y="2"/>
                  </a:cubicBezTo>
                  <a:cubicBezTo>
                    <a:pt x="77" y="1"/>
                    <a:pt x="74" y="0"/>
                    <a:pt x="72" y="0"/>
                  </a:cubicBezTo>
                  <a:cubicBezTo>
                    <a:pt x="70" y="0"/>
                    <a:pt x="67" y="1"/>
                    <a:pt x="67" y="2"/>
                  </a:cubicBezTo>
                  <a:cubicBezTo>
                    <a:pt x="63" y="10"/>
                    <a:pt x="63" y="10"/>
                    <a:pt x="63" y="10"/>
                  </a:cubicBezTo>
                  <a:cubicBezTo>
                    <a:pt x="41" y="53"/>
                    <a:pt x="41" y="53"/>
                    <a:pt x="41" y="53"/>
                  </a:cubicBezTo>
                  <a:cubicBezTo>
                    <a:pt x="17" y="102"/>
                    <a:pt x="17" y="102"/>
                    <a:pt x="17" y="102"/>
                  </a:cubicBezTo>
                  <a:cubicBezTo>
                    <a:pt x="15" y="105"/>
                    <a:pt x="15" y="105"/>
                    <a:pt x="15" y="105"/>
                  </a:cubicBezTo>
                  <a:cubicBezTo>
                    <a:pt x="1" y="135"/>
                    <a:pt x="1" y="135"/>
                    <a:pt x="1" y="135"/>
                  </a:cubicBezTo>
                  <a:cubicBezTo>
                    <a:pt x="0" y="137"/>
                    <a:pt x="0" y="137"/>
                    <a:pt x="0" y="139"/>
                  </a:cubicBezTo>
                  <a:cubicBezTo>
                    <a:pt x="0" y="140"/>
                    <a:pt x="1" y="140"/>
                    <a:pt x="1" y="141"/>
                  </a:cubicBezTo>
                  <a:cubicBezTo>
                    <a:pt x="2" y="142"/>
                    <a:pt x="5" y="143"/>
                    <a:pt x="6" y="143"/>
                  </a:cubicBezTo>
                  <a:cubicBezTo>
                    <a:pt x="27" y="143"/>
                    <a:pt x="27" y="143"/>
                    <a:pt x="27" y="143"/>
                  </a:cubicBezTo>
                  <a:cubicBezTo>
                    <a:pt x="138" y="143"/>
                    <a:pt x="138" y="143"/>
                    <a:pt x="138" y="143"/>
                  </a:cubicBezTo>
                  <a:cubicBezTo>
                    <a:pt x="140" y="143"/>
                    <a:pt x="142" y="142"/>
                    <a:pt x="143" y="141"/>
                  </a:cubicBezTo>
                  <a:cubicBezTo>
                    <a:pt x="144" y="139"/>
                    <a:pt x="144" y="137"/>
                    <a:pt x="143" y="135"/>
                  </a:cubicBezTo>
                  <a:lnTo>
                    <a:pt x="122" y="92"/>
                  </a:lnTo>
                  <a:close/>
                  <a:moveTo>
                    <a:pt x="27" y="131"/>
                  </a:moveTo>
                  <a:cubicBezTo>
                    <a:pt x="16" y="131"/>
                    <a:pt x="16" y="131"/>
                    <a:pt x="16" y="131"/>
                  </a:cubicBezTo>
                  <a:cubicBezTo>
                    <a:pt x="33" y="97"/>
                    <a:pt x="33" y="97"/>
                    <a:pt x="33" y="97"/>
                  </a:cubicBezTo>
                  <a:cubicBezTo>
                    <a:pt x="72" y="18"/>
                    <a:pt x="72" y="18"/>
                    <a:pt x="72" y="18"/>
                  </a:cubicBezTo>
                  <a:cubicBezTo>
                    <a:pt x="104" y="82"/>
                    <a:pt x="104" y="82"/>
                    <a:pt x="104" y="82"/>
                  </a:cubicBezTo>
                  <a:cubicBezTo>
                    <a:pt x="107" y="89"/>
                    <a:pt x="107" y="89"/>
                    <a:pt x="107" y="89"/>
                  </a:cubicBezTo>
                  <a:cubicBezTo>
                    <a:pt x="113" y="101"/>
                    <a:pt x="113" y="101"/>
                    <a:pt x="113" y="101"/>
                  </a:cubicBezTo>
                  <a:cubicBezTo>
                    <a:pt x="128" y="131"/>
                    <a:pt x="128" y="131"/>
                    <a:pt x="128" y="131"/>
                  </a:cubicBezTo>
                  <a:lnTo>
                    <a:pt x="27"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5" name="Freeform 129">
              <a:extLst>
                <a:ext uri="{FF2B5EF4-FFF2-40B4-BE49-F238E27FC236}">
                  <a16:creationId xmlns:a16="http://schemas.microsoft.com/office/drawing/2014/main" id="{E9F43684-94BC-107C-0C4B-0F83F826392A}"/>
                </a:ext>
              </a:extLst>
            </p:cNvPr>
            <p:cNvSpPr>
              <a:spLocks/>
            </p:cNvSpPr>
            <p:nvPr/>
          </p:nvSpPr>
          <p:spPr bwMode="auto">
            <a:xfrm>
              <a:off x="6582139" y="5067702"/>
              <a:ext cx="18650" cy="73565"/>
            </a:xfrm>
            <a:custGeom>
              <a:avLst/>
              <a:gdLst>
                <a:gd name="T0" fmla="*/ 6 w 12"/>
                <a:gd name="T1" fmla="*/ 0 h 48"/>
                <a:gd name="T2" fmla="*/ 0 w 12"/>
                <a:gd name="T3" fmla="*/ 6 h 48"/>
                <a:gd name="T4" fmla="*/ 0 w 12"/>
                <a:gd name="T5" fmla="*/ 42 h 48"/>
                <a:gd name="T6" fmla="*/ 1 w 12"/>
                <a:gd name="T7" fmla="*/ 45 h 48"/>
                <a:gd name="T8" fmla="*/ 6 w 12"/>
                <a:gd name="T9" fmla="*/ 48 h 48"/>
                <a:gd name="T10" fmla="*/ 11 w 12"/>
                <a:gd name="T11" fmla="*/ 45 h 48"/>
                <a:gd name="T12" fmla="*/ 12 w 12"/>
                <a:gd name="T13" fmla="*/ 42 h 48"/>
                <a:gd name="T14" fmla="*/ 12 w 12"/>
                <a:gd name="T15" fmla="*/ 6 h 48"/>
                <a:gd name="T16" fmla="*/ 6 w 1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8">
                  <a:moveTo>
                    <a:pt x="6" y="0"/>
                  </a:moveTo>
                  <a:cubicBezTo>
                    <a:pt x="2" y="0"/>
                    <a:pt x="0" y="3"/>
                    <a:pt x="0" y="6"/>
                  </a:cubicBezTo>
                  <a:cubicBezTo>
                    <a:pt x="0" y="42"/>
                    <a:pt x="0" y="42"/>
                    <a:pt x="0" y="42"/>
                  </a:cubicBezTo>
                  <a:cubicBezTo>
                    <a:pt x="0" y="43"/>
                    <a:pt x="1" y="45"/>
                    <a:pt x="1" y="45"/>
                  </a:cubicBezTo>
                  <a:cubicBezTo>
                    <a:pt x="1" y="47"/>
                    <a:pt x="4" y="48"/>
                    <a:pt x="6" y="48"/>
                  </a:cubicBezTo>
                  <a:cubicBezTo>
                    <a:pt x="8" y="48"/>
                    <a:pt x="11" y="47"/>
                    <a:pt x="11" y="45"/>
                  </a:cubicBezTo>
                  <a:cubicBezTo>
                    <a:pt x="11" y="45"/>
                    <a:pt x="12" y="43"/>
                    <a:pt x="12" y="42"/>
                  </a:cubicBezTo>
                  <a:cubicBezTo>
                    <a:pt x="12" y="6"/>
                    <a:pt x="12" y="6"/>
                    <a:pt x="12" y="6"/>
                  </a:cubicBezTo>
                  <a:cubicBezTo>
                    <a:pt x="12" y="3"/>
                    <a:pt x="9"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6" name="Freeform 130">
              <a:extLst>
                <a:ext uri="{FF2B5EF4-FFF2-40B4-BE49-F238E27FC236}">
                  <a16:creationId xmlns:a16="http://schemas.microsoft.com/office/drawing/2014/main" id="{BBFBA9C0-D381-958D-5F99-FD05B0CFD400}"/>
                </a:ext>
              </a:extLst>
            </p:cNvPr>
            <p:cNvSpPr>
              <a:spLocks/>
            </p:cNvSpPr>
            <p:nvPr/>
          </p:nvSpPr>
          <p:spPr bwMode="auto">
            <a:xfrm>
              <a:off x="6582139" y="5150592"/>
              <a:ext cx="18650" cy="18650"/>
            </a:xfrm>
            <a:custGeom>
              <a:avLst/>
              <a:gdLst>
                <a:gd name="T0" fmla="*/ 6 w 12"/>
                <a:gd name="T1" fmla="*/ 0 h 12"/>
                <a:gd name="T2" fmla="*/ 1 w 12"/>
                <a:gd name="T3" fmla="*/ 3 h 12"/>
                <a:gd name="T4" fmla="*/ 0 w 12"/>
                <a:gd name="T5" fmla="*/ 6 h 12"/>
                <a:gd name="T6" fmla="*/ 0 w 12"/>
                <a:gd name="T7" fmla="*/ 6 h 12"/>
                <a:gd name="T8" fmla="*/ 6 w 12"/>
                <a:gd name="T9" fmla="*/ 12 h 12"/>
                <a:gd name="T10" fmla="*/ 6 w 12"/>
                <a:gd name="T11" fmla="*/ 12 h 12"/>
                <a:gd name="T12" fmla="*/ 12 w 12"/>
                <a:gd name="T13" fmla="*/ 6 h 12"/>
                <a:gd name="T14" fmla="*/ 11 w 12"/>
                <a:gd name="T15" fmla="*/ 3 h 12"/>
                <a:gd name="T16" fmla="*/ 6 w 1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6" y="0"/>
                  </a:moveTo>
                  <a:cubicBezTo>
                    <a:pt x="4" y="0"/>
                    <a:pt x="1" y="1"/>
                    <a:pt x="1" y="3"/>
                  </a:cubicBezTo>
                  <a:cubicBezTo>
                    <a:pt x="1" y="4"/>
                    <a:pt x="0" y="5"/>
                    <a:pt x="0" y="6"/>
                  </a:cubicBezTo>
                  <a:cubicBezTo>
                    <a:pt x="0" y="6"/>
                    <a:pt x="0" y="6"/>
                    <a:pt x="0" y="6"/>
                  </a:cubicBezTo>
                  <a:cubicBezTo>
                    <a:pt x="0" y="10"/>
                    <a:pt x="2" y="12"/>
                    <a:pt x="6" y="12"/>
                  </a:cubicBezTo>
                  <a:cubicBezTo>
                    <a:pt x="6" y="12"/>
                    <a:pt x="6" y="12"/>
                    <a:pt x="6" y="12"/>
                  </a:cubicBezTo>
                  <a:cubicBezTo>
                    <a:pt x="10" y="11"/>
                    <a:pt x="12" y="9"/>
                    <a:pt x="12" y="6"/>
                  </a:cubicBezTo>
                  <a:cubicBezTo>
                    <a:pt x="12" y="5"/>
                    <a:pt x="11" y="4"/>
                    <a:pt x="11" y="3"/>
                  </a:cubicBezTo>
                  <a:cubicBezTo>
                    <a:pt x="11" y="1"/>
                    <a:pt x="8"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7" name="Freeform 133">
              <a:extLst>
                <a:ext uri="{FF2B5EF4-FFF2-40B4-BE49-F238E27FC236}">
                  <a16:creationId xmlns:a16="http://schemas.microsoft.com/office/drawing/2014/main" id="{38C1B4CC-C360-EA45-E1F1-232B11A9F567}"/>
                </a:ext>
              </a:extLst>
            </p:cNvPr>
            <p:cNvSpPr>
              <a:spLocks/>
            </p:cNvSpPr>
            <p:nvPr/>
          </p:nvSpPr>
          <p:spPr bwMode="auto">
            <a:xfrm>
              <a:off x="6390455" y="4899848"/>
              <a:ext cx="185467" cy="195829"/>
            </a:xfrm>
            <a:custGeom>
              <a:avLst/>
              <a:gdLst>
                <a:gd name="T0" fmla="*/ 63 w 121"/>
                <a:gd name="T1" fmla="*/ 128 h 128"/>
                <a:gd name="T2" fmla="*/ 0 w 121"/>
                <a:gd name="T3" fmla="*/ 64 h 128"/>
                <a:gd name="T4" fmla="*/ 63 w 121"/>
                <a:gd name="T5" fmla="*/ 0 h 128"/>
                <a:gd name="T6" fmla="*/ 120 w 121"/>
                <a:gd name="T7" fmla="*/ 35 h 128"/>
                <a:gd name="T8" fmla="*/ 117 w 121"/>
                <a:gd name="T9" fmla="*/ 43 h 128"/>
                <a:gd name="T10" fmla="*/ 109 w 121"/>
                <a:gd name="T11" fmla="*/ 41 h 128"/>
                <a:gd name="T12" fmla="*/ 63 w 121"/>
                <a:gd name="T13" fmla="*/ 12 h 128"/>
                <a:gd name="T14" fmla="*/ 11 w 121"/>
                <a:gd name="T15" fmla="*/ 64 h 128"/>
                <a:gd name="T16" fmla="*/ 63 w 121"/>
                <a:gd name="T17" fmla="*/ 116 h 128"/>
                <a:gd name="T18" fmla="*/ 67 w 121"/>
                <a:gd name="T19" fmla="*/ 116 h 128"/>
                <a:gd name="T20" fmla="*/ 73 w 121"/>
                <a:gd name="T21" fmla="*/ 121 h 128"/>
                <a:gd name="T22" fmla="*/ 67 w 121"/>
                <a:gd name="T23" fmla="*/ 127 h 128"/>
                <a:gd name="T24" fmla="*/ 63 w 121"/>
                <a:gd name="T2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28">
                  <a:moveTo>
                    <a:pt x="63" y="128"/>
                  </a:moveTo>
                  <a:cubicBezTo>
                    <a:pt x="28" y="128"/>
                    <a:pt x="0" y="99"/>
                    <a:pt x="0" y="64"/>
                  </a:cubicBezTo>
                  <a:cubicBezTo>
                    <a:pt x="0" y="29"/>
                    <a:pt x="28" y="0"/>
                    <a:pt x="63" y="0"/>
                  </a:cubicBezTo>
                  <a:cubicBezTo>
                    <a:pt x="87" y="0"/>
                    <a:pt x="109" y="14"/>
                    <a:pt x="120" y="35"/>
                  </a:cubicBezTo>
                  <a:cubicBezTo>
                    <a:pt x="121" y="38"/>
                    <a:pt x="120" y="42"/>
                    <a:pt x="117" y="43"/>
                  </a:cubicBezTo>
                  <a:cubicBezTo>
                    <a:pt x="114" y="45"/>
                    <a:pt x="111" y="44"/>
                    <a:pt x="109" y="41"/>
                  </a:cubicBezTo>
                  <a:cubicBezTo>
                    <a:pt x="100" y="23"/>
                    <a:pt x="83" y="12"/>
                    <a:pt x="63" y="12"/>
                  </a:cubicBezTo>
                  <a:cubicBezTo>
                    <a:pt x="35" y="12"/>
                    <a:pt x="11" y="35"/>
                    <a:pt x="11" y="64"/>
                  </a:cubicBezTo>
                  <a:cubicBezTo>
                    <a:pt x="11" y="93"/>
                    <a:pt x="35" y="116"/>
                    <a:pt x="63" y="116"/>
                  </a:cubicBezTo>
                  <a:cubicBezTo>
                    <a:pt x="64" y="116"/>
                    <a:pt x="65" y="116"/>
                    <a:pt x="67" y="116"/>
                  </a:cubicBezTo>
                  <a:cubicBezTo>
                    <a:pt x="70" y="115"/>
                    <a:pt x="73" y="118"/>
                    <a:pt x="73" y="121"/>
                  </a:cubicBezTo>
                  <a:cubicBezTo>
                    <a:pt x="73" y="124"/>
                    <a:pt x="70" y="127"/>
                    <a:pt x="67" y="127"/>
                  </a:cubicBezTo>
                  <a:cubicBezTo>
                    <a:pt x="66" y="127"/>
                    <a:pt x="65" y="128"/>
                    <a:pt x="63"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sp>
          <p:nvSpPr>
            <p:cNvPr id="18" name="Freeform 134">
              <a:extLst>
                <a:ext uri="{FF2B5EF4-FFF2-40B4-BE49-F238E27FC236}">
                  <a16:creationId xmlns:a16="http://schemas.microsoft.com/office/drawing/2014/main" id="{0F97F341-7CDE-3144-9BFC-975A05FDAE91}"/>
                </a:ext>
              </a:extLst>
            </p:cNvPr>
            <p:cNvSpPr>
              <a:spLocks/>
            </p:cNvSpPr>
            <p:nvPr/>
          </p:nvSpPr>
          <p:spPr bwMode="auto">
            <a:xfrm>
              <a:off x="6265083" y="4777585"/>
              <a:ext cx="443464" cy="427922"/>
            </a:xfrm>
            <a:custGeom>
              <a:avLst/>
              <a:gdLst>
                <a:gd name="T0" fmla="*/ 248 w 289"/>
                <a:gd name="T1" fmla="*/ 121 h 280"/>
                <a:gd name="T2" fmla="*/ 263 w 289"/>
                <a:gd name="T3" fmla="*/ 68 h 280"/>
                <a:gd name="T4" fmla="*/ 263 w 289"/>
                <a:gd name="T5" fmla="*/ 59 h 280"/>
                <a:gd name="T6" fmla="*/ 220 w 289"/>
                <a:gd name="T7" fmla="*/ 25 h 280"/>
                <a:gd name="T8" fmla="*/ 168 w 289"/>
                <a:gd name="T9" fmla="*/ 41 h 280"/>
                <a:gd name="T10" fmla="*/ 162 w 289"/>
                <a:gd name="T11" fmla="*/ 0 h 280"/>
                <a:gd name="T12" fmla="*/ 120 w 289"/>
                <a:gd name="T13" fmla="*/ 6 h 280"/>
                <a:gd name="T14" fmla="*/ 92 w 289"/>
                <a:gd name="T15" fmla="*/ 50 h 280"/>
                <a:gd name="T16" fmla="*/ 60 w 289"/>
                <a:gd name="T17" fmla="*/ 25 h 280"/>
                <a:gd name="T18" fmla="*/ 23 w 289"/>
                <a:gd name="T19" fmla="*/ 63 h 280"/>
                <a:gd name="T20" fmla="*/ 50 w 289"/>
                <a:gd name="T21" fmla="*/ 92 h 280"/>
                <a:gd name="T22" fmla="*/ 6 w 289"/>
                <a:gd name="T23" fmla="*/ 121 h 280"/>
                <a:gd name="T24" fmla="*/ 0 w 289"/>
                <a:gd name="T25" fmla="*/ 163 h 280"/>
                <a:gd name="T26" fmla="*/ 40 w 289"/>
                <a:gd name="T27" fmla="*/ 168 h 280"/>
                <a:gd name="T28" fmla="*/ 25 w 289"/>
                <a:gd name="T29" fmla="*/ 221 h 280"/>
                <a:gd name="T30" fmla="*/ 25 w 289"/>
                <a:gd name="T31" fmla="*/ 229 h 280"/>
                <a:gd name="T32" fmla="*/ 68 w 289"/>
                <a:gd name="T33" fmla="*/ 263 h 280"/>
                <a:gd name="T34" fmla="*/ 120 w 289"/>
                <a:gd name="T35" fmla="*/ 248 h 280"/>
                <a:gd name="T36" fmla="*/ 120 w 289"/>
                <a:gd name="T37" fmla="*/ 275 h 280"/>
                <a:gd name="T38" fmla="*/ 131 w 289"/>
                <a:gd name="T39" fmla="*/ 277 h 280"/>
                <a:gd name="T40" fmla="*/ 132 w 289"/>
                <a:gd name="T41" fmla="*/ 269 h 280"/>
                <a:gd name="T42" fmla="*/ 132 w 289"/>
                <a:gd name="T43" fmla="*/ 243 h 280"/>
                <a:gd name="T44" fmla="*/ 94 w 289"/>
                <a:gd name="T45" fmla="*/ 227 h 280"/>
                <a:gd name="T46" fmla="*/ 64 w 289"/>
                <a:gd name="T47" fmla="*/ 250 h 280"/>
                <a:gd name="T48" fmla="*/ 61 w 289"/>
                <a:gd name="T49" fmla="*/ 201 h 280"/>
                <a:gd name="T50" fmla="*/ 51 w 289"/>
                <a:gd name="T51" fmla="*/ 161 h 280"/>
                <a:gd name="T52" fmla="*/ 12 w 289"/>
                <a:gd name="T53" fmla="*/ 156 h 280"/>
                <a:gd name="T54" fmla="*/ 45 w 289"/>
                <a:gd name="T55" fmla="*/ 132 h 280"/>
                <a:gd name="T56" fmla="*/ 62 w 289"/>
                <a:gd name="T57" fmla="*/ 94 h 280"/>
                <a:gd name="T58" fmla="*/ 38 w 289"/>
                <a:gd name="T59" fmla="*/ 63 h 280"/>
                <a:gd name="T60" fmla="*/ 87 w 289"/>
                <a:gd name="T61" fmla="*/ 62 h 280"/>
                <a:gd name="T62" fmla="*/ 128 w 289"/>
                <a:gd name="T63" fmla="*/ 51 h 280"/>
                <a:gd name="T64" fmla="*/ 132 w 289"/>
                <a:gd name="T65" fmla="*/ 12 h 280"/>
                <a:gd name="T66" fmla="*/ 156 w 289"/>
                <a:gd name="T67" fmla="*/ 45 h 280"/>
                <a:gd name="T68" fmla="*/ 194 w 289"/>
                <a:gd name="T69" fmla="*/ 62 h 280"/>
                <a:gd name="T70" fmla="*/ 225 w 289"/>
                <a:gd name="T71" fmla="*/ 38 h 280"/>
                <a:gd name="T72" fmla="*/ 227 w 289"/>
                <a:gd name="T73" fmla="*/ 87 h 280"/>
                <a:gd name="T74" fmla="*/ 237 w 289"/>
                <a:gd name="T75" fmla="*/ 127 h 280"/>
                <a:gd name="T76" fmla="*/ 277 w 289"/>
                <a:gd name="T77" fmla="*/ 132 h 280"/>
                <a:gd name="T78" fmla="*/ 250 w 289"/>
                <a:gd name="T79" fmla="*/ 156 h 280"/>
                <a:gd name="T80" fmla="*/ 250 w 289"/>
                <a:gd name="T81" fmla="*/ 168 h 280"/>
                <a:gd name="T82" fmla="*/ 252 w 289"/>
                <a:gd name="T83" fmla="*/ 168 h 280"/>
                <a:gd name="T84" fmla="*/ 289 w 289"/>
                <a:gd name="T85" fmla="*/ 163 h 280"/>
                <a:gd name="T86" fmla="*/ 283 w 289"/>
                <a:gd name="T87" fmla="*/ 12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9" h="280">
                  <a:moveTo>
                    <a:pt x="283" y="121"/>
                  </a:moveTo>
                  <a:cubicBezTo>
                    <a:pt x="248" y="121"/>
                    <a:pt x="248" y="121"/>
                    <a:pt x="248" y="121"/>
                  </a:cubicBezTo>
                  <a:cubicBezTo>
                    <a:pt x="246" y="110"/>
                    <a:pt x="242" y="100"/>
                    <a:pt x="239" y="92"/>
                  </a:cubicBezTo>
                  <a:cubicBezTo>
                    <a:pt x="263" y="68"/>
                    <a:pt x="263" y="68"/>
                    <a:pt x="263" y="68"/>
                  </a:cubicBezTo>
                  <a:cubicBezTo>
                    <a:pt x="264" y="67"/>
                    <a:pt x="265" y="65"/>
                    <a:pt x="265" y="63"/>
                  </a:cubicBezTo>
                  <a:cubicBezTo>
                    <a:pt x="265" y="62"/>
                    <a:pt x="264" y="61"/>
                    <a:pt x="263" y="59"/>
                  </a:cubicBezTo>
                  <a:cubicBezTo>
                    <a:pt x="229" y="25"/>
                    <a:pt x="229" y="25"/>
                    <a:pt x="229" y="25"/>
                  </a:cubicBezTo>
                  <a:cubicBezTo>
                    <a:pt x="227" y="23"/>
                    <a:pt x="223" y="23"/>
                    <a:pt x="220" y="25"/>
                  </a:cubicBezTo>
                  <a:cubicBezTo>
                    <a:pt x="196" y="50"/>
                    <a:pt x="196" y="50"/>
                    <a:pt x="196" y="50"/>
                  </a:cubicBezTo>
                  <a:cubicBezTo>
                    <a:pt x="188" y="46"/>
                    <a:pt x="177" y="43"/>
                    <a:pt x="168" y="41"/>
                  </a:cubicBezTo>
                  <a:cubicBezTo>
                    <a:pt x="168" y="6"/>
                    <a:pt x="168" y="6"/>
                    <a:pt x="168" y="6"/>
                  </a:cubicBezTo>
                  <a:cubicBezTo>
                    <a:pt x="168" y="3"/>
                    <a:pt x="166" y="0"/>
                    <a:pt x="162" y="0"/>
                  </a:cubicBezTo>
                  <a:cubicBezTo>
                    <a:pt x="126" y="0"/>
                    <a:pt x="126" y="0"/>
                    <a:pt x="126" y="0"/>
                  </a:cubicBezTo>
                  <a:cubicBezTo>
                    <a:pt x="123" y="0"/>
                    <a:pt x="120" y="3"/>
                    <a:pt x="120" y="6"/>
                  </a:cubicBezTo>
                  <a:cubicBezTo>
                    <a:pt x="120" y="41"/>
                    <a:pt x="120" y="41"/>
                    <a:pt x="120" y="41"/>
                  </a:cubicBezTo>
                  <a:cubicBezTo>
                    <a:pt x="111" y="43"/>
                    <a:pt x="100" y="46"/>
                    <a:pt x="92" y="50"/>
                  </a:cubicBezTo>
                  <a:cubicBezTo>
                    <a:pt x="68" y="25"/>
                    <a:pt x="68" y="25"/>
                    <a:pt x="68" y="25"/>
                  </a:cubicBezTo>
                  <a:cubicBezTo>
                    <a:pt x="66" y="23"/>
                    <a:pt x="61" y="23"/>
                    <a:pt x="60" y="25"/>
                  </a:cubicBezTo>
                  <a:cubicBezTo>
                    <a:pt x="25" y="59"/>
                    <a:pt x="25" y="59"/>
                    <a:pt x="25" y="59"/>
                  </a:cubicBezTo>
                  <a:cubicBezTo>
                    <a:pt x="24" y="61"/>
                    <a:pt x="23" y="62"/>
                    <a:pt x="23" y="63"/>
                  </a:cubicBezTo>
                  <a:cubicBezTo>
                    <a:pt x="23" y="65"/>
                    <a:pt x="24" y="67"/>
                    <a:pt x="25" y="68"/>
                  </a:cubicBezTo>
                  <a:cubicBezTo>
                    <a:pt x="50" y="92"/>
                    <a:pt x="50" y="92"/>
                    <a:pt x="50" y="92"/>
                  </a:cubicBezTo>
                  <a:cubicBezTo>
                    <a:pt x="46" y="100"/>
                    <a:pt x="43" y="110"/>
                    <a:pt x="40" y="121"/>
                  </a:cubicBezTo>
                  <a:cubicBezTo>
                    <a:pt x="6" y="121"/>
                    <a:pt x="6" y="121"/>
                    <a:pt x="6" y="121"/>
                  </a:cubicBezTo>
                  <a:cubicBezTo>
                    <a:pt x="2" y="121"/>
                    <a:pt x="0" y="123"/>
                    <a:pt x="0" y="126"/>
                  </a:cubicBezTo>
                  <a:cubicBezTo>
                    <a:pt x="0" y="163"/>
                    <a:pt x="0" y="163"/>
                    <a:pt x="0" y="163"/>
                  </a:cubicBezTo>
                  <a:cubicBezTo>
                    <a:pt x="0" y="166"/>
                    <a:pt x="2" y="168"/>
                    <a:pt x="6" y="168"/>
                  </a:cubicBezTo>
                  <a:cubicBezTo>
                    <a:pt x="40" y="168"/>
                    <a:pt x="40" y="168"/>
                    <a:pt x="40" y="168"/>
                  </a:cubicBezTo>
                  <a:cubicBezTo>
                    <a:pt x="43" y="178"/>
                    <a:pt x="46" y="189"/>
                    <a:pt x="50" y="196"/>
                  </a:cubicBezTo>
                  <a:cubicBezTo>
                    <a:pt x="25" y="221"/>
                    <a:pt x="25" y="221"/>
                    <a:pt x="25" y="221"/>
                  </a:cubicBezTo>
                  <a:cubicBezTo>
                    <a:pt x="24" y="222"/>
                    <a:pt x="23" y="223"/>
                    <a:pt x="23" y="225"/>
                  </a:cubicBezTo>
                  <a:cubicBezTo>
                    <a:pt x="23" y="227"/>
                    <a:pt x="24" y="228"/>
                    <a:pt x="25" y="229"/>
                  </a:cubicBezTo>
                  <a:cubicBezTo>
                    <a:pt x="60" y="263"/>
                    <a:pt x="60" y="263"/>
                    <a:pt x="60" y="263"/>
                  </a:cubicBezTo>
                  <a:cubicBezTo>
                    <a:pt x="61" y="265"/>
                    <a:pt x="66" y="265"/>
                    <a:pt x="68" y="263"/>
                  </a:cubicBezTo>
                  <a:cubicBezTo>
                    <a:pt x="92" y="238"/>
                    <a:pt x="92" y="238"/>
                    <a:pt x="92" y="238"/>
                  </a:cubicBezTo>
                  <a:cubicBezTo>
                    <a:pt x="100" y="243"/>
                    <a:pt x="111" y="246"/>
                    <a:pt x="120" y="248"/>
                  </a:cubicBezTo>
                  <a:cubicBezTo>
                    <a:pt x="120" y="249"/>
                    <a:pt x="120" y="249"/>
                    <a:pt x="120" y="249"/>
                  </a:cubicBezTo>
                  <a:cubicBezTo>
                    <a:pt x="120" y="262"/>
                    <a:pt x="120" y="270"/>
                    <a:pt x="120" y="275"/>
                  </a:cubicBezTo>
                  <a:cubicBezTo>
                    <a:pt x="121" y="278"/>
                    <a:pt x="123" y="280"/>
                    <a:pt x="126" y="280"/>
                  </a:cubicBezTo>
                  <a:cubicBezTo>
                    <a:pt x="128" y="280"/>
                    <a:pt x="130" y="279"/>
                    <a:pt x="131" y="277"/>
                  </a:cubicBezTo>
                  <a:cubicBezTo>
                    <a:pt x="132" y="276"/>
                    <a:pt x="132" y="275"/>
                    <a:pt x="132" y="274"/>
                  </a:cubicBezTo>
                  <a:cubicBezTo>
                    <a:pt x="132" y="269"/>
                    <a:pt x="132" y="269"/>
                    <a:pt x="132" y="269"/>
                  </a:cubicBezTo>
                  <a:cubicBezTo>
                    <a:pt x="132" y="269"/>
                    <a:pt x="132" y="269"/>
                    <a:pt x="132" y="269"/>
                  </a:cubicBezTo>
                  <a:cubicBezTo>
                    <a:pt x="132" y="244"/>
                    <a:pt x="132" y="243"/>
                    <a:pt x="132" y="243"/>
                  </a:cubicBezTo>
                  <a:cubicBezTo>
                    <a:pt x="132" y="241"/>
                    <a:pt x="130" y="238"/>
                    <a:pt x="128" y="237"/>
                  </a:cubicBezTo>
                  <a:cubicBezTo>
                    <a:pt x="121" y="236"/>
                    <a:pt x="103" y="232"/>
                    <a:pt x="94" y="227"/>
                  </a:cubicBezTo>
                  <a:cubicBezTo>
                    <a:pt x="92" y="225"/>
                    <a:pt x="89" y="225"/>
                    <a:pt x="87" y="227"/>
                  </a:cubicBezTo>
                  <a:cubicBezTo>
                    <a:pt x="64" y="250"/>
                    <a:pt x="64" y="250"/>
                    <a:pt x="64" y="250"/>
                  </a:cubicBezTo>
                  <a:cubicBezTo>
                    <a:pt x="38" y="225"/>
                    <a:pt x="38" y="225"/>
                    <a:pt x="38" y="225"/>
                  </a:cubicBezTo>
                  <a:cubicBezTo>
                    <a:pt x="61" y="201"/>
                    <a:pt x="61" y="201"/>
                    <a:pt x="61" y="201"/>
                  </a:cubicBezTo>
                  <a:cubicBezTo>
                    <a:pt x="63" y="200"/>
                    <a:pt x="64" y="196"/>
                    <a:pt x="62" y="195"/>
                  </a:cubicBezTo>
                  <a:cubicBezTo>
                    <a:pt x="57" y="185"/>
                    <a:pt x="53" y="168"/>
                    <a:pt x="51" y="161"/>
                  </a:cubicBezTo>
                  <a:cubicBezTo>
                    <a:pt x="50" y="158"/>
                    <a:pt x="48" y="156"/>
                    <a:pt x="45" y="156"/>
                  </a:cubicBezTo>
                  <a:cubicBezTo>
                    <a:pt x="12" y="156"/>
                    <a:pt x="12" y="156"/>
                    <a:pt x="12" y="156"/>
                  </a:cubicBezTo>
                  <a:cubicBezTo>
                    <a:pt x="12" y="132"/>
                    <a:pt x="12" y="132"/>
                    <a:pt x="12" y="132"/>
                  </a:cubicBezTo>
                  <a:cubicBezTo>
                    <a:pt x="45" y="132"/>
                    <a:pt x="45" y="132"/>
                    <a:pt x="45" y="132"/>
                  </a:cubicBezTo>
                  <a:cubicBezTo>
                    <a:pt x="48" y="132"/>
                    <a:pt x="50" y="131"/>
                    <a:pt x="51" y="127"/>
                  </a:cubicBezTo>
                  <a:cubicBezTo>
                    <a:pt x="53" y="121"/>
                    <a:pt x="57" y="103"/>
                    <a:pt x="62" y="94"/>
                  </a:cubicBezTo>
                  <a:cubicBezTo>
                    <a:pt x="64" y="92"/>
                    <a:pt x="63" y="89"/>
                    <a:pt x="61" y="87"/>
                  </a:cubicBezTo>
                  <a:cubicBezTo>
                    <a:pt x="38" y="63"/>
                    <a:pt x="38" y="63"/>
                    <a:pt x="38" y="63"/>
                  </a:cubicBezTo>
                  <a:cubicBezTo>
                    <a:pt x="64" y="38"/>
                    <a:pt x="64" y="38"/>
                    <a:pt x="64" y="38"/>
                  </a:cubicBezTo>
                  <a:cubicBezTo>
                    <a:pt x="87" y="62"/>
                    <a:pt x="87" y="62"/>
                    <a:pt x="87" y="62"/>
                  </a:cubicBezTo>
                  <a:cubicBezTo>
                    <a:pt x="89" y="63"/>
                    <a:pt x="92" y="64"/>
                    <a:pt x="94" y="62"/>
                  </a:cubicBezTo>
                  <a:cubicBezTo>
                    <a:pt x="103" y="57"/>
                    <a:pt x="121" y="52"/>
                    <a:pt x="128" y="51"/>
                  </a:cubicBezTo>
                  <a:cubicBezTo>
                    <a:pt x="130" y="51"/>
                    <a:pt x="132" y="48"/>
                    <a:pt x="132" y="45"/>
                  </a:cubicBezTo>
                  <a:cubicBezTo>
                    <a:pt x="132" y="12"/>
                    <a:pt x="132" y="12"/>
                    <a:pt x="132" y="12"/>
                  </a:cubicBezTo>
                  <a:cubicBezTo>
                    <a:pt x="156" y="12"/>
                    <a:pt x="156" y="12"/>
                    <a:pt x="156" y="12"/>
                  </a:cubicBezTo>
                  <a:cubicBezTo>
                    <a:pt x="156" y="45"/>
                    <a:pt x="156" y="45"/>
                    <a:pt x="156" y="45"/>
                  </a:cubicBezTo>
                  <a:cubicBezTo>
                    <a:pt x="156" y="48"/>
                    <a:pt x="158" y="51"/>
                    <a:pt x="161" y="51"/>
                  </a:cubicBezTo>
                  <a:cubicBezTo>
                    <a:pt x="172" y="53"/>
                    <a:pt x="186" y="57"/>
                    <a:pt x="194" y="62"/>
                  </a:cubicBezTo>
                  <a:cubicBezTo>
                    <a:pt x="197" y="64"/>
                    <a:pt x="199" y="63"/>
                    <a:pt x="202" y="62"/>
                  </a:cubicBezTo>
                  <a:cubicBezTo>
                    <a:pt x="225" y="38"/>
                    <a:pt x="225" y="38"/>
                    <a:pt x="225" y="38"/>
                  </a:cubicBezTo>
                  <a:cubicBezTo>
                    <a:pt x="251" y="63"/>
                    <a:pt x="251" y="63"/>
                    <a:pt x="251" y="63"/>
                  </a:cubicBezTo>
                  <a:cubicBezTo>
                    <a:pt x="227" y="87"/>
                    <a:pt x="227" y="87"/>
                    <a:pt x="227" y="87"/>
                  </a:cubicBezTo>
                  <a:cubicBezTo>
                    <a:pt x="225" y="89"/>
                    <a:pt x="225" y="92"/>
                    <a:pt x="226" y="94"/>
                  </a:cubicBezTo>
                  <a:cubicBezTo>
                    <a:pt x="231" y="103"/>
                    <a:pt x="236" y="121"/>
                    <a:pt x="237" y="127"/>
                  </a:cubicBezTo>
                  <a:cubicBezTo>
                    <a:pt x="238" y="131"/>
                    <a:pt x="241" y="132"/>
                    <a:pt x="243" y="132"/>
                  </a:cubicBezTo>
                  <a:cubicBezTo>
                    <a:pt x="277" y="132"/>
                    <a:pt x="277" y="132"/>
                    <a:pt x="277" y="132"/>
                  </a:cubicBezTo>
                  <a:cubicBezTo>
                    <a:pt x="277" y="154"/>
                    <a:pt x="277" y="156"/>
                    <a:pt x="277" y="156"/>
                  </a:cubicBezTo>
                  <a:cubicBezTo>
                    <a:pt x="250" y="156"/>
                    <a:pt x="250" y="156"/>
                    <a:pt x="250" y="156"/>
                  </a:cubicBezTo>
                  <a:cubicBezTo>
                    <a:pt x="247" y="156"/>
                    <a:pt x="244" y="159"/>
                    <a:pt x="244" y="162"/>
                  </a:cubicBezTo>
                  <a:cubicBezTo>
                    <a:pt x="244" y="166"/>
                    <a:pt x="247" y="168"/>
                    <a:pt x="250" y="168"/>
                  </a:cubicBezTo>
                  <a:cubicBezTo>
                    <a:pt x="252" y="168"/>
                    <a:pt x="252" y="168"/>
                    <a:pt x="252" y="168"/>
                  </a:cubicBezTo>
                  <a:cubicBezTo>
                    <a:pt x="252" y="168"/>
                    <a:pt x="252" y="168"/>
                    <a:pt x="252" y="168"/>
                  </a:cubicBezTo>
                  <a:cubicBezTo>
                    <a:pt x="283" y="168"/>
                    <a:pt x="283" y="168"/>
                    <a:pt x="283" y="168"/>
                  </a:cubicBezTo>
                  <a:cubicBezTo>
                    <a:pt x="286" y="168"/>
                    <a:pt x="289" y="166"/>
                    <a:pt x="289" y="163"/>
                  </a:cubicBezTo>
                  <a:cubicBezTo>
                    <a:pt x="289" y="126"/>
                    <a:pt x="289" y="126"/>
                    <a:pt x="289" y="126"/>
                  </a:cubicBezTo>
                  <a:cubicBezTo>
                    <a:pt x="289" y="123"/>
                    <a:pt x="286" y="121"/>
                    <a:pt x="283"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chemeClr val="tx2"/>
                </a:solidFill>
                <a:effectLst/>
                <a:uLnTx/>
                <a:uFillTx/>
                <a:cs typeface="Arial" charset="0"/>
              </a:endParaRPr>
            </a:p>
          </p:txBody>
        </p:sp>
      </p:grpSp>
      <p:grpSp>
        <p:nvGrpSpPr>
          <p:cNvPr id="62" name="Group 61">
            <a:extLst>
              <a:ext uri="{FF2B5EF4-FFF2-40B4-BE49-F238E27FC236}">
                <a16:creationId xmlns:a16="http://schemas.microsoft.com/office/drawing/2014/main" id="{B94505A6-CD45-9BA2-B014-9ABB68D22AEE}"/>
              </a:ext>
            </a:extLst>
          </p:cNvPr>
          <p:cNvGrpSpPr/>
          <p:nvPr/>
        </p:nvGrpSpPr>
        <p:grpSpPr>
          <a:xfrm>
            <a:off x="5624353" y="1966390"/>
            <a:ext cx="367899" cy="360374"/>
            <a:chOff x="11131790" y="2847772"/>
            <a:chExt cx="547880" cy="536674"/>
          </a:xfrm>
          <a:solidFill>
            <a:schemeClr val="accent2"/>
          </a:solidFill>
        </p:grpSpPr>
        <p:sp>
          <p:nvSpPr>
            <p:cNvPr id="20" name="Freeform 239">
              <a:extLst>
                <a:ext uri="{FF2B5EF4-FFF2-40B4-BE49-F238E27FC236}">
                  <a16:creationId xmlns:a16="http://schemas.microsoft.com/office/drawing/2014/main" id="{D4B6C7A4-7270-F7A0-A653-DB20DA063294}"/>
                </a:ext>
              </a:extLst>
            </p:cNvPr>
            <p:cNvSpPr>
              <a:spLocks noEditPoints="1"/>
            </p:cNvSpPr>
            <p:nvPr/>
          </p:nvSpPr>
          <p:spPr bwMode="auto">
            <a:xfrm>
              <a:off x="11428143" y="3139145"/>
              <a:ext cx="251527" cy="245301"/>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21" name="Freeform 240">
              <a:extLst>
                <a:ext uri="{FF2B5EF4-FFF2-40B4-BE49-F238E27FC236}">
                  <a16:creationId xmlns:a16="http://schemas.microsoft.com/office/drawing/2014/main" id="{E40831D5-EE3F-AF58-4C3E-D9D70897FE80}"/>
                </a:ext>
              </a:extLst>
            </p:cNvPr>
            <p:cNvSpPr>
              <a:spLocks/>
            </p:cNvSpPr>
            <p:nvPr/>
          </p:nvSpPr>
          <p:spPr bwMode="auto">
            <a:xfrm>
              <a:off x="11542700" y="3195178"/>
              <a:ext cx="22413" cy="134480"/>
            </a:xfrm>
            <a:custGeom>
              <a:avLst/>
              <a:gdLst>
                <a:gd name="T0" fmla="*/ 6 w 12"/>
                <a:gd name="T1" fmla="*/ 72 h 72"/>
                <a:gd name="T2" fmla="*/ 0 w 12"/>
                <a:gd name="T3" fmla="*/ 66 h 72"/>
                <a:gd name="T4" fmla="*/ 0 w 12"/>
                <a:gd name="T5" fmla="*/ 6 h 72"/>
                <a:gd name="T6" fmla="*/ 6 w 12"/>
                <a:gd name="T7" fmla="*/ 0 h 72"/>
                <a:gd name="T8" fmla="*/ 12 w 12"/>
                <a:gd name="T9" fmla="*/ 6 h 72"/>
                <a:gd name="T10" fmla="*/ 12 w 12"/>
                <a:gd name="T11" fmla="*/ 66 h 72"/>
                <a:gd name="T12" fmla="*/ 6 w 12"/>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12" h="72">
                  <a:moveTo>
                    <a:pt x="6" y="72"/>
                  </a:moveTo>
                  <a:cubicBezTo>
                    <a:pt x="3" y="72"/>
                    <a:pt x="0" y="69"/>
                    <a:pt x="0" y="66"/>
                  </a:cubicBezTo>
                  <a:cubicBezTo>
                    <a:pt x="0" y="6"/>
                    <a:pt x="0" y="6"/>
                    <a:pt x="0" y="6"/>
                  </a:cubicBezTo>
                  <a:cubicBezTo>
                    <a:pt x="0" y="3"/>
                    <a:pt x="3" y="0"/>
                    <a:pt x="6" y="0"/>
                  </a:cubicBezTo>
                  <a:cubicBezTo>
                    <a:pt x="9" y="0"/>
                    <a:pt x="12" y="3"/>
                    <a:pt x="12" y="6"/>
                  </a:cubicBezTo>
                  <a:cubicBezTo>
                    <a:pt x="12" y="66"/>
                    <a:pt x="12" y="66"/>
                    <a:pt x="12" y="66"/>
                  </a:cubicBezTo>
                  <a:cubicBezTo>
                    <a:pt x="12" y="69"/>
                    <a:pt x="9" y="72"/>
                    <a:pt x="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60" name="Freeform 241">
              <a:extLst>
                <a:ext uri="{FF2B5EF4-FFF2-40B4-BE49-F238E27FC236}">
                  <a16:creationId xmlns:a16="http://schemas.microsoft.com/office/drawing/2014/main" id="{18E3AD35-3DCC-8969-69FC-3CB630854C1B}"/>
                </a:ext>
              </a:extLst>
            </p:cNvPr>
            <p:cNvSpPr>
              <a:spLocks/>
            </p:cNvSpPr>
            <p:nvPr/>
          </p:nvSpPr>
          <p:spPr bwMode="auto">
            <a:xfrm>
              <a:off x="11485422" y="3251211"/>
              <a:ext cx="136970" cy="22413"/>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9"/>
                    <a:pt x="0" y="6"/>
                  </a:cubicBezTo>
                  <a:cubicBezTo>
                    <a:pt x="0" y="3"/>
                    <a:pt x="3"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61" name="Freeform 242">
              <a:extLst>
                <a:ext uri="{FF2B5EF4-FFF2-40B4-BE49-F238E27FC236}">
                  <a16:creationId xmlns:a16="http://schemas.microsoft.com/office/drawing/2014/main" id="{87F0550A-D7B6-88A3-EF13-162C91D9DBBE}"/>
                </a:ext>
              </a:extLst>
            </p:cNvPr>
            <p:cNvSpPr>
              <a:spLocks/>
            </p:cNvSpPr>
            <p:nvPr/>
          </p:nvSpPr>
          <p:spPr bwMode="auto">
            <a:xfrm>
              <a:off x="11131790" y="2847772"/>
              <a:ext cx="324992" cy="448266"/>
            </a:xfrm>
            <a:custGeom>
              <a:avLst/>
              <a:gdLst>
                <a:gd name="T0" fmla="*/ 132 w 171"/>
                <a:gd name="T1" fmla="*/ 240 h 240"/>
                <a:gd name="T2" fmla="*/ 6 w 171"/>
                <a:gd name="T3" fmla="*/ 240 h 240"/>
                <a:gd name="T4" fmla="*/ 2 w 171"/>
                <a:gd name="T5" fmla="*/ 238 h 240"/>
                <a:gd name="T6" fmla="*/ 0 w 171"/>
                <a:gd name="T7" fmla="*/ 234 h 240"/>
                <a:gd name="T8" fmla="*/ 6 w 171"/>
                <a:gd name="T9" fmla="*/ 183 h 240"/>
                <a:gd name="T10" fmla="*/ 61 w 171"/>
                <a:gd name="T11" fmla="*/ 153 h 240"/>
                <a:gd name="T12" fmla="*/ 84 w 171"/>
                <a:gd name="T13" fmla="*/ 145 h 240"/>
                <a:gd name="T14" fmla="*/ 84 w 171"/>
                <a:gd name="T15" fmla="*/ 123 h 240"/>
                <a:gd name="T16" fmla="*/ 66 w 171"/>
                <a:gd name="T17" fmla="*/ 88 h 240"/>
                <a:gd name="T18" fmla="*/ 59 w 171"/>
                <a:gd name="T19" fmla="*/ 71 h 240"/>
                <a:gd name="T20" fmla="*/ 61 w 171"/>
                <a:gd name="T21" fmla="*/ 60 h 240"/>
                <a:gd name="T22" fmla="*/ 65 w 171"/>
                <a:gd name="T23" fmla="*/ 56 h 240"/>
                <a:gd name="T24" fmla="*/ 66 w 171"/>
                <a:gd name="T25" fmla="*/ 22 h 240"/>
                <a:gd name="T26" fmla="*/ 80 w 171"/>
                <a:gd name="T27" fmla="*/ 17 h 240"/>
                <a:gd name="T28" fmla="*/ 123 w 171"/>
                <a:gd name="T29" fmla="*/ 0 h 240"/>
                <a:gd name="T30" fmla="*/ 123 w 171"/>
                <a:gd name="T31" fmla="*/ 0 h 240"/>
                <a:gd name="T32" fmla="*/ 168 w 171"/>
                <a:gd name="T33" fmla="*/ 22 h 240"/>
                <a:gd name="T34" fmla="*/ 163 w 171"/>
                <a:gd name="T35" fmla="*/ 55 h 240"/>
                <a:gd name="T36" fmla="*/ 169 w 171"/>
                <a:gd name="T37" fmla="*/ 71 h 240"/>
                <a:gd name="T38" fmla="*/ 167 w 171"/>
                <a:gd name="T39" fmla="*/ 82 h 240"/>
                <a:gd name="T40" fmla="*/ 162 w 171"/>
                <a:gd name="T41" fmla="*/ 87 h 240"/>
                <a:gd name="T42" fmla="*/ 144 w 171"/>
                <a:gd name="T43" fmla="*/ 123 h 240"/>
                <a:gd name="T44" fmla="*/ 144 w 171"/>
                <a:gd name="T45" fmla="*/ 145 h 240"/>
                <a:gd name="T46" fmla="*/ 170 w 171"/>
                <a:gd name="T47" fmla="*/ 154 h 240"/>
                <a:gd name="T48" fmla="*/ 166 w 171"/>
                <a:gd name="T49" fmla="*/ 165 h 240"/>
                <a:gd name="T50" fmla="*/ 136 w 171"/>
                <a:gd name="T51" fmla="*/ 155 h 240"/>
                <a:gd name="T52" fmla="*/ 132 w 171"/>
                <a:gd name="T53" fmla="*/ 149 h 240"/>
                <a:gd name="T54" fmla="*/ 132 w 171"/>
                <a:gd name="T55" fmla="*/ 119 h 240"/>
                <a:gd name="T56" fmla="*/ 136 w 171"/>
                <a:gd name="T57" fmla="*/ 114 h 240"/>
                <a:gd name="T58" fmla="*/ 150 w 171"/>
                <a:gd name="T59" fmla="*/ 83 h 240"/>
                <a:gd name="T60" fmla="*/ 156 w 171"/>
                <a:gd name="T61" fmla="*/ 77 h 240"/>
                <a:gd name="T62" fmla="*/ 157 w 171"/>
                <a:gd name="T63" fmla="*/ 71 h 240"/>
                <a:gd name="T64" fmla="*/ 156 w 171"/>
                <a:gd name="T65" fmla="*/ 64 h 240"/>
                <a:gd name="T66" fmla="*/ 150 w 171"/>
                <a:gd name="T67" fmla="*/ 58 h 240"/>
                <a:gd name="T68" fmla="*/ 152 w 171"/>
                <a:gd name="T69" fmla="*/ 52 h 240"/>
                <a:gd name="T70" fmla="*/ 156 w 171"/>
                <a:gd name="T71" fmla="*/ 25 h 240"/>
                <a:gd name="T72" fmla="*/ 123 w 171"/>
                <a:gd name="T73" fmla="*/ 12 h 240"/>
                <a:gd name="T74" fmla="*/ 123 w 171"/>
                <a:gd name="T75" fmla="*/ 12 h 240"/>
                <a:gd name="T76" fmla="*/ 90 w 171"/>
                <a:gd name="T77" fmla="*/ 25 h 240"/>
                <a:gd name="T78" fmla="*/ 83 w 171"/>
                <a:gd name="T79" fmla="*/ 29 h 240"/>
                <a:gd name="T80" fmla="*/ 75 w 171"/>
                <a:gd name="T81" fmla="*/ 30 h 240"/>
                <a:gd name="T82" fmla="*/ 77 w 171"/>
                <a:gd name="T83" fmla="*/ 53 h 240"/>
                <a:gd name="T84" fmla="*/ 78 w 171"/>
                <a:gd name="T85" fmla="*/ 59 h 240"/>
                <a:gd name="T86" fmla="*/ 72 w 171"/>
                <a:gd name="T87" fmla="*/ 65 h 240"/>
                <a:gd name="T88" fmla="*/ 71 w 171"/>
                <a:gd name="T89" fmla="*/ 71 h 240"/>
                <a:gd name="T90" fmla="*/ 72 w 171"/>
                <a:gd name="T91" fmla="*/ 77 h 240"/>
                <a:gd name="T92" fmla="*/ 78 w 171"/>
                <a:gd name="T93" fmla="*/ 83 h 240"/>
                <a:gd name="T94" fmla="*/ 92 w 171"/>
                <a:gd name="T95" fmla="*/ 114 h 240"/>
                <a:gd name="T96" fmla="*/ 96 w 171"/>
                <a:gd name="T97" fmla="*/ 119 h 240"/>
                <a:gd name="T98" fmla="*/ 96 w 171"/>
                <a:gd name="T99" fmla="*/ 149 h 240"/>
                <a:gd name="T100" fmla="*/ 92 w 171"/>
                <a:gd name="T101" fmla="*/ 155 h 240"/>
                <a:gd name="T102" fmla="*/ 65 w 171"/>
                <a:gd name="T103" fmla="*/ 164 h 240"/>
                <a:gd name="T104" fmla="*/ 18 w 171"/>
                <a:gd name="T105" fmla="*/ 187 h 240"/>
                <a:gd name="T106" fmla="*/ 12 w 171"/>
                <a:gd name="T107" fmla="*/ 228 h 240"/>
                <a:gd name="T108" fmla="*/ 132 w 171"/>
                <a:gd name="T109" fmla="*/ 228 h 240"/>
                <a:gd name="T110" fmla="*/ 132 w 171"/>
                <a:gd name="T11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1" h="240">
                  <a:moveTo>
                    <a:pt x="132" y="240"/>
                  </a:moveTo>
                  <a:cubicBezTo>
                    <a:pt x="6" y="240"/>
                    <a:pt x="6" y="240"/>
                    <a:pt x="6" y="240"/>
                  </a:cubicBezTo>
                  <a:cubicBezTo>
                    <a:pt x="4" y="240"/>
                    <a:pt x="3" y="239"/>
                    <a:pt x="2" y="238"/>
                  </a:cubicBezTo>
                  <a:cubicBezTo>
                    <a:pt x="1" y="237"/>
                    <a:pt x="0" y="236"/>
                    <a:pt x="0" y="234"/>
                  </a:cubicBezTo>
                  <a:cubicBezTo>
                    <a:pt x="0" y="233"/>
                    <a:pt x="0" y="201"/>
                    <a:pt x="6" y="183"/>
                  </a:cubicBezTo>
                  <a:cubicBezTo>
                    <a:pt x="11" y="169"/>
                    <a:pt x="33" y="162"/>
                    <a:pt x="61" y="153"/>
                  </a:cubicBezTo>
                  <a:cubicBezTo>
                    <a:pt x="69" y="150"/>
                    <a:pt x="77" y="148"/>
                    <a:pt x="84" y="145"/>
                  </a:cubicBezTo>
                  <a:cubicBezTo>
                    <a:pt x="84" y="123"/>
                    <a:pt x="84" y="123"/>
                    <a:pt x="84" y="123"/>
                  </a:cubicBezTo>
                  <a:cubicBezTo>
                    <a:pt x="78" y="119"/>
                    <a:pt x="67" y="109"/>
                    <a:pt x="66" y="88"/>
                  </a:cubicBezTo>
                  <a:cubicBezTo>
                    <a:pt x="62" y="85"/>
                    <a:pt x="59" y="79"/>
                    <a:pt x="59" y="71"/>
                  </a:cubicBezTo>
                  <a:cubicBezTo>
                    <a:pt x="59" y="67"/>
                    <a:pt x="60" y="63"/>
                    <a:pt x="61" y="60"/>
                  </a:cubicBezTo>
                  <a:cubicBezTo>
                    <a:pt x="62" y="58"/>
                    <a:pt x="64" y="57"/>
                    <a:pt x="65" y="56"/>
                  </a:cubicBezTo>
                  <a:cubicBezTo>
                    <a:pt x="62" y="47"/>
                    <a:pt x="58" y="30"/>
                    <a:pt x="66" y="22"/>
                  </a:cubicBezTo>
                  <a:cubicBezTo>
                    <a:pt x="69" y="18"/>
                    <a:pt x="74" y="16"/>
                    <a:pt x="80" y="17"/>
                  </a:cubicBezTo>
                  <a:cubicBezTo>
                    <a:pt x="87" y="4"/>
                    <a:pt x="107" y="0"/>
                    <a:pt x="123" y="0"/>
                  </a:cubicBezTo>
                  <a:cubicBezTo>
                    <a:pt x="123" y="0"/>
                    <a:pt x="123" y="0"/>
                    <a:pt x="123" y="0"/>
                  </a:cubicBezTo>
                  <a:cubicBezTo>
                    <a:pt x="141" y="0"/>
                    <a:pt x="164" y="6"/>
                    <a:pt x="168" y="22"/>
                  </a:cubicBezTo>
                  <a:cubicBezTo>
                    <a:pt x="171" y="35"/>
                    <a:pt x="166" y="48"/>
                    <a:pt x="163" y="55"/>
                  </a:cubicBezTo>
                  <a:cubicBezTo>
                    <a:pt x="167" y="58"/>
                    <a:pt x="169" y="64"/>
                    <a:pt x="169" y="71"/>
                  </a:cubicBezTo>
                  <a:cubicBezTo>
                    <a:pt x="169" y="75"/>
                    <a:pt x="168" y="79"/>
                    <a:pt x="167" y="82"/>
                  </a:cubicBezTo>
                  <a:cubicBezTo>
                    <a:pt x="165" y="84"/>
                    <a:pt x="164" y="86"/>
                    <a:pt x="162" y="87"/>
                  </a:cubicBezTo>
                  <a:cubicBezTo>
                    <a:pt x="161" y="109"/>
                    <a:pt x="150" y="119"/>
                    <a:pt x="144" y="123"/>
                  </a:cubicBezTo>
                  <a:cubicBezTo>
                    <a:pt x="144" y="145"/>
                    <a:pt x="144" y="145"/>
                    <a:pt x="144" y="145"/>
                  </a:cubicBezTo>
                  <a:cubicBezTo>
                    <a:pt x="153" y="148"/>
                    <a:pt x="162" y="151"/>
                    <a:pt x="170" y="154"/>
                  </a:cubicBezTo>
                  <a:cubicBezTo>
                    <a:pt x="166" y="165"/>
                    <a:pt x="166" y="165"/>
                    <a:pt x="166" y="165"/>
                  </a:cubicBezTo>
                  <a:cubicBezTo>
                    <a:pt x="157" y="162"/>
                    <a:pt x="146" y="159"/>
                    <a:pt x="136" y="155"/>
                  </a:cubicBezTo>
                  <a:cubicBezTo>
                    <a:pt x="134" y="154"/>
                    <a:pt x="132" y="152"/>
                    <a:pt x="132" y="149"/>
                  </a:cubicBezTo>
                  <a:cubicBezTo>
                    <a:pt x="132" y="119"/>
                    <a:pt x="132" y="119"/>
                    <a:pt x="132" y="119"/>
                  </a:cubicBezTo>
                  <a:cubicBezTo>
                    <a:pt x="132" y="117"/>
                    <a:pt x="134" y="115"/>
                    <a:pt x="136" y="114"/>
                  </a:cubicBezTo>
                  <a:cubicBezTo>
                    <a:pt x="136" y="113"/>
                    <a:pt x="150" y="107"/>
                    <a:pt x="150" y="83"/>
                  </a:cubicBezTo>
                  <a:cubicBezTo>
                    <a:pt x="150" y="80"/>
                    <a:pt x="152" y="77"/>
                    <a:pt x="156" y="77"/>
                  </a:cubicBezTo>
                  <a:cubicBezTo>
                    <a:pt x="156" y="77"/>
                    <a:pt x="157" y="74"/>
                    <a:pt x="157" y="71"/>
                  </a:cubicBezTo>
                  <a:cubicBezTo>
                    <a:pt x="157" y="67"/>
                    <a:pt x="156" y="65"/>
                    <a:pt x="156" y="64"/>
                  </a:cubicBezTo>
                  <a:cubicBezTo>
                    <a:pt x="152" y="64"/>
                    <a:pt x="150" y="61"/>
                    <a:pt x="150" y="58"/>
                  </a:cubicBezTo>
                  <a:cubicBezTo>
                    <a:pt x="150" y="56"/>
                    <a:pt x="151" y="55"/>
                    <a:pt x="152" y="52"/>
                  </a:cubicBezTo>
                  <a:cubicBezTo>
                    <a:pt x="154" y="46"/>
                    <a:pt x="159" y="35"/>
                    <a:pt x="156" y="25"/>
                  </a:cubicBezTo>
                  <a:cubicBezTo>
                    <a:pt x="154" y="17"/>
                    <a:pt x="140" y="12"/>
                    <a:pt x="123" y="12"/>
                  </a:cubicBezTo>
                  <a:cubicBezTo>
                    <a:pt x="123" y="12"/>
                    <a:pt x="123" y="12"/>
                    <a:pt x="123" y="12"/>
                  </a:cubicBezTo>
                  <a:cubicBezTo>
                    <a:pt x="106" y="12"/>
                    <a:pt x="92" y="17"/>
                    <a:pt x="90" y="25"/>
                  </a:cubicBezTo>
                  <a:cubicBezTo>
                    <a:pt x="89" y="28"/>
                    <a:pt x="86" y="30"/>
                    <a:pt x="83" y="29"/>
                  </a:cubicBezTo>
                  <a:cubicBezTo>
                    <a:pt x="79" y="28"/>
                    <a:pt x="76" y="29"/>
                    <a:pt x="75" y="30"/>
                  </a:cubicBezTo>
                  <a:cubicBezTo>
                    <a:pt x="71" y="34"/>
                    <a:pt x="75" y="48"/>
                    <a:pt x="77" y="53"/>
                  </a:cubicBezTo>
                  <a:cubicBezTo>
                    <a:pt x="78" y="56"/>
                    <a:pt x="78" y="58"/>
                    <a:pt x="78" y="59"/>
                  </a:cubicBezTo>
                  <a:cubicBezTo>
                    <a:pt x="78" y="62"/>
                    <a:pt x="76" y="65"/>
                    <a:pt x="72" y="65"/>
                  </a:cubicBezTo>
                  <a:cubicBezTo>
                    <a:pt x="72" y="66"/>
                    <a:pt x="71" y="68"/>
                    <a:pt x="71" y="71"/>
                  </a:cubicBezTo>
                  <a:cubicBezTo>
                    <a:pt x="71" y="75"/>
                    <a:pt x="72" y="77"/>
                    <a:pt x="72" y="77"/>
                  </a:cubicBezTo>
                  <a:cubicBezTo>
                    <a:pt x="76" y="77"/>
                    <a:pt x="78" y="80"/>
                    <a:pt x="78" y="83"/>
                  </a:cubicBezTo>
                  <a:cubicBezTo>
                    <a:pt x="78" y="107"/>
                    <a:pt x="92" y="113"/>
                    <a:pt x="92" y="114"/>
                  </a:cubicBezTo>
                  <a:cubicBezTo>
                    <a:pt x="95" y="115"/>
                    <a:pt x="96" y="117"/>
                    <a:pt x="96" y="119"/>
                  </a:cubicBezTo>
                  <a:cubicBezTo>
                    <a:pt x="96" y="149"/>
                    <a:pt x="96" y="149"/>
                    <a:pt x="96" y="149"/>
                  </a:cubicBezTo>
                  <a:cubicBezTo>
                    <a:pt x="96" y="152"/>
                    <a:pt x="95" y="154"/>
                    <a:pt x="92" y="155"/>
                  </a:cubicBezTo>
                  <a:cubicBezTo>
                    <a:pt x="83" y="158"/>
                    <a:pt x="74" y="161"/>
                    <a:pt x="65" y="164"/>
                  </a:cubicBezTo>
                  <a:cubicBezTo>
                    <a:pt x="44" y="171"/>
                    <a:pt x="20" y="179"/>
                    <a:pt x="18" y="187"/>
                  </a:cubicBezTo>
                  <a:cubicBezTo>
                    <a:pt x="14" y="199"/>
                    <a:pt x="13" y="218"/>
                    <a:pt x="12" y="228"/>
                  </a:cubicBezTo>
                  <a:cubicBezTo>
                    <a:pt x="132" y="228"/>
                    <a:pt x="132" y="228"/>
                    <a:pt x="132" y="228"/>
                  </a:cubicBezTo>
                  <a:lnTo>
                    <a:pt x="132"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grpSp>
      <p:sp>
        <p:nvSpPr>
          <p:cNvPr id="25" name="TextBox 24">
            <a:extLst>
              <a:ext uri="{FF2B5EF4-FFF2-40B4-BE49-F238E27FC236}">
                <a16:creationId xmlns:a16="http://schemas.microsoft.com/office/drawing/2014/main" id="{B6295FA5-1A64-7678-9C5E-5FCF356453A6}"/>
              </a:ext>
            </a:extLst>
          </p:cNvPr>
          <p:cNvSpPr txBox="1"/>
          <p:nvPr/>
        </p:nvSpPr>
        <p:spPr>
          <a:xfrm>
            <a:off x="393527" y="900415"/>
            <a:ext cx="9652347" cy="345105"/>
          </a:xfrm>
          <a:prstGeom prst="rect">
            <a:avLst/>
          </a:prstGeom>
          <a:noFill/>
        </p:spPr>
        <p:txBody>
          <a:bodyPr wrap="square" lIns="0" tIns="0" rIns="0" bIns="0" rtlCol="0">
            <a:noAutofit/>
          </a:bodyPr>
          <a:lstStyle/>
          <a:p>
            <a:pPr algn="l" defTabSz="228600">
              <a:spcAft>
                <a:spcPts val="1200"/>
              </a:spcAft>
            </a:pPr>
            <a:r>
              <a:rPr lang="en-GB"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rPr>
              <a:t>Preparing for the near future of the digital euro</a:t>
            </a:r>
            <a:endParaRPr lang="en-ZA" sz="1600" b="1" noProof="0" dirty="0"/>
          </a:p>
        </p:txBody>
      </p:sp>
      <p:sp>
        <p:nvSpPr>
          <p:cNvPr id="26" name="TextBox 25">
            <a:extLst>
              <a:ext uri="{FF2B5EF4-FFF2-40B4-BE49-F238E27FC236}">
                <a16:creationId xmlns:a16="http://schemas.microsoft.com/office/drawing/2014/main" id="{464741FF-54F1-24BB-3A5A-3ACBA3F20115}"/>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27</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sp>
        <p:nvSpPr>
          <p:cNvPr id="27" name="TextBox 26">
            <a:extLst>
              <a:ext uri="{FF2B5EF4-FFF2-40B4-BE49-F238E27FC236}">
                <a16:creationId xmlns:a16="http://schemas.microsoft.com/office/drawing/2014/main" id="{0B449BC6-B89E-D3CF-9379-634CC6915A9C}"/>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3180795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FBE81D6-DFC3-47D0-9C11-E4AFEE4FB7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2FBE81D6-DFC3-47D0-9C11-E4AFEE4FB7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Text Placeholder 16">
            <a:extLst>
              <a:ext uri="{FF2B5EF4-FFF2-40B4-BE49-F238E27FC236}">
                <a16:creationId xmlns:a16="http://schemas.microsoft.com/office/drawing/2014/main" id="{693FE9A7-EAE6-483B-BE59-03971F954B5B}"/>
              </a:ext>
            </a:extLst>
          </p:cNvPr>
          <p:cNvSpPr txBox="1">
            <a:spLocks/>
          </p:cNvSpPr>
          <p:nvPr/>
        </p:nvSpPr>
        <p:spPr>
          <a:xfrm>
            <a:off x="393226" y="1195498"/>
            <a:ext cx="6074660" cy="4762500"/>
          </a:xfrm>
          <a:prstGeom prst="rect">
            <a:avLst/>
          </a:prstGeom>
        </p:spPr>
        <p:txBody>
          <a:bodyPr vert="horz" wrap="none" lIns="0" tIns="0" rIns="0" bIns="0" rtlCol="0" anchor="b">
            <a:normAutofit/>
          </a:bodyPr>
          <a:lstStyle>
            <a:lvl1pPr marL="0" indent="0" algn="l" defTabSz="914377" rtl="0" eaLnBrk="1" latinLnBrk="0" hangingPunct="1">
              <a:lnSpc>
                <a:spcPct val="70000"/>
              </a:lnSpc>
              <a:spcBef>
                <a:spcPts val="1200"/>
              </a:spcBef>
              <a:spcAft>
                <a:spcPts val="1200"/>
              </a:spcAft>
              <a:buFont typeface="Arial" panose="020B0604020202020204" pitchFamily="34" charset="0"/>
              <a:buNone/>
              <a:defRPr sz="29200" b="1"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60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60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60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60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70000"/>
              </a:lnSpc>
              <a:spcBef>
                <a:spcPts val="1200"/>
              </a:spcBef>
              <a:spcAft>
                <a:spcPts val="1200"/>
              </a:spcAft>
              <a:buClrTx/>
              <a:buSzTx/>
              <a:buFont typeface="Arial" panose="020B0604020202020204" pitchFamily="34" charset="0"/>
              <a:buNone/>
              <a:tabLst/>
              <a:defRPr/>
            </a:pPr>
            <a:r>
              <a:rPr kumimoji="0" lang="en-GB" sz="29200" b="1" i="0" u="none" strike="noStrike" kern="1200" cap="none" spc="0" normalizeH="0" baseline="0" noProof="0">
                <a:ln>
                  <a:noFill/>
                </a:ln>
                <a:solidFill>
                  <a:srgbClr val="FFFFFF"/>
                </a:solidFill>
                <a:effectLst/>
                <a:uLnTx/>
                <a:uFillTx/>
                <a:latin typeface="Graphik"/>
                <a:ea typeface="+mn-ea"/>
                <a:cs typeface="+mn-cs"/>
              </a:rPr>
              <a:t>03</a:t>
            </a:r>
          </a:p>
        </p:txBody>
      </p:sp>
      <p:sp>
        <p:nvSpPr>
          <p:cNvPr id="26" name="Text Placeholder 17">
            <a:extLst>
              <a:ext uri="{FF2B5EF4-FFF2-40B4-BE49-F238E27FC236}">
                <a16:creationId xmlns:a16="http://schemas.microsoft.com/office/drawing/2014/main" id="{DD08DAD4-E7D1-4BEC-BAFD-8950AAA8E70A}"/>
              </a:ext>
            </a:extLst>
          </p:cNvPr>
          <p:cNvSpPr txBox="1">
            <a:spLocks/>
          </p:cNvSpPr>
          <p:nvPr/>
        </p:nvSpPr>
        <p:spPr>
          <a:xfrm>
            <a:off x="6258126" y="1894975"/>
            <a:ext cx="5404485" cy="3363546"/>
          </a:xfrm>
          <a:prstGeom prst="rect">
            <a:avLst/>
          </a:prstGeom>
        </p:spPr>
        <p:txBody>
          <a:bodyPr vert="horz" lIns="0" tIns="0" rIns="0" bIns="0" rtlCol="0" anchor="b" anchorCtr="0">
            <a:noAutofit/>
          </a:bodyPr>
          <a:lstStyle>
            <a:lvl1pPr marL="0" indent="0" algn="l" defTabSz="914377" rtl="0" eaLnBrk="1" latinLnBrk="0" hangingPunct="1">
              <a:lnSpc>
                <a:spcPct val="80000"/>
              </a:lnSpc>
              <a:spcBef>
                <a:spcPts val="1200"/>
              </a:spcBef>
              <a:spcAft>
                <a:spcPts val="1200"/>
              </a:spcAft>
              <a:buFont typeface="Arial" panose="020B0604020202020204" pitchFamily="34" charset="0"/>
              <a:buNone/>
              <a:defRPr sz="6000" b="1"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400" dirty="0">
                <a:solidFill>
                  <a:srgbClr val="FFFFFF"/>
                </a:solidFill>
                <a:latin typeface="Graphik"/>
              </a:rPr>
              <a:t>The role of the</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400" dirty="0">
                <a:solidFill>
                  <a:srgbClr val="FFFFFF"/>
                </a:solidFill>
                <a:latin typeface="Graphik"/>
              </a:rPr>
              <a:t>private sector</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400" dirty="0">
                <a:solidFill>
                  <a:srgbClr val="FFFFFF"/>
                </a:solidFill>
                <a:latin typeface="Graphik"/>
              </a:rPr>
              <a:t>in the </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400" dirty="0">
                <a:solidFill>
                  <a:srgbClr val="FFFFFF"/>
                </a:solidFill>
                <a:latin typeface="Graphik"/>
              </a:rPr>
              <a:t>Digital Euro</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5400" dirty="0">
                <a:solidFill>
                  <a:srgbClr val="FFFFFF"/>
                </a:solidFill>
                <a:latin typeface="Graphik"/>
              </a:rPr>
              <a:t>ecosystem</a:t>
            </a:r>
            <a:endParaRPr kumimoji="0" lang="da-DK" sz="5400" b="1" i="0" u="none" strike="noStrike" kern="1200" cap="none" spc="0" normalizeH="0" baseline="0" noProof="0" dirty="0">
              <a:ln>
                <a:noFill/>
              </a:ln>
              <a:solidFill>
                <a:srgbClr val="FFFFFF"/>
              </a:solidFill>
              <a:effectLst/>
              <a:uLnTx/>
              <a:uFillTx/>
              <a:latin typeface="Graphik"/>
              <a:ea typeface="+mn-ea"/>
              <a:cs typeface="+mn-cs"/>
            </a:endParaRPr>
          </a:p>
        </p:txBody>
      </p:sp>
      <p:sp>
        <p:nvSpPr>
          <p:cNvPr id="27" name="Text Placeholder 15">
            <a:extLst>
              <a:ext uri="{FF2B5EF4-FFF2-40B4-BE49-F238E27FC236}">
                <a16:creationId xmlns:a16="http://schemas.microsoft.com/office/drawing/2014/main" id="{7E5CA260-120B-4AFF-A1B5-3713E40A23AA}"/>
              </a:ext>
            </a:extLst>
          </p:cNvPr>
          <p:cNvSpPr txBox="1">
            <a:spLocks/>
          </p:cNvSpPr>
          <p:nvPr/>
        </p:nvSpPr>
        <p:spPr>
          <a:xfrm>
            <a:off x="6258126" y="5424287"/>
            <a:ext cx="5404485" cy="1109785"/>
          </a:xfrm>
          <a:prstGeom prst="rect">
            <a:avLst/>
          </a:prstGeom>
        </p:spPr>
        <p:txBody>
          <a:bodyPr vert="horz" lIns="0" tIns="0" rIns="0" bIns="0" rtlCol="0" anchor="t" anchorCtr="0">
            <a:normAutofit/>
          </a:bodyPr>
          <a:lstStyle>
            <a:lvl1pPr marL="0" indent="0" algn="l" defTabSz="914377" rtl="0" eaLnBrk="1" latinLnBrk="0" hangingPunct="1">
              <a:lnSpc>
                <a:spcPct val="80000"/>
              </a:lnSpc>
              <a:spcBef>
                <a:spcPts val="1200"/>
              </a:spcBef>
              <a:spcAft>
                <a:spcPts val="1200"/>
              </a:spcAft>
              <a:buFont typeface="Arial" panose="020B0604020202020204" pitchFamily="34" charset="0"/>
              <a:buNone/>
              <a:defRPr sz="3200" b="0"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1200"/>
              </a:spcBef>
              <a:spcAft>
                <a:spcPts val="1200"/>
              </a:spcAft>
              <a:buClrTx/>
              <a:buSzTx/>
              <a:buFont typeface="Arial" panose="020B0604020202020204" pitchFamily="34" charset="0"/>
              <a:buNone/>
              <a:tabLst/>
              <a:defRPr/>
            </a:pPr>
            <a:endParaRPr kumimoji="0" lang="da-DK" sz="3200" b="0" i="0" u="none" strike="noStrike" kern="1200" cap="none" spc="0" normalizeH="0" baseline="0" noProof="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3099024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id="{D645A26C-6C38-E3B5-77D8-EEDA7F2375CA}"/>
              </a:ext>
            </a:extLst>
          </p:cNvPr>
          <p:cNvSpPr/>
          <p:nvPr/>
        </p:nvSpPr>
        <p:spPr>
          <a:xfrm>
            <a:off x="820871" y="4140166"/>
            <a:ext cx="10800000" cy="28956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Graphik"/>
              <a:ea typeface="+mn-ea"/>
              <a:cs typeface="+mn-cs"/>
            </a:endParaRPr>
          </a:p>
        </p:txBody>
      </p:sp>
      <p:graphicFrame>
        <p:nvGraphicFramePr>
          <p:cNvPr id="7" name="Object 6" hidden="1">
            <a:extLst>
              <a:ext uri="{FF2B5EF4-FFF2-40B4-BE49-F238E27FC236}">
                <a16:creationId xmlns:a16="http://schemas.microsoft.com/office/drawing/2014/main" id="{822006A7-3D0A-478B-8E99-5FE4147F72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7" name="Object 6" hidden="1">
                        <a:extLst>
                          <a:ext uri="{FF2B5EF4-FFF2-40B4-BE49-F238E27FC236}">
                            <a16:creationId xmlns:a16="http://schemas.microsoft.com/office/drawing/2014/main" id="{822006A7-3D0A-478B-8E99-5FE4147F72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FCD7173-4A0E-4473-A1BD-4D3D930CC7D6}"/>
              </a:ext>
            </a:extLst>
          </p:cNvPr>
          <p:cNvSpPr>
            <a:spLocks noGrp="1"/>
          </p:cNvSpPr>
          <p:nvPr>
            <p:ph type="title"/>
          </p:nvPr>
        </p:nvSpPr>
        <p:spPr>
          <a:xfrm>
            <a:off x="381000" y="381001"/>
            <a:ext cx="11430000" cy="621544"/>
          </a:xfrm>
        </p:spPr>
        <p:txBody>
          <a:bodyPr vert="horz" wrap="square" lIns="0" tIns="0" rIns="0" bIns="0" anchor="t" anchorCtr="0">
            <a:noAutofit/>
          </a:bodyPr>
          <a:lstStyle/>
          <a:p>
            <a:r>
              <a:rPr lang="en-US" sz="3200" dirty="0">
                <a:solidFill>
                  <a:srgbClr val="000000"/>
                </a:solidFill>
                <a:latin typeface="Graphik" panose="020B0503030202060203" pitchFamily="34" charset="0"/>
              </a:rPr>
              <a:t>How the “private” sector is moving</a:t>
            </a:r>
            <a:br>
              <a:rPr lang="en-US" sz="3200" dirty="0">
                <a:solidFill>
                  <a:srgbClr val="000000"/>
                </a:solidFill>
                <a:latin typeface="Graphik" panose="020B0503030202060203" pitchFamily="34" charset="0"/>
              </a:rPr>
            </a:br>
            <a:r>
              <a:rPr lang="en-US" sz="800" dirty="0">
                <a:solidFill>
                  <a:srgbClr val="000000"/>
                </a:solidFill>
                <a:latin typeface="Graphik" panose="020B0503030202060203" pitchFamily="34" charset="0"/>
              </a:rPr>
              <a:t> </a:t>
            </a:r>
            <a:b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rPr>
            </a:b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rPr>
              <a:t>Multiple financial institutions are experimenting with CBDC, leveraging the opportunities provided by DLT </a:t>
            </a:r>
            <a:b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rPr>
            </a:br>
            <a:endParaRPr lang="en-US" sz="1600" dirty="0">
              <a:gradFill>
                <a:gsLst>
                  <a:gs pos="15000">
                    <a:srgbClr val="F343AE">
                      <a:alpha val="87639"/>
                    </a:srgbClr>
                  </a:gs>
                  <a:gs pos="39000">
                    <a:srgbClr val="A100FF">
                      <a:alpha val="95000"/>
                    </a:srgbClr>
                  </a:gs>
                  <a:gs pos="65000">
                    <a:srgbClr val="8220FC"/>
                  </a:gs>
                  <a:gs pos="85000">
                    <a:srgbClr val="5D5FFA"/>
                  </a:gs>
                </a:gsLst>
                <a:lin ang="18900000" scaled="0"/>
              </a:gradFill>
              <a:latin typeface="Graphik" panose="020B0503030202060203" pitchFamily="34" charset="0"/>
              <a:ea typeface="+mn-ea"/>
              <a:cs typeface="+mn-cs"/>
            </a:endParaRPr>
          </a:p>
        </p:txBody>
      </p:sp>
      <p:sp>
        <p:nvSpPr>
          <p:cNvPr id="9" name="Rectangle 8">
            <a:extLst>
              <a:ext uri="{FF2B5EF4-FFF2-40B4-BE49-F238E27FC236}">
                <a16:creationId xmlns:a16="http://schemas.microsoft.com/office/drawing/2014/main" id="{F2042044-3D2C-41AD-BC05-1706604FDA1A}"/>
              </a:ext>
            </a:extLst>
          </p:cNvPr>
          <p:cNvSpPr/>
          <p:nvPr/>
        </p:nvSpPr>
        <p:spPr>
          <a:xfrm>
            <a:off x="1783545" y="1210895"/>
            <a:ext cx="2692388" cy="22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7500C0"/>
                </a:solidFill>
                <a:effectLst/>
                <a:uLnTx/>
                <a:uFillTx/>
                <a:latin typeface="Graphik"/>
                <a:ea typeface="+mn-ea"/>
                <a:cs typeface="+mn-cs"/>
              </a:rPr>
              <a:t>FOCUS ON INTERMEDIATION</a:t>
            </a:r>
          </a:p>
        </p:txBody>
      </p:sp>
      <p:sp>
        <p:nvSpPr>
          <p:cNvPr id="10" name="Rectangle 9">
            <a:extLst>
              <a:ext uri="{FF2B5EF4-FFF2-40B4-BE49-F238E27FC236}">
                <a16:creationId xmlns:a16="http://schemas.microsoft.com/office/drawing/2014/main" id="{180B143C-8CB2-4550-A326-8836CA7BBA58}"/>
              </a:ext>
            </a:extLst>
          </p:cNvPr>
          <p:cNvSpPr/>
          <p:nvPr/>
        </p:nvSpPr>
        <p:spPr>
          <a:xfrm>
            <a:off x="5182798" y="1166789"/>
            <a:ext cx="2447626" cy="267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7500C0"/>
                </a:solidFill>
                <a:effectLst/>
                <a:uLnTx/>
                <a:uFillTx/>
                <a:latin typeface="Graphik"/>
                <a:ea typeface="+mn-ea"/>
                <a:cs typeface="+mn-cs"/>
              </a:rPr>
              <a:t>FOCUS ON DISTRIBUTION</a:t>
            </a:r>
          </a:p>
        </p:txBody>
      </p:sp>
      <p:sp>
        <p:nvSpPr>
          <p:cNvPr id="11" name="Rectangle 10">
            <a:extLst>
              <a:ext uri="{FF2B5EF4-FFF2-40B4-BE49-F238E27FC236}">
                <a16:creationId xmlns:a16="http://schemas.microsoft.com/office/drawing/2014/main" id="{5F58C5F0-3B97-4D73-AF7E-50F290BFD1EA}"/>
              </a:ext>
            </a:extLst>
          </p:cNvPr>
          <p:cNvSpPr/>
          <p:nvPr/>
        </p:nvSpPr>
        <p:spPr>
          <a:xfrm>
            <a:off x="8611048" y="1147509"/>
            <a:ext cx="2846496" cy="286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7500C0"/>
                </a:solidFill>
                <a:effectLst/>
                <a:uLnTx/>
                <a:uFillTx/>
                <a:latin typeface="Graphik"/>
                <a:ea typeface="+mn-ea"/>
                <a:cs typeface="+mn-cs"/>
              </a:rPr>
              <a:t>FOCUS ON NEW POSITIONING</a:t>
            </a:r>
          </a:p>
        </p:txBody>
      </p:sp>
      <p:cxnSp>
        <p:nvCxnSpPr>
          <p:cNvPr id="13" name="Straight Connector 12">
            <a:extLst>
              <a:ext uri="{FF2B5EF4-FFF2-40B4-BE49-F238E27FC236}">
                <a16:creationId xmlns:a16="http://schemas.microsoft.com/office/drawing/2014/main" id="{09D439F8-5743-4044-AD46-F8238E22F853}"/>
              </a:ext>
            </a:extLst>
          </p:cNvPr>
          <p:cNvCxnSpPr>
            <a:cxnSpLocks/>
          </p:cNvCxnSpPr>
          <p:nvPr/>
        </p:nvCxnSpPr>
        <p:spPr>
          <a:xfrm>
            <a:off x="1783545" y="1462988"/>
            <a:ext cx="288688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6C606BA-A958-44FC-8815-F646768B13C4}"/>
              </a:ext>
            </a:extLst>
          </p:cNvPr>
          <p:cNvCxnSpPr>
            <a:cxnSpLocks/>
          </p:cNvCxnSpPr>
          <p:nvPr/>
        </p:nvCxnSpPr>
        <p:spPr>
          <a:xfrm>
            <a:off x="5240739" y="1462988"/>
            <a:ext cx="283675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5E84BC-C315-4C22-85E5-F5E6729D71EA}"/>
              </a:ext>
            </a:extLst>
          </p:cNvPr>
          <p:cNvCxnSpPr>
            <a:cxnSpLocks/>
          </p:cNvCxnSpPr>
          <p:nvPr/>
        </p:nvCxnSpPr>
        <p:spPr>
          <a:xfrm>
            <a:off x="8665257" y="1462988"/>
            <a:ext cx="269238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89D40A4-134C-4D49-B206-D8EA67B91184}"/>
              </a:ext>
            </a:extLst>
          </p:cNvPr>
          <p:cNvSpPr/>
          <p:nvPr/>
        </p:nvSpPr>
        <p:spPr>
          <a:xfrm>
            <a:off x="1707345" y="1513037"/>
            <a:ext cx="3013532" cy="521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890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7500C0">
                    <a:lumMod val="60000"/>
                    <a:lumOff val="40000"/>
                  </a:srgbClr>
                </a:solidFill>
                <a:effectLst/>
                <a:uLnTx/>
                <a:uFillTx/>
                <a:latin typeface="Graphik"/>
                <a:ea typeface="+mn-ea"/>
                <a:cs typeface="+mn-cs"/>
              </a:rPr>
              <a:t>Build infrastructure and design solutions to enable interoperability between CBDC / crypto and traditional payment ecosystems</a:t>
            </a:r>
          </a:p>
        </p:txBody>
      </p:sp>
      <p:sp>
        <p:nvSpPr>
          <p:cNvPr id="24" name="Rectangle 23">
            <a:extLst>
              <a:ext uri="{FF2B5EF4-FFF2-40B4-BE49-F238E27FC236}">
                <a16:creationId xmlns:a16="http://schemas.microsoft.com/office/drawing/2014/main" id="{9CADC677-08BF-40BB-9A48-343ECE9DCBB7}"/>
              </a:ext>
            </a:extLst>
          </p:cNvPr>
          <p:cNvSpPr/>
          <p:nvPr/>
        </p:nvSpPr>
        <p:spPr>
          <a:xfrm>
            <a:off x="5203835" y="1513037"/>
            <a:ext cx="2836756" cy="521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7500C0">
                    <a:lumMod val="60000"/>
                    <a:lumOff val="40000"/>
                  </a:srgbClr>
                </a:solidFill>
                <a:effectLst/>
                <a:uLnTx/>
                <a:uFillTx/>
                <a:latin typeface="Graphik"/>
                <a:ea typeface="+mn-ea"/>
                <a:cs typeface="+mn-cs"/>
              </a:rPr>
              <a:t>Provide as-a-service and end-user solutions to speed up adoption of blockchain assets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7500C0">
                    <a:lumMod val="60000"/>
                    <a:lumOff val="40000"/>
                  </a:srgbClr>
                </a:solidFill>
                <a:effectLst/>
                <a:uLnTx/>
                <a:uFillTx/>
                <a:latin typeface="Graphik"/>
                <a:ea typeface="+mn-ea"/>
                <a:cs typeface="+mn-cs"/>
              </a:rPr>
              <a:t>(e-wallets, cards, acceptance devices,…)</a:t>
            </a:r>
          </a:p>
        </p:txBody>
      </p:sp>
      <p:sp>
        <p:nvSpPr>
          <p:cNvPr id="25" name="Rectangle 24">
            <a:extLst>
              <a:ext uri="{FF2B5EF4-FFF2-40B4-BE49-F238E27FC236}">
                <a16:creationId xmlns:a16="http://schemas.microsoft.com/office/drawing/2014/main" id="{5B0B2053-43EC-4490-B78B-E338B35E8575}"/>
              </a:ext>
            </a:extLst>
          </p:cNvPr>
          <p:cNvSpPr/>
          <p:nvPr/>
        </p:nvSpPr>
        <p:spPr>
          <a:xfrm>
            <a:off x="8642568" y="1513037"/>
            <a:ext cx="2692389" cy="521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500C0">
                    <a:lumMod val="60000"/>
                    <a:lumOff val="40000"/>
                  </a:srgbClr>
                </a:solidFill>
                <a:effectLst/>
                <a:uLnTx/>
                <a:uFillTx/>
                <a:latin typeface="Graphik"/>
                <a:ea typeface="+mn-ea"/>
                <a:cs typeface="+mn-cs"/>
              </a:rPr>
              <a:t>Money issuance or new money mediums to enhance payments</a:t>
            </a:r>
            <a:endParaRPr kumimoji="0" lang="en-AU" sz="1000" b="0" i="0" u="none" strike="noStrike" kern="1200" cap="none" spc="0" normalizeH="0" baseline="0" noProof="0" dirty="0">
              <a:ln>
                <a:noFill/>
              </a:ln>
              <a:solidFill>
                <a:srgbClr val="7500C0">
                  <a:lumMod val="60000"/>
                  <a:lumOff val="40000"/>
                </a:srgbClr>
              </a:solidFill>
              <a:effectLst/>
              <a:uLnTx/>
              <a:uFillTx/>
              <a:latin typeface="Graphik"/>
              <a:ea typeface="+mn-ea"/>
              <a:cs typeface="+mn-cs"/>
            </a:endParaRPr>
          </a:p>
        </p:txBody>
      </p:sp>
      <p:cxnSp>
        <p:nvCxnSpPr>
          <p:cNvPr id="22" name="Straight Connector 21">
            <a:extLst>
              <a:ext uri="{FF2B5EF4-FFF2-40B4-BE49-F238E27FC236}">
                <a16:creationId xmlns:a16="http://schemas.microsoft.com/office/drawing/2014/main" id="{B9856D91-3A18-C075-58A0-1C770646275A}"/>
              </a:ext>
            </a:extLst>
          </p:cNvPr>
          <p:cNvCxnSpPr>
            <a:cxnSpLocks/>
          </p:cNvCxnSpPr>
          <p:nvPr/>
        </p:nvCxnSpPr>
        <p:spPr>
          <a:xfrm>
            <a:off x="1783545" y="2085967"/>
            <a:ext cx="288688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953B5A-9ACA-0DF2-D422-0D8A8AC07192}"/>
              </a:ext>
            </a:extLst>
          </p:cNvPr>
          <p:cNvCxnSpPr>
            <a:cxnSpLocks/>
          </p:cNvCxnSpPr>
          <p:nvPr/>
        </p:nvCxnSpPr>
        <p:spPr>
          <a:xfrm flipV="1">
            <a:off x="5239746" y="2085966"/>
            <a:ext cx="2837749" cy="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F7B4E2-2FF9-4A71-3296-4059B8EE698F}"/>
              </a:ext>
            </a:extLst>
          </p:cNvPr>
          <p:cNvCxnSpPr>
            <a:cxnSpLocks/>
          </p:cNvCxnSpPr>
          <p:nvPr/>
        </p:nvCxnSpPr>
        <p:spPr>
          <a:xfrm>
            <a:off x="8677015" y="2060388"/>
            <a:ext cx="2680631" cy="380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56E16E46-0416-B2D6-6648-EF2D0721AAF0}"/>
              </a:ext>
            </a:extLst>
          </p:cNvPr>
          <p:cNvSpPr/>
          <p:nvPr/>
        </p:nvSpPr>
        <p:spPr>
          <a:xfrm>
            <a:off x="2459509" y="2264615"/>
            <a:ext cx="1583705" cy="181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“One-click” NFT purchases</a:t>
            </a:r>
          </a:p>
        </p:txBody>
      </p:sp>
      <p:sp>
        <p:nvSpPr>
          <p:cNvPr id="44" name="Rectangle 43">
            <a:extLst>
              <a:ext uri="{FF2B5EF4-FFF2-40B4-BE49-F238E27FC236}">
                <a16:creationId xmlns:a16="http://schemas.microsoft.com/office/drawing/2014/main" id="{4D9F6651-70BF-FD5A-ACF7-7F05902D533B}"/>
              </a:ext>
            </a:extLst>
          </p:cNvPr>
          <p:cNvSpPr/>
          <p:nvPr/>
        </p:nvSpPr>
        <p:spPr>
          <a:xfrm>
            <a:off x="2459510" y="2588255"/>
            <a:ext cx="2585409" cy="158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Graphik"/>
                <a:ea typeface="+mn-ea"/>
                <a:cs typeface="+mn-cs"/>
              </a:rPr>
              <a:t>Bridge CBDC with traditional payments</a:t>
            </a:r>
          </a:p>
        </p:txBody>
      </p:sp>
      <p:sp>
        <p:nvSpPr>
          <p:cNvPr id="47" name="Rectangle 46">
            <a:extLst>
              <a:ext uri="{FF2B5EF4-FFF2-40B4-BE49-F238E27FC236}">
                <a16:creationId xmlns:a16="http://schemas.microsoft.com/office/drawing/2014/main" id="{9F4778CA-4760-CECF-9752-8A5944897873}"/>
              </a:ext>
            </a:extLst>
          </p:cNvPr>
          <p:cNvSpPr/>
          <p:nvPr/>
        </p:nvSpPr>
        <p:spPr>
          <a:xfrm>
            <a:off x="5991309" y="2691326"/>
            <a:ext cx="1768980" cy="94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Spend fiat and earn crypto</a:t>
            </a:r>
          </a:p>
        </p:txBody>
      </p:sp>
      <p:sp>
        <p:nvSpPr>
          <p:cNvPr id="49" name="Rectangle 48">
            <a:extLst>
              <a:ext uri="{FF2B5EF4-FFF2-40B4-BE49-F238E27FC236}">
                <a16:creationId xmlns:a16="http://schemas.microsoft.com/office/drawing/2014/main" id="{16B00115-90CC-1827-42F9-168381D04DBE}"/>
              </a:ext>
            </a:extLst>
          </p:cNvPr>
          <p:cNvSpPr/>
          <p:nvPr/>
        </p:nvSpPr>
        <p:spPr>
          <a:xfrm>
            <a:off x="5991309" y="2513177"/>
            <a:ext cx="2143040" cy="136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Processing on Crypto prepaid card</a:t>
            </a:r>
          </a:p>
        </p:txBody>
      </p:sp>
      <p:sp>
        <p:nvSpPr>
          <p:cNvPr id="52" name="Rectangle 51">
            <a:extLst>
              <a:ext uri="{FF2B5EF4-FFF2-40B4-BE49-F238E27FC236}">
                <a16:creationId xmlns:a16="http://schemas.microsoft.com/office/drawing/2014/main" id="{88204737-8DD8-5E5B-73C3-6C310FC5EA76}"/>
              </a:ext>
            </a:extLst>
          </p:cNvPr>
          <p:cNvSpPr/>
          <p:nvPr/>
        </p:nvSpPr>
        <p:spPr>
          <a:xfrm>
            <a:off x="5991309" y="2139854"/>
            <a:ext cx="2427897" cy="73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Acquisition of blockchain cybersecurity provider </a:t>
            </a:r>
          </a:p>
        </p:txBody>
      </p:sp>
      <p:sp>
        <p:nvSpPr>
          <p:cNvPr id="58" name="Rectangle 57">
            <a:extLst>
              <a:ext uri="{FF2B5EF4-FFF2-40B4-BE49-F238E27FC236}">
                <a16:creationId xmlns:a16="http://schemas.microsoft.com/office/drawing/2014/main" id="{AD00FA41-1CB7-F342-A291-0B6F388A0FF8}"/>
              </a:ext>
            </a:extLst>
          </p:cNvPr>
          <p:cNvSpPr/>
          <p:nvPr/>
        </p:nvSpPr>
        <p:spPr>
          <a:xfrm>
            <a:off x="5991309" y="2335096"/>
            <a:ext cx="1768979" cy="132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Processing on CBDC prepaid card</a:t>
            </a:r>
          </a:p>
        </p:txBody>
      </p:sp>
      <p:sp>
        <p:nvSpPr>
          <p:cNvPr id="66" name="Rectangle 65">
            <a:extLst>
              <a:ext uri="{FF2B5EF4-FFF2-40B4-BE49-F238E27FC236}">
                <a16:creationId xmlns:a16="http://schemas.microsoft.com/office/drawing/2014/main" id="{974E38A1-C9A4-D198-57DD-B2DA0A4A7A0C}"/>
              </a:ext>
            </a:extLst>
          </p:cNvPr>
          <p:cNvSpPr/>
          <p:nvPr/>
        </p:nvSpPr>
        <p:spPr>
          <a:xfrm>
            <a:off x="5991309" y="2817495"/>
            <a:ext cx="2004726" cy="3384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Integration of cryptos in PayPal wallet</a:t>
            </a:r>
          </a:p>
        </p:txBody>
      </p:sp>
      <p:sp>
        <p:nvSpPr>
          <p:cNvPr id="71" name="Rectangle 70">
            <a:extLst>
              <a:ext uri="{FF2B5EF4-FFF2-40B4-BE49-F238E27FC236}">
                <a16:creationId xmlns:a16="http://schemas.microsoft.com/office/drawing/2014/main" id="{308FD902-BA0F-03D6-3AEF-30484DB79600}"/>
              </a:ext>
            </a:extLst>
          </p:cNvPr>
          <p:cNvSpPr/>
          <p:nvPr/>
        </p:nvSpPr>
        <p:spPr>
          <a:xfrm>
            <a:off x="5991309" y="3371060"/>
            <a:ext cx="1469105" cy="259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Global crypto exchange</a:t>
            </a:r>
          </a:p>
        </p:txBody>
      </p:sp>
      <p:sp>
        <p:nvSpPr>
          <p:cNvPr id="74" name="Rectangle 73">
            <a:extLst>
              <a:ext uri="{FF2B5EF4-FFF2-40B4-BE49-F238E27FC236}">
                <a16:creationId xmlns:a16="http://schemas.microsoft.com/office/drawing/2014/main" id="{5B9EF53A-0E56-28C9-29F6-F4923A2288DE}"/>
              </a:ext>
            </a:extLst>
          </p:cNvPr>
          <p:cNvSpPr/>
          <p:nvPr/>
        </p:nvSpPr>
        <p:spPr>
          <a:xfrm>
            <a:off x="5991309" y="3147017"/>
            <a:ext cx="2004726" cy="173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Acceptance of crypto at checkout</a:t>
            </a:r>
          </a:p>
        </p:txBody>
      </p:sp>
      <p:sp>
        <p:nvSpPr>
          <p:cNvPr id="89" name="Rectangle 88">
            <a:extLst>
              <a:ext uri="{FF2B5EF4-FFF2-40B4-BE49-F238E27FC236}">
                <a16:creationId xmlns:a16="http://schemas.microsoft.com/office/drawing/2014/main" id="{9EC4E3FE-6FB4-2941-DDDB-DD26DB3F1292}"/>
              </a:ext>
            </a:extLst>
          </p:cNvPr>
          <p:cNvSpPr/>
          <p:nvPr/>
        </p:nvSpPr>
        <p:spPr>
          <a:xfrm>
            <a:off x="5991309" y="3901913"/>
            <a:ext cx="2168142" cy="140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Crypto reporting tool for accounting/ tax</a:t>
            </a:r>
          </a:p>
        </p:txBody>
      </p:sp>
      <p:sp>
        <p:nvSpPr>
          <p:cNvPr id="90" name="Rectangle 89">
            <a:extLst>
              <a:ext uri="{FF2B5EF4-FFF2-40B4-BE49-F238E27FC236}">
                <a16:creationId xmlns:a16="http://schemas.microsoft.com/office/drawing/2014/main" id="{2A53A34E-411A-E3C1-1248-F62AB0DF3EEC}"/>
              </a:ext>
            </a:extLst>
          </p:cNvPr>
          <p:cNvSpPr/>
          <p:nvPr/>
        </p:nvSpPr>
        <p:spPr>
          <a:xfrm>
            <a:off x="2459510" y="3870773"/>
            <a:ext cx="1583705" cy="235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Processing of crypto funds</a:t>
            </a:r>
          </a:p>
        </p:txBody>
      </p:sp>
      <p:sp>
        <p:nvSpPr>
          <p:cNvPr id="92" name="Rectangle 91">
            <a:extLst>
              <a:ext uri="{FF2B5EF4-FFF2-40B4-BE49-F238E27FC236}">
                <a16:creationId xmlns:a16="http://schemas.microsoft.com/office/drawing/2014/main" id="{674EC310-4538-5F12-F8C3-99E3738B8C9B}"/>
              </a:ext>
            </a:extLst>
          </p:cNvPr>
          <p:cNvSpPr/>
          <p:nvPr/>
        </p:nvSpPr>
        <p:spPr>
          <a:xfrm>
            <a:off x="5991309" y="3689018"/>
            <a:ext cx="1790771" cy="144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WL crypto payments app </a:t>
            </a:r>
            <a:endParaRPr kumimoji="0" lang="en-AU" sz="800" b="0" i="0" u="none" strike="noStrike" kern="1200" cap="none" spc="0" normalizeH="0" baseline="0" noProof="0" dirty="0">
              <a:ln>
                <a:noFill/>
              </a:ln>
              <a:solidFill>
                <a:srgbClr val="000000"/>
              </a:solidFill>
              <a:effectLst/>
              <a:highlight>
                <a:srgbClr val="FFFF00"/>
              </a:highlight>
              <a:uLnTx/>
              <a:uFillTx/>
              <a:latin typeface="Graphik"/>
              <a:ea typeface="+mn-ea"/>
              <a:cs typeface="+mn-cs"/>
            </a:endParaRPr>
          </a:p>
        </p:txBody>
      </p:sp>
      <p:sp>
        <p:nvSpPr>
          <p:cNvPr id="93" name="Rectangle 92">
            <a:extLst>
              <a:ext uri="{FF2B5EF4-FFF2-40B4-BE49-F238E27FC236}">
                <a16:creationId xmlns:a16="http://schemas.microsoft.com/office/drawing/2014/main" id="{AEBD8264-8311-D14A-BEC5-650D189B2F57}"/>
              </a:ext>
            </a:extLst>
          </p:cNvPr>
          <p:cNvSpPr/>
          <p:nvPr/>
        </p:nvSpPr>
        <p:spPr>
          <a:xfrm>
            <a:off x="9382811" y="3684157"/>
            <a:ext cx="1905626" cy="147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000000"/>
                </a:solidFill>
                <a:effectLst/>
                <a:uLnTx/>
                <a:uFillTx/>
                <a:latin typeface="Graphik"/>
                <a:ea typeface="+mn-ea"/>
                <a:cs typeface="+mn-cs"/>
              </a:rPr>
              <a:t>IT platform to issue gold-linked coin</a:t>
            </a:r>
          </a:p>
        </p:txBody>
      </p:sp>
      <p:cxnSp>
        <p:nvCxnSpPr>
          <p:cNvPr id="100" name="Straight Connector 99">
            <a:extLst>
              <a:ext uri="{FF2B5EF4-FFF2-40B4-BE49-F238E27FC236}">
                <a16:creationId xmlns:a16="http://schemas.microsoft.com/office/drawing/2014/main" id="{5BE72474-5CEE-9858-3C05-71AF970394EE}"/>
              </a:ext>
            </a:extLst>
          </p:cNvPr>
          <p:cNvCxnSpPr>
            <a:cxnSpLocks/>
          </p:cNvCxnSpPr>
          <p:nvPr/>
        </p:nvCxnSpPr>
        <p:spPr>
          <a:xfrm>
            <a:off x="820871" y="2492003"/>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A3E294F-FE27-0410-8251-882AFB5B40A7}"/>
              </a:ext>
            </a:extLst>
          </p:cNvPr>
          <p:cNvCxnSpPr>
            <a:cxnSpLocks/>
          </p:cNvCxnSpPr>
          <p:nvPr/>
        </p:nvCxnSpPr>
        <p:spPr>
          <a:xfrm>
            <a:off x="820871" y="2836395"/>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94B7011-0AA8-33B6-01E0-2907DCAAF4E7}"/>
              </a:ext>
            </a:extLst>
          </p:cNvPr>
          <p:cNvCxnSpPr>
            <a:cxnSpLocks/>
          </p:cNvCxnSpPr>
          <p:nvPr/>
        </p:nvCxnSpPr>
        <p:spPr>
          <a:xfrm>
            <a:off x="820871" y="3093236"/>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B6270B7-CD2C-D36C-FFAD-1A0FC10826A6}"/>
              </a:ext>
            </a:extLst>
          </p:cNvPr>
          <p:cNvCxnSpPr>
            <a:cxnSpLocks/>
          </p:cNvCxnSpPr>
          <p:nvPr/>
        </p:nvCxnSpPr>
        <p:spPr>
          <a:xfrm>
            <a:off x="820871" y="3350077"/>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33C6798-0B46-2150-5BAE-8114DAD0D642}"/>
              </a:ext>
            </a:extLst>
          </p:cNvPr>
          <p:cNvCxnSpPr>
            <a:cxnSpLocks/>
          </p:cNvCxnSpPr>
          <p:nvPr/>
        </p:nvCxnSpPr>
        <p:spPr>
          <a:xfrm>
            <a:off x="820871" y="3606918"/>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D75FD04-5D7A-162F-82FD-EB9F3B30FA4D}"/>
              </a:ext>
            </a:extLst>
          </p:cNvPr>
          <p:cNvCxnSpPr>
            <a:cxnSpLocks/>
          </p:cNvCxnSpPr>
          <p:nvPr/>
        </p:nvCxnSpPr>
        <p:spPr>
          <a:xfrm>
            <a:off x="820871" y="3863759"/>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F1B2CE4-1827-ECCA-9955-D168BB80AFC7}"/>
              </a:ext>
            </a:extLst>
          </p:cNvPr>
          <p:cNvCxnSpPr>
            <a:cxnSpLocks/>
          </p:cNvCxnSpPr>
          <p:nvPr/>
        </p:nvCxnSpPr>
        <p:spPr>
          <a:xfrm>
            <a:off x="455292" y="4114981"/>
            <a:ext cx="11188599" cy="3031"/>
          </a:xfrm>
          <a:prstGeom prst="line">
            <a:avLst/>
          </a:prstGeom>
          <a:ln w="12700">
            <a:solidFill>
              <a:srgbClr val="A100FF"/>
            </a:solidFill>
            <a:prstDash val="solid"/>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BCEAFF32-D803-8215-41EC-EFE2431FD15C}"/>
              </a:ext>
            </a:extLst>
          </p:cNvPr>
          <p:cNvSpPr/>
          <p:nvPr/>
        </p:nvSpPr>
        <p:spPr>
          <a:xfrm>
            <a:off x="455292" y="2085966"/>
            <a:ext cx="174556" cy="1989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Graphik"/>
                <a:ea typeface="+mn-ea"/>
                <a:cs typeface="+mn-cs"/>
              </a:rPr>
              <a:t>PAYMENTS PROCESORS</a:t>
            </a:r>
          </a:p>
        </p:txBody>
      </p:sp>
      <p:sp>
        <p:nvSpPr>
          <p:cNvPr id="109" name="Rectangle 108">
            <a:extLst>
              <a:ext uri="{FF2B5EF4-FFF2-40B4-BE49-F238E27FC236}">
                <a16:creationId xmlns:a16="http://schemas.microsoft.com/office/drawing/2014/main" id="{08D58D04-B55A-74FF-6AEA-D3676370F629}"/>
              </a:ext>
            </a:extLst>
          </p:cNvPr>
          <p:cNvSpPr/>
          <p:nvPr/>
        </p:nvSpPr>
        <p:spPr>
          <a:xfrm>
            <a:off x="9408874" y="321634"/>
            <a:ext cx="2427897" cy="73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AU" sz="1400" b="0" i="1" u="none" strike="noStrike" kern="1200" cap="none" spc="0" normalizeH="0" baseline="0" noProof="0" dirty="0">
                <a:ln>
                  <a:noFill/>
                </a:ln>
                <a:solidFill>
                  <a:srgbClr val="000000"/>
                </a:solidFill>
                <a:effectLst/>
                <a:uLnTx/>
                <a:uFillTx/>
                <a:latin typeface="Graphik"/>
                <a:ea typeface="+mn-ea"/>
                <a:cs typeface="+mn-cs"/>
              </a:rPr>
              <a:t>-Non exhaustive-</a:t>
            </a:r>
          </a:p>
        </p:txBody>
      </p:sp>
      <p:sp>
        <p:nvSpPr>
          <p:cNvPr id="110" name="Rectangle 109">
            <a:extLst>
              <a:ext uri="{FF2B5EF4-FFF2-40B4-BE49-F238E27FC236}">
                <a16:creationId xmlns:a16="http://schemas.microsoft.com/office/drawing/2014/main" id="{B885CEBF-6219-3CDD-CE9E-16B2091E25D1}"/>
              </a:ext>
            </a:extLst>
          </p:cNvPr>
          <p:cNvSpPr/>
          <p:nvPr/>
        </p:nvSpPr>
        <p:spPr>
          <a:xfrm>
            <a:off x="455292" y="4136092"/>
            <a:ext cx="174556" cy="23282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FFFFFF"/>
                </a:solidFill>
                <a:effectLst/>
                <a:uLnTx/>
                <a:uFillTx/>
                <a:latin typeface="Graphik"/>
                <a:ea typeface="+mn-ea"/>
                <a:cs typeface="+mn-cs"/>
              </a:rPr>
              <a:t>COMMERCIAL BANKS</a:t>
            </a:r>
          </a:p>
        </p:txBody>
      </p:sp>
      <p:cxnSp>
        <p:nvCxnSpPr>
          <p:cNvPr id="123" name="Straight Connector 122">
            <a:extLst>
              <a:ext uri="{FF2B5EF4-FFF2-40B4-BE49-F238E27FC236}">
                <a16:creationId xmlns:a16="http://schemas.microsoft.com/office/drawing/2014/main" id="{C6917E26-65DA-5362-F1D1-09C8CDCC9CB6}"/>
              </a:ext>
            </a:extLst>
          </p:cNvPr>
          <p:cNvCxnSpPr>
            <a:cxnSpLocks/>
          </p:cNvCxnSpPr>
          <p:nvPr/>
        </p:nvCxnSpPr>
        <p:spPr>
          <a:xfrm>
            <a:off x="820871" y="4445106"/>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BC4910CE-7716-6F0B-D195-5A56F2D01518}"/>
              </a:ext>
            </a:extLst>
          </p:cNvPr>
          <p:cNvSpPr txBox="1"/>
          <p:nvPr/>
        </p:nvSpPr>
        <p:spPr>
          <a:xfrm>
            <a:off x="8616554" y="4114981"/>
            <a:ext cx="3171775" cy="404660"/>
          </a:xfrm>
          <a:prstGeom prst="rect">
            <a:avLst/>
          </a:prstGeom>
          <a:noFill/>
        </p:spPr>
        <p:txBody>
          <a:bodyPr wrap="square" lIns="0" tIns="0" rIns="0" bIns="0" rtlCol="0">
            <a:noAutofit/>
          </a:bodyPr>
          <a:lstStyle/>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AU" sz="700" b="0" i="0" u="none" strike="noStrike" kern="1200" cap="none" spc="0" normalizeH="0" baseline="0" noProof="0" dirty="0">
                <a:ln>
                  <a:noFill/>
                </a:ln>
                <a:solidFill>
                  <a:srgbClr val="000000"/>
                </a:solidFill>
                <a:effectLst/>
                <a:uLnTx/>
                <a:uFillTx/>
                <a:latin typeface="Graphik"/>
                <a:ea typeface="+mn-ea"/>
                <a:cs typeface="Arial" charset="0"/>
              </a:rPr>
              <a:t>Issuing of a </a:t>
            </a:r>
            <a:r>
              <a:rPr kumimoji="0" lang="en-AU" sz="700" b="0" i="0" u="none" strike="noStrike" kern="1200" cap="none" spc="0" normalizeH="0" baseline="0" noProof="0" dirty="0" err="1">
                <a:ln>
                  <a:noFill/>
                </a:ln>
                <a:solidFill>
                  <a:srgbClr val="000000"/>
                </a:solidFill>
                <a:effectLst/>
                <a:uLnTx/>
                <a:uFillTx/>
                <a:latin typeface="Graphik"/>
                <a:ea typeface="+mn-ea"/>
                <a:cs typeface="Arial" charset="0"/>
              </a:rPr>
              <a:t>J.P.Morgan</a:t>
            </a:r>
            <a:r>
              <a:rPr kumimoji="0" lang="en-AU" sz="700" b="0" i="0" u="none" strike="noStrike" kern="1200" cap="none" spc="0" normalizeH="0" baseline="0" noProof="0" dirty="0">
                <a:ln>
                  <a:noFill/>
                </a:ln>
                <a:solidFill>
                  <a:srgbClr val="000000"/>
                </a:solidFill>
                <a:effectLst/>
                <a:uLnTx/>
                <a:uFillTx/>
                <a:latin typeface="Graphik"/>
                <a:ea typeface="+mn-ea"/>
                <a:cs typeface="Arial" charset="0"/>
              </a:rPr>
              <a:t> coin for B2B real-time payments</a:t>
            </a:r>
          </a:p>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B2B real-time payments on Onyx blockchain-based network to facilitate real-time B2B payments</a:t>
            </a:r>
            <a:endParaRPr kumimoji="0" lang="en-AU" sz="700" b="0" i="0" u="none" strike="noStrike" kern="1200" cap="none" spc="0" normalizeH="0" baseline="0" noProof="0" dirty="0">
              <a:ln>
                <a:noFill/>
              </a:ln>
              <a:solidFill>
                <a:srgbClr val="000000"/>
              </a:solidFill>
              <a:effectLst/>
              <a:uLnTx/>
              <a:uFillTx/>
              <a:latin typeface="Graphik"/>
              <a:ea typeface="+mn-ea"/>
              <a:cs typeface="Arial" charset="0"/>
            </a:endParaRPr>
          </a:p>
        </p:txBody>
      </p:sp>
      <p:sp>
        <p:nvSpPr>
          <p:cNvPr id="130" name="TextBox 129">
            <a:extLst>
              <a:ext uri="{FF2B5EF4-FFF2-40B4-BE49-F238E27FC236}">
                <a16:creationId xmlns:a16="http://schemas.microsoft.com/office/drawing/2014/main" id="{9DA1D3FB-5313-2D3B-7203-A3309284105E}"/>
              </a:ext>
            </a:extLst>
          </p:cNvPr>
          <p:cNvSpPr txBox="1"/>
          <p:nvPr/>
        </p:nvSpPr>
        <p:spPr>
          <a:xfrm>
            <a:off x="1769742" y="4460481"/>
            <a:ext cx="3215008" cy="505173"/>
          </a:xfrm>
          <a:prstGeom prst="rect">
            <a:avLst/>
          </a:prstGeom>
          <a:noFill/>
        </p:spPr>
        <p:txBody>
          <a:bodyPr wrap="square" lIns="0" tIns="0" rIns="0" bIns="0" rtlCol="0">
            <a:noAutofit/>
          </a:bodyPr>
          <a:lstStyle/>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Blockchain-based open financing platform for trade settlement communications</a:t>
            </a:r>
          </a:p>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Foreign exchange post-trade platform to cut down reconciling efforts on different back offices</a:t>
            </a:r>
          </a:p>
        </p:txBody>
      </p:sp>
      <p:cxnSp>
        <p:nvCxnSpPr>
          <p:cNvPr id="133" name="Straight Connector 132">
            <a:extLst>
              <a:ext uri="{FF2B5EF4-FFF2-40B4-BE49-F238E27FC236}">
                <a16:creationId xmlns:a16="http://schemas.microsoft.com/office/drawing/2014/main" id="{89B99422-F964-FA64-E901-E93C6A156E63}"/>
              </a:ext>
            </a:extLst>
          </p:cNvPr>
          <p:cNvCxnSpPr>
            <a:cxnSpLocks/>
          </p:cNvCxnSpPr>
          <p:nvPr/>
        </p:nvCxnSpPr>
        <p:spPr>
          <a:xfrm>
            <a:off x="820871" y="4885169"/>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B39402FE-596B-AFAC-96F6-26E5E9582804}"/>
              </a:ext>
            </a:extLst>
          </p:cNvPr>
          <p:cNvSpPr txBox="1"/>
          <p:nvPr/>
        </p:nvSpPr>
        <p:spPr>
          <a:xfrm>
            <a:off x="1769742" y="4913281"/>
            <a:ext cx="3027335" cy="269533"/>
          </a:xfrm>
          <a:prstGeom prst="rect">
            <a:avLst/>
          </a:prstGeom>
          <a:noFill/>
        </p:spPr>
        <p:txBody>
          <a:bodyPr wrap="square" lIns="0" tIns="0" rIns="0" bIns="0" rtlCol="0">
            <a:noAutofit/>
          </a:bodyPr>
          <a:lstStyle/>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a:ln>
                  <a:noFill/>
                </a:ln>
                <a:solidFill>
                  <a:srgbClr val="000000"/>
                </a:solidFill>
                <a:effectLst/>
                <a:uLnTx/>
                <a:uFillTx/>
                <a:latin typeface="Graphik"/>
                <a:ea typeface="+mn-ea"/>
                <a:cs typeface="Arial" charset="0"/>
              </a:rPr>
              <a:t>DLT-backed infrastructure to enable real-time 24/7 settlement in the wholesale market</a:t>
            </a:r>
          </a:p>
        </p:txBody>
      </p:sp>
      <p:sp>
        <p:nvSpPr>
          <p:cNvPr id="135" name="TextBox 134">
            <a:extLst>
              <a:ext uri="{FF2B5EF4-FFF2-40B4-BE49-F238E27FC236}">
                <a16:creationId xmlns:a16="http://schemas.microsoft.com/office/drawing/2014/main" id="{B3C3C5DA-2748-48C1-DCF1-620390D9A263}"/>
              </a:ext>
            </a:extLst>
          </p:cNvPr>
          <p:cNvSpPr txBox="1"/>
          <p:nvPr/>
        </p:nvSpPr>
        <p:spPr>
          <a:xfrm>
            <a:off x="1769742" y="5154878"/>
            <a:ext cx="3027335" cy="269533"/>
          </a:xfrm>
          <a:prstGeom prst="rect">
            <a:avLst/>
          </a:prstGeom>
          <a:noFill/>
        </p:spPr>
        <p:txBody>
          <a:bodyPr wrap="square" lIns="0" tIns="0" rIns="0" bIns="0" rtlCol="0">
            <a:noAutofit/>
          </a:bodyPr>
          <a:lstStyle/>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USDF </a:t>
            </a:r>
            <a:r>
              <a:rPr kumimoji="0" lang="en-US" sz="700" b="0" i="0" u="none" strike="noStrike" kern="1200" cap="none" spc="0" normalizeH="0" baseline="0" noProof="0" dirty="0" err="1">
                <a:ln>
                  <a:noFill/>
                </a:ln>
                <a:solidFill>
                  <a:srgbClr val="000000"/>
                </a:solidFill>
                <a:effectLst/>
                <a:uLnTx/>
                <a:uFillTx/>
                <a:latin typeface="Graphik"/>
                <a:ea typeface="+mn-ea"/>
                <a:cs typeface="Arial" charset="0"/>
              </a:rPr>
              <a:t>stablecoin</a:t>
            </a: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 offered by banks to support new and existing P2P, C2B, B2B, and bank-to-bank payment applications with real-time settlement and low cost</a:t>
            </a:r>
          </a:p>
        </p:txBody>
      </p:sp>
      <p:cxnSp>
        <p:nvCxnSpPr>
          <p:cNvPr id="136" name="Straight Connector 135">
            <a:extLst>
              <a:ext uri="{FF2B5EF4-FFF2-40B4-BE49-F238E27FC236}">
                <a16:creationId xmlns:a16="http://schemas.microsoft.com/office/drawing/2014/main" id="{8366F0E6-064C-A6AD-E49F-A9ABD30D8C8D}"/>
              </a:ext>
            </a:extLst>
          </p:cNvPr>
          <p:cNvCxnSpPr>
            <a:cxnSpLocks/>
          </p:cNvCxnSpPr>
          <p:nvPr/>
        </p:nvCxnSpPr>
        <p:spPr>
          <a:xfrm>
            <a:off x="820871" y="5144714"/>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160CDFA-6210-551E-4776-0B210D11D130}"/>
              </a:ext>
            </a:extLst>
          </p:cNvPr>
          <p:cNvCxnSpPr>
            <a:cxnSpLocks/>
          </p:cNvCxnSpPr>
          <p:nvPr/>
        </p:nvCxnSpPr>
        <p:spPr>
          <a:xfrm>
            <a:off x="820871" y="5495058"/>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0F07B17F-EB75-864E-D5B2-7F9EE0224314}"/>
              </a:ext>
            </a:extLst>
          </p:cNvPr>
          <p:cNvSpPr txBox="1"/>
          <p:nvPr/>
        </p:nvSpPr>
        <p:spPr>
          <a:xfrm>
            <a:off x="5115583" y="5497822"/>
            <a:ext cx="3027335" cy="269533"/>
          </a:xfrm>
          <a:prstGeom prst="rect">
            <a:avLst/>
          </a:prstGeom>
          <a:noFill/>
        </p:spPr>
        <p:txBody>
          <a:bodyPr wrap="square" lIns="0" tIns="0" rIns="0" bIns="0" rtlCol="0">
            <a:noAutofit/>
          </a:bodyPr>
          <a:lstStyle/>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DLT-based payment app for individuals, enabling P2P real-time cross-border settlement</a:t>
            </a:r>
          </a:p>
        </p:txBody>
      </p:sp>
      <p:sp>
        <p:nvSpPr>
          <p:cNvPr id="143" name="TextBox 142">
            <a:extLst>
              <a:ext uri="{FF2B5EF4-FFF2-40B4-BE49-F238E27FC236}">
                <a16:creationId xmlns:a16="http://schemas.microsoft.com/office/drawing/2014/main" id="{E09B7BF2-285D-6EF6-34FC-31E9D1B8474A}"/>
              </a:ext>
            </a:extLst>
          </p:cNvPr>
          <p:cNvSpPr txBox="1"/>
          <p:nvPr/>
        </p:nvSpPr>
        <p:spPr>
          <a:xfrm>
            <a:off x="5115583" y="5766093"/>
            <a:ext cx="3027335" cy="269533"/>
          </a:xfrm>
          <a:prstGeom prst="rect">
            <a:avLst/>
          </a:prstGeom>
          <a:noFill/>
        </p:spPr>
        <p:txBody>
          <a:bodyPr wrap="square" lIns="0" tIns="0" rIns="0" bIns="0" rtlCol="0">
            <a:noAutofit/>
          </a:bodyPr>
          <a:lstStyle/>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DLT-powered corporate lending platform to boost flexibility and transparency in loan negotiations between bankers and corporates</a:t>
            </a:r>
          </a:p>
        </p:txBody>
      </p:sp>
      <p:cxnSp>
        <p:nvCxnSpPr>
          <p:cNvPr id="144" name="Straight Connector 143">
            <a:extLst>
              <a:ext uri="{FF2B5EF4-FFF2-40B4-BE49-F238E27FC236}">
                <a16:creationId xmlns:a16="http://schemas.microsoft.com/office/drawing/2014/main" id="{9D36AE79-E77D-F539-E3CA-06A0C8D3C366}"/>
              </a:ext>
            </a:extLst>
          </p:cNvPr>
          <p:cNvCxnSpPr>
            <a:cxnSpLocks/>
          </p:cNvCxnSpPr>
          <p:nvPr/>
        </p:nvCxnSpPr>
        <p:spPr>
          <a:xfrm>
            <a:off x="820871" y="5716555"/>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5514100-2175-2945-83AC-3BA148EED722}"/>
              </a:ext>
            </a:extLst>
          </p:cNvPr>
          <p:cNvCxnSpPr>
            <a:cxnSpLocks/>
          </p:cNvCxnSpPr>
          <p:nvPr/>
        </p:nvCxnSpPr>
        <p:spPr>
          <a:xfrm>
            <a:off x="820871" y="6010226"/>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13D19D91-6BBD-1695-BF62-40DB45906899}"/>
              </a:ext>
            </a:extLst>
          </p:cNvPr>
          <p:cNvSpPr txBox="1"/>
          <p:nvPr/>
        </p:nvSpPr>
        <p:spPr>
          <a:xfrm>
            <a:off x="1769742" y="6027414"/>
            <a:ext cx="3027335" cy="269533"/>
          </a:xfrm>
          <a:prstGeom prst="rect">
            <a:avLst/>
          </a:prstGeom>
          <a:noFill/>
        </p:spPr>
        <p:txBody>
          <a:bodyPr wrap="square" lIns="0" tIns="0" rIns="0" bIns="0" rtlCol="0">
            <a:noAutofit/>
          </a:bodyPr>
          <a:lstStyle/>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DLT infrastructure to enable real-time trade / settlement via smart contracts</a:t>
            </a:r>
          </a:p>
        </p:txBody>
      </p:sp>
      <p:sp>
        <p:nvSpPr>
          <p:cNvPr id="151" name="TextBox 150">
            <a:extLst>
              <a:ext uri="{FF2B5EF4-FFF2-40B4-BE49-F238E27FC236}">
                <a16:creationId xmlns:a16="http://schemas.microsoft.com/office/drawing/2014/main" id="{20D88FBF-D63E-02D7-4321-CAB175D73CD5}"/>
              </a:ext>
            </a:extLst>
          </p:cNvPr>
          <p:cNvSpPr txBox="1"/>
          <p:nvPr/>
        </p:nvSpPr>
        <p:spPr>
          <a:xfrm>
            <a:off x="1769742" y="6256923"/>
            <a:ext cx="3027335" cy="269533"/>
          </a:xfrm>
          <a:prstGeom prst="rect">
            <a:avLst/>
          </a:prstGeom>
          <a:noFill/>
        </p:spPr>
        <p:txBody>
          <a:bodyPr wrap="square" lIns="0" tIns="0" rIns="0" bIns="0" rtlCol="0">
            <a:noAutofit/>
          </a:bodyPr>
          <a:lstStyle/>
          <a:p>
            <a:pPr marL="174625" marR="0" lvl="0" indent="-174625" algn="l" defTabSz="2286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Introduction of a </a:t>
            </a:r>
            <a:r>
              <a:rPr kumimoji="0" lang="en-US" sz="700" b="0" i="0" u="none" strike="noStrike" kern="1200" cap="none" spc="0" normalizeH="0" baseline="0" noProof="0" dirty="0" err="1">
                <a:ln>
                  <a:noFill/>
                </a:ln>
                <a:solidFill>
                  <a:srgbClr val="000000"/>
                </a:solidFill>
                <a:effectLst/>
                <a:uLnTx/>
                <a:uFillTx/>
                <a:latin typeface="Graphik"/>
                <a:ea typeface="+mn-ea"/>
                <a:cs typeface="Arial" charset="0"/>
              </a:rPr>
              <a:t>stablecoin</a:t>
            </a:r>
            <a:r>
              <a:rPr kumimoji="0" lang="en-US" sz="700" b="0" i="0" u="none" strike="noStrike" kern="1200" cap="none" spc="0" normalizeH="0" baseline="0" noProof="0" dirty="0">
                <a:ln>
                  <a:noFill/>
                </a:ln>
                <a:solidFill>
                  <a:srgbClr val="000000"/>
                </a:solidFill>
                <a:effectLst/>
                <a:uLnTx/>
                <a:uFillTx/>
                <a:latin typeface="Graphik"/>
                <a:ea typeface="+mn-ea"/>
                <a:cs typeface="Arial" charset="0"/>
              </a:rPr>
              <a:t> pegged to the euro, providing clients with a robust settlement asset for on-chain transactions</a:t>
            </a:r>
          </a:p>
        </p:txBody>
      </p:sp>
      <p:cxnSp>
        <p:nvCxnSpPr>
          <p:cNvPr id="152" name="Straight Connector 151">
            <a:extLst>
              <a:ext uri="{FF2B5EF4-FFF2-40B4-BE49-F238E27FC236}">
                <a16:creationId xmlns:a16="http://schemas.microsoft.com/office/drawing/2014/main" id="{9314CF67-9F40-3BE5-E0CA-72DA57DE66E2}"/>
              </a:ext>
            </a:extLst>
          </p:cNvPr>
          <p:cNvCxnSpPr>
            <a:cxnSpLocks/>
          </p:cNvCxnSpPr>
          <p:nvPr/>
        </p:nvCxnSpPr>
        <p:spPr>
          <a:xfrm>
            <a:off x="820871" y="6239157"/>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D3EB405-9142-335A-A8D5-8160B714D121}"/>
              </a:ext>
            </a:extLst>
          </p:cNvPr>
          <p:cNvCxnSpPr>
            <a:cxnSpLocks/>
          </p:cNvCxnSpPr>
          <p:nvPr/>
        </p:nvCxnSpPr>
        <p:spPr>
          <a:xfrm>
            <a:off x="820871" y="6490498"/>
            <a:ext cx="10823020" cy="0"/>
          </a:xfrm>
          <a:prstGeom prst="line">
            <a:avLst/>
          </a:prstGeom>
          <a:ln w="952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84995C1-5002-FBCE-6CDA-6AF448FCD8AF}"/>
              </a:ext>
            </a:extLst>
          </p:cNvPr>
          <p:cNvSpPr/>
          <p:nvPr/>
        </p:nvSpPr>
        <p:spPr>
          <a:xfrm>
            <a:off x="802975" y="2254471"/>
            <a:ext cx="831573"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Mastercard</a:t>
            </a:r>
          </a:p>
        </p:txBody>
      </p:sp>
      <p:sp>
        <p:nvSpPr>
          <p:cNvPr id="5" name="Rectangle 4">
            <a:extLst>
              <a:ext uri="{FF2B5EF4-FFF2-40B4-BE49-F238E27FC236}">
                <a16:creationId xmlns:a16="http://schemas.microsoft.com/office/drawing/2014/main" id="{D6D362C0-D6F0-CEE3-86CA-99508EA075E1}"/>
              </a:ext>
            </a:extLst>
          </p:cNvPr>
          <p:cNvSpPr/>
          <p:nvPr/>
        </p:nvSpPr>
        <p:spPr>
          <a:xfrm>
            <a:off x="802975" y="2593660"/>
            <a:ext cx="831573" cy="147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Visa</a:t>
            </a:r>
          </a:p>
        </p:txBody>
      </p:sp>
      <p:sp>
        <p:nvSpPr>
          <p:cNvPr id="6" name="Rectangle 5">
            <a:extLst>
              <a:ext uri="{FF2B5EF4-FFF2-40B4-BE49-F238E27FC236}">
                <a16:creationId xmlns:a16="http://schemas.microsoft.com/office/drawing/2014/main" id="{BD99500D-301B-630C-D054-4D6A839547D2}"/>
              </a:ext>
            </a:extLst>
          </p:cNvPr>
          <p:cNvSpPr/>
          <p:nvPr/>
        </p:nvSpPr>
        <p:spPr>
          <a:xfrm>
            <a:off x="1769742" y="2593660"/>
            <a:ext cx="648089" cy="147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Consensys</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18" name="Rectangle 17">
            <a:extLst>
              <a:ext uri="{FF2B5EF4-FFF2-40B4-BE49-F238E27FC236}">
                <a16:creationId xmlns:a16="http://schemas.microsoft.com/office/drawing/2014/main" id="{959AB689-1298-1D49-312F-0ABDE209B81C}"/>
              </a:ext>
            </a:extLst>
          </p:cNvPr>
          <p:cNvSpPr/>
          <p:nvPr/>
        </p:nvSpPr>
        <p:spPr>
          <a:xfrm>
            <a:off x="802975" y="3926857"/>
            <a:ext cx="831573"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fiserv</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19" name="Rectangle 18">
            <a:extLst>
              <a:ext uri="{FF2B5EF4-FFF2-40B4-BE49-F238E27FC236}">
                <a16:creationId xmlns:a16="http://schemas.microsoft.com/office/drawing/2014/main" id="{19EC3247-DBE3-B459-CDC9-E3B27A76C4B3}"/>
              </a:ext>
            </a:extLst>
          </p:cNvPr>
          <p:cNvSpPr/>
          <p:nvPr/>
        </p:nvSpPr>
        <p:spPr>
          <a:xfrm>
            <a:off x="1769743" y="3921683"/>
            <a:ext cx="397720"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bakkt</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20" name="Rectangle 19">
            <a:extLst>
              <a:ext uri="{FF2B5EF4-FFF2-40B4-BE49-F238E27FC236}">
                <a16:creationId xmlns:a16="http://schemas.microsoft.com/office/drawing/2014/main" id="{3048EC72-4979-8E4F-7D99-2377247F6AEC}"/>
              </a:ext>
            </a:extLst>
          </p:cNvPr>
          <p:cNvSpPr/>
          <p:nvPr/>
        </p:nvSpPr>
        <p:spPr>
          <a:xfrm>
            <a:off x="5263457" y="2134515"/>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Ciphertrace</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21" name="Rectangle 20">
            <a:extLst>
              <a:ext uri="{FF2B5EF4-FFF2-40B4-BE49-F238E27FC236}">
                <a16:creationId xmlns:a16="http://schemas.microsoft.com/office/drawing/2014/main" id="{BD5851D8-F155-B3A1-1537-62A1DEBC3A78}"/>
              </a:ext>
            </a:extLst>
          </p:cNvPr>
          <p:cNvSpPr/>
          <p:nvPr/>
        </p:nvSpPr>
        <p:spPr>
          <a:xfrm>
            <a:off x="1769743" y="2254471"/>
            <a:ext cx="552722"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Coinbase</a:t>
            </a:r>
          </a:p>
        </p:txBody>
      </p:sp>
      <p:sp>
        <p:nvSpPr>
          <p:cNvPr id="26" name="Rectangle 25">
            <a:extLst>
              <a:ext uri="{FF2B5EF4-FFF2-40B4-BE49-F238E27FC236}">
                <a16:creationId xmlns:a16="http://schemas.microsoft.com/office/drawing/2014/main" id="{512EAFF4-7401-D5C5-CF0A-8E4EF63CFC0F}"/>
              </a:ext>
            </a:extLst>
          </p:cNvPr>
          <p:cNvSpPr/>
          <p:nvPr/>
        </p:nvSpPr>
        <p:spPr>
          <a:xfrm>
            <a:off x="5263457" y="2327192"/>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Island Pay</a:t>
            </a:r>
          </a:p>
        </p:txBody>
      </p:sp>
      <p:sp>
        <p:nvSpPr>
          <p:cNvPr id="27" name="Rectangle 26">
            <a:extLst>
              <a:ext uri="{FF2B5EF4-FFF2-40B4-BE49-F238E27FC236}">
                <a16:creationId xmlns:a16="http://schemas.microsoft.com/office/drawing/2014/main" id="{D1633313-815B-DB66-0A4D-B4FA9E77F577}"/>
              </a:ext>
            </a:extLst>
          </p:cNvPr>
          <p:cNvSpPr/>
          <p:nvPr/>
        </p:nvSpPr>
        <p:spPr>
          <a:xfrm>
            <a:off x="780581" y="4233995"/>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J.P. Morgan</a:t>
            </a:r>
          </a:p>
        </p:txBody>
      </p:sp>
      <p:sp>
        <p:nvSpPr>
          <p:cNvPr id="28" name="Rectangle 27">
            <a:extLst>
              <a:ext uri="{FF2B5EF4-FFF2-40B4-BE49-F238E27FC236}">
                <a16:creationId xmlns:a16="http://schemas.microsoft.com/office/drawing/2014/main" id="{BFEFBE71-F8A4-BDCF-43E7-3338AAC19AE7}"/>
              </a:ext>
            </a:extLst>
          </p:cNvPr>
          <p:cNvSpPr/>
          <p:nvPr/>
        </p:nvSpPr>
        <p:spPr>
          <a:xfrm>
            <a:off x="780581" y="4577368"/>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CITI</a:t>
            </a:r>
          </a:p>
        </p:txBody>
      </p:sp>
      <p:sp>
        <p:nvSpPr>
          <p:cNvPr id="29" name="Rectangle 28">
            <a:extLst>
              <a:ext uri="{FF2B5EF4-FFF2-40B4-BE49-F238E27FC236}">
                <a16:creationId xmlns:a16="http://schemas.microsoft.com/office/drawing/2014/main" id="{93B1CFC7-7930-9A23-2D7D-A67E24C3D834}"/>
              </a:ext>
            </a:extLst>
          </p:cNvPr>
          <p:cNvSpPr/>
          <p:nvPr/>
        </p:nvSpPr>
        <p:spPr>
          <a:xfrm>
            <a:off x="5263457" y="2502794"/>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Binance</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30" name="Rectangle 29">
            <a:extLst>
              <a:ext uri="{FF2B5EF4-FFF2-40B4-BE49-F238E27FC236}">
                <a16:creationId xmlns:a16="http://schemas.microsoft.com/office/drawing/2014/main" id="{762AF940-BC95-566D-B818-E3C957F033F1}"/>
              </a:ext>
            </a:extLst>
          </p:cNvPr>
          <p:cNvSpPr/>
          <p:nvPr/>
        </p:nvSpPr>
        <p:spPr>
          <a:xfrm>
            <a:off x="5263457" y="2707696"/>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BlockFi</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31" name="Rectangle 30">
            <a:extLst>
              <a:ext uri="{FF2B5EF4-FFF2-40B4-BE49-F238E27FC236}">
                <a16:creationId xmlns:a16="http://schemas.microsoft.com/office/drawing/2014/main" id="{EE8D82F7-60DA-BC54-E028-3F5E0075CC5B}"/>
              </a:ext>
            </a:extLst>
          </p:cNvPr>
          <p:cNvSpPr/>
          <p:nvPr/>
        </p:nvSpPr>
        <p:spPr>
          <a:xfrm>
            <a:off x="5263457" y="3206744"/>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Rocketfuel</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32" name="Rectangle 31">
            <a:extLst>
              <a:ext uri="{FF2B5EF4-FFF2-40B4-BE49-F238E27FC236}">
                <a16:creationId xmlns:a16="http://schemas.microsoft.com/office/drawing/2014/main" id="{CCAE37E7-38AC-747A-8E8E-8EF6217FFE07}"/>
              </a:ext>
            </a:extLst>
          </p:cNvPr>
          <p:cNvSpPr/>
          <p:nvPr/>
        </p:nvSpPr>
        <p:spPr>
          <a:xfrm>
            <a:off x="5263457" y="3414046"/>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OKCoin</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33" name="Rectangle 32">
            <a:extLst>
              <a:ext uri="{FF2B5EF4-FFF2-40B4-BE49-F238E27FC236}">
                <a16:creationId xmlns:a16="http://schemas.microsoft.com/office/drawing/2014/main" id="{0C9C6C5C-B5BC-F9D1-2426-512FC89F5D5D}"/>
              </a:ext>
            </a:extLst>
          </p:cNvPr>
          <p:cNvSpPr/>
          <p:nvPr/>
        </p:nvSpPr>
        <p:spPr>
          <a:xfrm>
            <a:off x="5263457" y="3913785"/>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Verady</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34" name="Rectangle 33">
            <a:extLst>
              <a:ext uri="{FF2B5EF4-FFF2-40B4-BE49-F238E27FC236}">
                <a16:creationId xmlns:a16="http://schemas.microsoft.com/office/drawing/2014/main" id="{52CAF245-7ACC-AF48-C869-D2F710F72D38}"/>
              </a:ext>
            </a:extLst>
          </p:cNvPr>
          <p:cNvSpPr/>
          <p:nvPr/>
        </p:nvSpPr>
        <p:spPr>
          <a:xfrm>
            <a:off x="5263457" y="3647117"/>
            <a:ext cx="831573"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Worldline</a:t>
            </a:r>
          </a:p>
        </p:txBody>
      </p:sp>
      <p:sp>
        <p:nvSpPr>
          <p:cNvPr id="36" name="Rectangle 35">
            <a:extLst>
              <a:ext uri="{FF2B5EF4-FFF2-40B4-BE49-F238E27FC236}">
                <a16:creationId xmlns:a16="http://schemas.microsoft.com/office/drawing/2014/main" id="{98A496F7-120E-D0F7-82A2-0C655F0E198E}"/>
              </a:ext>
            </a:extLst>
          </p:cNvPr>
          <p:cNvSpPr/>
          <p:nvPr/>
        </p:nvSpPr>
        <p:spPr>
          <a:xfrm>
            <a:off x="5263457" y="2927758"/>
            <a:ext cx="831573"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PayPal</a:t>
            </a:r>
          </a:p>
        </p:txBody>
      </p:sp>
      <p:sp>
        <p:nvSpPr>
          <p:cNvPr id="37" name="Rectangle 36">
            <a:extLst>
              <a:ext uri="{FF2B5EF4-FFF2-40B4-BE49-F238E27FC236}">
                <a16:creationId xmlns:a16="http://schemas.microsoft.com/office/drawing/2014/main" id="{046BC2B9-0CC4-068B-A31A-C10D0928910F}"/>
              </a:ext>
            </a:extLst>
          </p:cNvPr>
          <p:cNvSpPr/>
          <p:nvPr/>
        </p:nvSpPr>
        <p:spPr>
          <a:xfrm>
            <a:off x="780581" y="4944865"/>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Fnality</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39" name="Rectangle 38">
            <a:extLst>
              <a:ext uri="{FF2B5EF4-FFF2-40B4-BE49-F238E27FC236}">
                <a16:creationId xmlns:a16="http://schemas.microsoft.com/office/drawing/2014/main" id="{675D364D-9177-A941-B6C4-7C25AE1A7BE2}"/>
              </a:ext>
            </a:extLst>
          </p:cNvPr>
          <p:cNvSpPr/>
          <p:nvPr/>
        </p:nvSpPr>
        <p:spPr>
          <a:xfrm>
            <a:off x="780581" y="5198671"/>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USDF Consortium</a:t>
            </a:r>
          </a:p>
        </p:txBody>
      </p:sp>
      <p:sp>
        <p:nvSpPr>
          <p:cNvPr id="40" name="Rectangle 39">
            <a:extLst>
              <a:ext uri="{FF2B5EF4-FFF2-40B4-BE49-F238E27FC236}">
                <a16:creationId xmlns:a16="http://schemas.microsoft.com/office/drawing/2014/main" id="{92451807-9B0F-B8EF-A077-6462262B6F5F}"/>
              </a:ext>
            </a:extLst>
          </p:cNvPr>
          <p:cNvSpPr/>
          <p:nvPr/>
        </p:nvSpPr>
        <p:spPr>
          <a:xfrm>
            <a:off x="780581" y="5557590"/>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Santander</a:t>
            </a:r>
          </a:p>
        </p:txBody>
      </p:sp>
      <p:sp>
        <p:nvSpPr>
          <p:cNvPr id="45" name="Rectangle 44">
            <a:extLst>
              <a:ext uri="{FF2B5EF4-FFF2-40B4-BE49-F238E27FC236}">
                <a16:creationId xmlns:a16="http://schemas.microsoft.com/office/drawing/2014/main" id="{122B4702-A377-A215-5752-8AA0572C8FBD}"/>
              </a:ext>
            </a:extLst>
          </p:cNvPr>
          <p:cNvSpPr/>
          <p:nvPr/>
        </p:nvSpPr>
        <p:spPr>
          <a:xfrm>
            <a:off x="780581" y="5789622"/>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BBVA</a:t>
            </a:r>
          </a:p>
        </p:txBody>
      </p:sp>
      <p:sp>
        <p:nvSpPr>
          <p:cNvPr id="48" name="Rectangle 47">
            <a:extLst>
              <a:ext uri="{FF2B5EF4-FFF2-40B4-BE49-F238E27FC236}">
                <a16:creationId xmlns:a16="http://schemas.microsoft.com/office/drawing/2014/main" id="{6336ED5E-D0CD-4E63-5156-F87A3DCCACD7}"/>
              </a:ext>
            </a:extLst>
          </p:cNvPr>
          <p:cNvSpPr/>
          <p:nvPr/>
        </p:nvSpPr>
        <p:spPr>
          <a:xfrm>
            <a:off x="780581" y="6084659"/>
            <a:ext cx="927784"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BNP Paribas</a:t>
            </a:r>
          </a:p>
        </p:txBody>
      </p:sp>
      <p:sp>
        <p:nvSpPr>
          <p:cNvPr id="53" name="Rectangle 52">
            <a:extLst>
              <a:ext uri="{FF2B5EF4-FFF2-40B4-BE49-F238E27FC236}">
                <a16:creationId xmlns:a16="http://schemas.microsoft.com/office/drawing/2014/main" id="{39F682B0-B102-83F6-AADA-1749161B7550}"/>
              </a:ext>
            </a:extLst>
          </p:cNvPr>
          <p:cNvSpPr/>
          <p:nvPr/>
        </p:nvSpPr>
        <p:spPr>
          <a:xfrm>
            <a:off x="780581" y="6310277"/>
            <a:ext cx="1192365"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err="1">
                <a:ln>
                  <a:noFill/>
                </a:ln>
                <a:solidFill>
                  <a:srgbClr val="000000"/>
                </a:solidFill>
                <a:effectLst/>
                <a:uLnTx/>
                <a:uFillTx/>
                <a:latin typeface="Graphik"/>
                <a:ea typeface="+mn-ea"/>
                <a:cs typeface="+mn-cs"/>
              </a:rPr>
              <a:t>Societe</a:t>
            </a:r>
            <a:r>
              <a:rPr kumimoji="0" lang="en-AU" sz="900" b="1" i="0" u="none" strike="noStrike" kern="1200" cap="none" spc="0" normalizeH="0" baseline="0" noProof="0" dirty="0">
                <a:ln>
                  <a:noFill/>
                </a:ln>
                <a:solidFill>
                  <a:srgbClr val="000000"/>
                </a:solidFill>
                <a:effectLst/>
                <a:uLnTx/>
                <a:uFillTx/>
                <a:latin typeface="Graphik"/>
                <a:ea typeface="+mn-ea"/>
                <a:cs typeface="+mn-cs"/>
              </a:rPr>
              <a:t> </a:t>
            </a:r>
            <a:r>
              <a:rPr kumimoji="0" lang="en-AU" sz="900" b="1" i="0" u="none" strike="noStrike" kern="1200" cap="none" spc="0" normalizeH="0" baseline="0" noProof="0" dirty="0" err="1">
                <a:ln>
                  <a:noFill/>
                </a:ln>
                <a:solidFill>
                  <a:srgbClr val="000000"/>
                </a:solidFill>
                <a:effectLst/>
                <a:uLnTx/>
                <a:uFillTx/>
                <a:latin typeface="Graphik"/>
                <a:ea typeface="+mn-ea"/>
                <a:cs typeface="+mn-cs"/>
              </a:rPr>
              <a:t>Generale</a:t>
            </a:r>
            <a:endParaRPr kumimoji="0" lang="en-AU" sz="900" b="1" i="0" u="none" strike="noStrike" kern="1200" cap="none" spc="0" normalizeH="0" baseline="0" noProof="0" dirty="0">
              <a:ln>
                <a:noFill/>
              </a:ln>
              <a:solidFill>
                <a:srgbClr val="000000"/>
              </a:solidFill>
              <a:effectLst/>
              <a:uLnTx/>
              <a:uFillTx/>
              <a:latin typeface="Graphik"/>
              <a:ea typeface="+mn-ea"/>
              <a:cs typeface="+mn-cs"/>
            </a:endParaRPr>
          </a:p>
        </p:txBody>
      </p:sp>
      <p:sp>
        <p:nvSpPr>
          <p:cNvPr id="54" name="Rectangle 53">
            <a:extLst>
              <a:ext uri="{FF2B5EF4-FFF2-40B4-BE49-F238E27FC236}">
                <a16:creationId xmlns:a16="http://schemas.microsoft.com/office/drawing/2014/main" id="{C4AE8875-FA04-7B8D-55E4-1C466117508D}"/>
              </a:ext>
            </a:extLst>
          </p:cNvPr>
          <p:cNvSpPr/>
          <p:nvPr/>
        </p:nvSpPr>
        <p:spPr>
          <a:xfrm>
            <a:off x="8611048" y="3618423"/>
            <a:ext cx="698881" cy="201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AU" sz="900" b="1" i="0" u="none" strike="noStrike" kern="1200" cap="none" spc="0" normalizeH="0" baseline="0" noProof="0" dirty="0">
                <a:ln>
                  <a:noFill/>
                </a:ln>
                <a:solidFill>
                  <a:srgbClr val="000000"/>
                </a:solidFill>
                <a:effectLst/>
                <a:uLnTx/>
                <a:uFillTx/>
                <a:latin typeface="Graphik"/>
                <a:ea typeface="+mn-ea"/>
                <a:cs typeface="+mn-cs"/>
              </a:rPr>
              <a:t>Global Gold Corporation</a:t>
            </a:r>
          </a:p>
        </p:txBody>
      </p:sp>
      <p:sp>
        <p:nvSpPr>
          <p:cNvPr id="8" name="TextBox 7">
            <a:extLst>
              <a:ext uri="{FF2B5EF4-FFF2-40B4-BE49-F238E27FC236}">
                <a16:creationId xmlns:a16="http://schemas.microsoft.com/office/drawing/2014/main" id="{A3BDCF3D-B98B-BF46-F6C0-C115A758F389}"/>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rgbClr val="000000">
                    <a:alpha val="75000"/>
                  </a:srgbClr>
                </a:solidFill>
                <a:effectLst/>
                <a:uLnTx/>
                <a:uFillTx/>
                <a:latin typeface="Arial" charset="0"/>
                <a:ea typeface="+mn-ea"/>
                <a:cs typeface="Arial" charset="0"/>
              </a:rPr>
              <a:pPr marL="0" marR="0" lvl="0" indent="0" algn="r" defTabSz="228600" rtl="0" eaLnBrk="1" fontAlgn="auto" latinLnBrk="0" hangingPunct="1">
                <a:lnSpc>
                  <a:spcPct val="100000"/>
                </a:lnSpc>
                <a:spcBef>
                  <a:spcPts val="0"/>
                </a:spcBef>
                <a:spcAft>
                  <a:spcPts val="1200"/>
                </a:spcAft>
                <a:buClrTx/>
                <a:buSzTx/>
                <a:buFontTx/>
                <a:buNone/>
                <a:tabLst/>
                <a:defRPr/>
              </a:pPr>
              <a:t>29</a:t>
            </a:fld>
            <a:r>
              <a:rPr kumimoji="0" lang="en-GB" sz="800" b="0" i="0" u="none" strike="noStrike" kern="0" cap="none" spc="0" normalizeH="0" baseline="0" noProof="0" dirty="0">
                <a:ln>
                  <a:noFill/>
                </a:ln>
                <a:solidFill>
                  <a:srgbClr val="FFFFFF">
                    <a:alpha val="75000"/>
                  </a:srgbClr>
                </a:solidFill>
                <a:effectLst/>
                <a:uLnTx/>
                <a:uFillTx/>
                <a:latin typeface="Arial" charset="0"/>
                <a:ea typeface="+mn-ea"/>
                <a:cs typeface="Arial" charset="0"/>
              </a:rPr>
              <a:t>###</a:t>
            </a:r>
            <a:endParaRPr kumimoji="0" lang="en-US" sz="1800" b="0" i="0" u="none" strike="noStrike" kern="0" cap="none" spc="0" normalizeH="0" baseline="0" noProof="0" dirty="0">
              <a:ln>
                <a:noFill/>
              </a:ln>
              <a:solidFill>
                <a:srgbClr val="FFFFFF">
                  <a:alpha val="75000"/>
                </a:srgbClr>
              </a:solidFill>
              <a:effectLst/>
              <a:uLnTx/>
              <a:uFillTx/>
              <a:latin typeface="Arial" charset="0"/>
              <a:ea typeface="+mn-ea"/>
              <a:cs typeface="Arial" charset="0"/>
            </a:endParaRPr>
          </a:p>
        </p:txBody>
      </p:sp>
      <p:sp>
        <p:nvSpPr>
          <p:cNvPr id="12" name="TextBox 11">
            <a:extLst>
              <a:ext uri="{FF2B5EF4-FFF2-40B4-BE49-F238E27FC236}">
                <a16:creationId xmlns:a16="http://schemas.microsoft.com/office/drawing/2014/main" id="{D4944858-FED8-E137-437F-C6973C919239}"/>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kumimoji="0" lang="en-GB" sz="800" b="0" i="0" u="none" strike="noStrike" kern="1200" cap="none" spc="0" normalizeH="0" baseline="0" noProof="0" dirty="0">
                <a:ln>
                  <a:noFill/>
                </a:ln>
                <a:solidFill>
                  <a:srgbClr val="000000">
                    <a:alpha val="75000"/>
                  </a:srgbClr>
                </a:solidFill>
                <a:effectLst/>
                <a:uLnTx/>
                <a:uFillTx/>
                <a:latin typeface="Arial" charset="0"/>
                <a:ea typeface="+mn-ea"/>
                <a:cs typeface="Arial" charset="0"/>
              </a:rPr>
              <a:t>Copyright © 2023 Accenture. All rights reserved.</a:t>
            </a:r>
            <a:endParaRPr kumimoji="0" lang="en-US" sz="800" b="0" i="0" u="none" strike="noStrike" kern="1200" cap="none" spc="0" normalizeH="0" baseline="0" noProof="0" dirty="0">
              <a:ln>
                <a:noFill/>
              </a:ln>
              <a:solidFill>
                <a:srgbClr val="000000">
                  <a:alpha val="75000"/>
                </a:srgbClr>
              </a:solidFill>
              <a:effectLst/>
              <a:uLnTx/>
              <a:uFillTx/>
              <a:latin typeface="Arial" charset="0"/>
              <a:ea typeface="+mn-ea"/>
              <a:cs typeface="Arial" charset="0"/>
            </a:endParaRPr>
          </a:p>
        </p:txBody>
      </p:sp>
    </p:spTree>
    <p:extLst>
      <p:ext uri="{BB962C8B-B14F-4D97-AF65-F5344CB8AC3E}">
        <p14:creationId xmlns:p14="http://schemas.microsoft.com/office/powerpoint/2010/main" val="1901751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FBE81D6-DFC3-47D0-9C11-E4AFEE4FB7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2FBE81D6-DFC3-47D0-9C11-E4AFEE4FB7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Text Placeholder 16">
            <a:extLst>
              <a:ext uri="{FF2B5EF4-FFF2-40B4-BE49-F238E27FC236}">
                <a16:creationId xmlns:a16="http://schemas.microsoft.com/office/drawing/2014/main" id="{693FE9A7-EAE6-483B-BE59-03971F954B5B}"/>
              </a:ext>
            </a:extLst>
          </p:cNvPr>
          <p:cNvSpPr txBox="1">
            <a:spLocks/>
          </p:cNvSpPr>
          <p:nvPr/>
        </p:nvSpPr>
        <p:spPr>
          <a:xfrm>
            <a:off x="393226" y="1195498"/>
            <a:ext cx="6074660" cy="4762500"/>
          </a:xfrm>
          <a:prstGeom prst="rect">
            <a:avLst/>
          </a:prstGeom>
        </p:spPr>
        <p:txBody>
          <a:bodyPr vert="horz" wrap="none" lIns="0" tIns="0" rIns="0" bIns="0" rtlCol="0" anchor="b">
            <a:normAutofit/>
          </a:bodyPr>
          <a:lstStyle>
            <a:lvl1pPr marL="0" indent="0" algn="l" defTabSz="914377" rtl="0" eaLnBrk="1" latinLnBrk="0" hangingPunct="1">
              <a:lnSpc>
                <a:spcPct val="70000"/>
              </a:lnSpc>
              <a:spcBef>
                <a:spcPts val="1200"/>
              </a:spcBef>
              <a:spcAft>
                <a:spcPts val="1200"/>
              </a:spcAft>
              <a:buFont typeface="Arial" panose="020B0604020202020204" pitchFamily="34" charset="0"/>
              <a:buNone/>
              <a:defRPr sz="29200" b="1"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60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60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60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60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70000"/>
              </a:lnSpc>
              <a:spcBef>
                <a:spcPts val="1200"/>
              </a:spcBef>
              <a:spcAft>
                <a:spcPts val="1200"/>
              </a:spcAft>
              <a:buClrTx/>
              <a:buSzTx/>
              <a:buFont typeface="Arial" panose="020B0604020202020204" pitchFamily="34" charset="0"/>
              <a:buNone/>
              <a:tabLst/>
              <a:defRPr/>
            </a:pPr>
            <a:r>
              <a:rPr kumimoji="0" lang="en-GB" sz="29200" b="1" i="0" u="none" strike="noStrike" kern="1200" cap="none" spc="0" normalizeH="0" baseline="0" noProof="0">
                <a:ln>
                  <a:noFill/>
                </a:ln>
                <a:solidFill>
                  <a:srgbClr val="FFFFFF"/>
                </a:solidFill>
                <a:effectLst/>
                <a:uLnTx/>
                <a:uFillTx/>
                <a:latin typeface="Graphik"/>
                <a:ea typeface="+mn-ea"/>
                <a:cs typeface="+mn-cs"/>
              </a:rPr>
              <a:t>01</a:t>
            </a:r>
          </a:p>
        </p:txBody>
      </p:sp>
      <p:sp>
        <p:nvSpPr>
          <p:cNvPr id="26" name="Text Placeholder 17">
            <a:extLst>
              <a:ext uri="{FF2B5EF4-FFF2-40B4-BE49-F238E27FC236}">
                <a16:creationId xmlns:a16="http://schemas.microsoft.com/office/drawing/2014/main" id="{DD08DAD4-E7D1-4BEC-BAFD-8950AAA8E70A}"/>
              </a:ext>
            </a:extLst>
          </p:cNvPr>
          <p:cNvSpPr txBox="1">
            <a:spLocks/>
          </p:cNvSpPr>
          <p:nvPr/>
        </p:nvSpPr>
        <p:spPr>
          <a:xfrm>
            <a:off x="6258126" y="1894975"/>
            <a:ext cx="5146189" cy="3363546"/>
          </a:xfrm>
          <a:prstGeom prst="rect">
            <a:avLst/>
          </a:prstGeom>
        </p:spPr>
        <p:txBody>
          <a:bodyPr vert="horz" lIns="0" tIns="0" rIns="0" bIns="0" rtlCol="0" anchor="b" anchorCtr="0">
            <a:normAutofit/>
          </a:bodyPr>
          <a:lstStyle>
            <a:lvl1pPr marL="0" indent="0" algn="l" defTabSz="914377" rtl="0" eaLnBrk="1" latinLnBrk="0" hangingPunct="1">
              <a:lnSpc>
                <a:spcPct val="80000"/>
              </a:lnSpc>
              <a:spcBef>
                <a:spcPts val="1200"/>
              </a:spcBef>
              <a:spcAft>
                <a:spcPts val="1200"/>
              </a:spcAft>
              <a:buFont typeface="Arial" panose="020B0604020202020204" pitchFamily="34" charset="0"/>
              <a:buNone/>
              <a:defRPr sz="6000" b="1"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1200"/>
              </a:spcBef>
              <a:spcAft>
                <a:spcPts val="1200"/>
              </a:spcAft>
              <a:buClrTx/>
              <a:buSzTx/>
              <a:buFont typeface="Arial" panose="020B0604020202020204" pitchFamily="34" charset="0"/>
              <a:buNone/>
              <a:tabLst/>
              <a:defRPr/>
            </a:pPr>
            <a:r>
              <a:rPr kumimoji="0" lang="en-US" sz="6000" b="1" i="0" u="none" strike="noStrike" kern="1200" cap="none" spc="0" normalizeH="0" baseline="0" noProof="0" dirty="0">
                <a:ln>
                  <a:noFill/>
                </a:ln>
                <a:solidFill>
                  <a:srgbClr val="FFFFFF"/>
                </a:solidFill>
                <a:effectLst/>
                <a:uLnTx/>
                <a:uFillTx/>
                <a:latin typeface="Graphik"/>
                <a:ea typeface="+mn-ea"/>
                <a:cs typeface="+mn-cs"/>
              </a:rPr>
              <a:t>CBDCs –  definition and trends</a:t>
            </a:r>
            <a:endParaRPr kumimoji="0" lang="da-DK" sz="6000" b="1" i="0" u="none" strike="noStrike" kern="1200" cap="none" spc="0" normalizeH="0" baseline="0" noProof="0" dirty="0">
              <a:ln>
                <a:noFill/>
              </a:ln>
              <a:solidFill>
                <a:srgbClr val="FFFFFF"/>
              </a:solidFill>
              <a:effectLst/>
              <a:uLnTx/>
              <a:uFillTx/>
              <a:latin typeface="Graphik"/>
              <a:ea typeface="+mn-ea"/>
              <a:cs typeface="+mn-cs"/>
            </a:endParaRPr>
          </a:p>
        </p:txBody>
      </p:sp>
      <p:sp>
        <p:nvSpPr>
          <p:cNvPr id="27" name="Text Placeholder 15">
            <a:extLst>
              <a:ext uri="{FF2B5EF4-FFF2-40B4-BE49-F238E27FC236}">
                <a16:creationId xmlns:a16="http://schemas.microsoft.com/office/drawing/2014/main" id="{7E5CA260-120B-4AFF-A1B5-3713E40A23AA}"/>
              </a:ext>
            </a:extLst>
          </p:cNvPr>
          <p:cNvSpPr txBox="1">
            <a:spLocks/>
          </p:cNvSpPr>
          <p:nvPr/>
        </p:nvSpPr>
        <p:spPr>
          <a:xfrm>
            <a:off x="6258126" y="5424287"/>
            <a:ext cx="5404485" cy="1109785"/>
          </a:xfrm>
          <a:prstGeom prst="rect">
            <a:avLst/>
          </a:prstGeom>
        </p:spPr>
        <p:txBody>
          <a:bodyPr vert="horz" lIns="0" tIns="0" rIns="0" bIns="0" rtlCol="0" anchor="t" anchorCtr="0">
            <a:normAutofit/>
          </a:bodyPr>
          <a:lstStyle>
            <a:lvl1pPr marL="0" indent="0" algn="l" defTabSz="914377" rtl="0" eaLnBrk="1" latinLnBrk="0" hangingPunct="1">
              <a:lnSpc>
                <a:spcPct val="80000"/>
              </a:lnSpc>
              <a:spcBef>
                <a:spcPts val="1200"/>
              </a:spcBef>
              <a:spcAft>
                <a:spcPts val="1200"/>
              </a:spcAft>
              <a:buFont typeface="Arial" panose="020B0604020202020204" pitchFamily="34" charset="0"/>
              <a:buNone/>
              <a:defRPr sz="3200" b="0"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1200"/>
              </a:spcBef>
              <a:spcAft>
                <a:spcPts val="1200"/>
              </a:spcAft>
              <a:buClrTx/>
              <a:buSzTx/>
              <a:buFont typeface="Arial" panose="020B0604020202020204" pitchFamily="34" charset="0"/>
              <a:buNone/>
              <a:tabLst/>
              <a:defRPr/>
            </a:pPr>
            <a:endParaRPr kumimoji="0" lang="da-DK" sz="3200" b="0" i="0" u="none" strike="noStrike" kern="1200" cap="none" spc="0" normalizeH="0" baseline="0" noProof="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1146695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8E61801-B5E1-8750-B6D7-DA73CA937FD9}"/>
              </a:ext>
            </a:extLst>
          </p:cNvPr>
          <p:cNvSpPr>
            <a:spLocks noGrp="1"/>
          </p:cNvSpPr>
          <p:nvPr>
            <p:ph type="body" sz="quarter" idx="11"/>
          </p:nvPr>
        </p:nvSpPr>
        <p:spPr>
          <a:xfrm>
            <a:off x="620956" y="2427361"/>
            <a:ext cx="3323723" cy="3773517"/>
          </a:xfrm>
        </p:spPr>
        <p:txBody>
          <a:bodyPr rIns="0"/>
          <a:lstStyle/>
          <a:p>
            <a:pPr marL="342900" indent="-342900">
              <a:spcAft>
                <a:spcPts val="400"/>
              </a:spcAft>
              <a:buFont typeface="+mj-lt"/>
              <a:buAutoNum type="arabicPeriod"/>
            </a:pPr>
            <a:r>
              <a:rPr lang="en-GB" sz="1400" b="1" dirty="0">
                <a:solidFill>
                  <a:schemeClr val="accent3"/>
                </a:solidFill>
              </a:rPr>
              <a:t>Payment-vs-payment: </a:t>
            </a:r>
            <a:r>
              <a:rPr lang="en-GB" sz="1400" dirty="0">
                <a:solidFill>
                  <a:schemeClr val="tx1"/>
                </a:solidFill>
              </a:rPr>
              <a:t>Deliver real-time instant settlement for wholesale interbank payments, making payments more efficient and reducing risk. </a:t>
            </a:r>
            <a:endParaRPr lang="en-GB" sz="1400" b="1" dirty="0">
              <a:solidFill>
                <a:schemeClr val="tx1"/>
              </a:solidFill>
            </a:endParaRPr>
          </a:p>
          <a:p>
            <a:pPr marL="342900" indent="-342900">
              <a:spcAft>
                <a:spcPts val="400"/>
              </a:spcAft>
              <a:buFont typeface="+mj-lt"/>
              <a:buAutoNum type="arabicPeriod"/>
            </a:pPr>
            <a:r>
              <a:rPr kumimoji="0" lang="en-GB" sz="1400" b="1" i="0" u="none" strike="noStrike" kern="1200" cap="none" spc="0" normalizeH="0" baseline="0" noProof="0" dirty="0">
                <a:ln>
                  <a:noFill/>
                </a:ln>
                <a:solidFill>
                  <a:schemeClr val="accent3"/>
                </a:solidFill>
                <a:effectLst/>
                <a:uLnTx/>
                <a:uFillTx/>
                <a:latin typeface="Graphik "/>
                <a:ea typeface="+mn-ea"/>
                <a:cs typeface="+mn-cs"/>
              </a:rPr>
              <a:t>Delivery-vs-payment: </a:t>
            </a:r>
            <a:r>
              <a:rPr lang="en-GB" sz="1400" dirty="0">
                <a:solidFill>
                  <a:schemeClr val="tx1"/>
                </a:solidFill>
              </a:rPr>
              <a:t>Atomic </a:t>
            </a:r>
            <a:r>
              <a:rPr lang="en-GB" sz="1400" dirty="0" err="1">
                <a:solidFill>
                  <a:schemeClr val="tx1"/>
                </a:solidFill>
              </a:rPr>
              <a:t>DvP</a:t>
            </a:r>
            <a:r>
              <a:rPr lang="en-GB" sz="1400" dirty="0">
                <a:solidFill>
                  <a:schemeClr val="tx1"/>
                </a:solidFill>
              </a:rPr>
              <a:t> settlement model for tokenized securities settlement and further use cases.</a:t>
            </a:r>
          </a:p>
        </p:txBody>
      </p:sp>
      <p:sp>
        <p:nvSpPr>
          <p:cNvPr id="11" name="Text Placeholder 10">
            <a:extLst>
              <a:ext uri="{FF2B5EF4-FFF2-40B4-BE49-F238E27FC236}">
                <a16:creationId xmlns:a16="http://schemas.microsoft.com/office/drawing/2014/main" id="{BD96AF6C-9F7E-4008-CDB4-31C058055709}"/>
              </a:ext>
            </a:extLst>
          </p:cNvPr>
          <p:cNvSpPr>
            <a:spLocks noGrp="1"/>
          </p:cNvSpPr>
          <p:nvPr>
            <p:ph type="body" sz="quarter" idx="12"/>
          </p:nvPr>
        </p:nvSpPr>
        <p:spPr>
          <a:xfrm>
            <a:off x="4331769" y="2427361"/>
            <a:ext cx="3508157" cy="3764311"/>
          </a:xfrm>
        </p:spPr>
        <p:txBody>
          <a:bodyPr rIns="0"/>
          <a:lstStyle/>
          <a:p>
            <a:pPr marL="342900" indent="-342900">
              <a:spcAft>
                <a:spcPts val="400"/>
              </a:spcAft>
              <a:buFont typeface="+mj-lt"/>
              <a:buAutoNum type="arabicPeriod"/>
            </a:pPr>
            <a:r>
              <a:rPr lang="en-GB" sz="1400" b="1" dirty="0">
                <a:solidFill>
                  <a:schemeClr val="accent3"/>
                </a:solidFill>
              </a:rPr>
              <a:t>Issue tokenized deposit and a payments platform</a:t>
            </a:r>
            <a:r>
              <a:rPr lang="en-GB" sz="1400" dirty="0">
                <a:solidFill>
                  <a:schemeClr val="tx1"/>
                </a:solidFill>
              </a:rPr>
              <a:t>. The strategy followed by JPMC Onyx.</a:t>
            </a:r>
            <a:r>
              <a:rPr lang="en-GB" sz="1400" baseline="30000" dirty="0">
                <a:solidFill>
                  <a:schemeClr val="tx1"/>
                </a:solidFill>
              </a:rPr>
              <a:t>(1)</a:t>
            </a:r>
            <a:endParaRPr lang="en-GB" sz="1400" dirty="0">
              <a:solidFill>
                <a:schemeClr val="tx1"/>
              </a:solidFill>
            </a:endParaRPr>
          </a:p>
          <a:p>
            <a:pPr marL="342900" indent="-342900">
              <a:spcAft>
                <a:spcPts val="400"/>
              </a:spcAft>
              <a:buFont typeface="+mj-lt"/>
              <a:buAutoNum type="arabicPeriod"/>
            </a:pPr>
            <a:r>
              <a:rPr lang="en-GB" sz="1400" b="1" dirty="0">
                <a:solidFill>
                  <a:schemeClr val="accent3"/>
                </a:solidFill>
              </a:rPr>
              <a:t>Join a private-sector-led consortium</a:t>
            </a:r>
            <a:r>
              <a:rPr lang="en-GB" sz="1400" dirty="0">
                <a:solidFill>
                  <a:schemeClr val="tx1"/>
                </a:solidFill>
              </a:rPr>
              <a:t>.</a:t>
            </a:r>
            <a:r>
              <a:rPr lang="en-GB" sz="1400" b="1" dirty="0">
                <a:solidFill>
                  <a:schemeClr val="tx1"/>
                </a:solidFill>
              </a:rPr>
              <a:t> </a:t>
            </a:r>
            <a:r>
              <a:rPr lang="en-GB" sz="1400" dirty="0">
                <a:solidFill>
                  <a:schemeClr val="tx1"/>
                </a:solidFill>
              </a:rPr>
              <a:t>This could include joining Finality</a:t>
            </a:r>
            <a:r>
              <a:rPr lang="en-GB" sz="1400" baseline="30000" dirty="0">
                <a:solidFill>
                  <a:schemeClr val="tx1"/>
                </a:solidFill>
              </a:rPr>
              <a:t>(2)</a:t>
            </a:r>
            <a:r>
              <a:rPr lang="en-GB" sz="1400" dirty="0">
                <a:solidFill>
                  <a:schemeClr val="tx1"/>
                </a:solidFill>
              </a:rPr>
              <a:t>, JP Morgan Onyx or emerging equivalents.</a:t>
            </a:r>
            <a:endParaRPr lang="en-GB" sz="1400" b="1" dirty="0">
              <a:solidFill>
                <a:schemeClr val="tx1"/>
              </a:solidFill>
            </a:endParaRPr>
          </a:p>
          <a:p>
            <a:pPr marL="342900" indent="-342900">
              <a:spcAft>
                <a:spcPts val="400"/>
              </a:spcAft>
              <a:buFont typeface="+mj-lt"/>
              <a:buAutoNum type="arabicPeriod"/>
            </a:pPr>
            <a:r>
              <a:rPr lang="en-GB" sz="1400" b="1" dirty="0">
                <a:solidFill>
                  <a:schemeClr val="accent3"/>
                </a:solidFill>
              </a:rPr>
              <a:t>Shape the central bank ecosystem</a:t>
            </a:r>
            <a:r>
              <a:rPr lang="en-GB" sz="1400" dirty="0">
                <a:solidFill>
                  <a:schemeClr val="tx1"/>
                </a:solidFill>
              </a:rPr>
              <a:t>. For example, the model explored by Banque de France and Swiss National Bank in Project Jura</a:t>
            </a:r>
            <a:r>
              <a:rPr lang="en-GB" sz="1400" baseline="30000" dirty="0">
                <a:solidFill>
                  <a:schemeClr val="tx1"/>
                </a:solidFill>
              </a:rPr>
              <a:t>(3)</a:t>
            </a:r>
            <a:r>
              <a:rPr lang="en-GB" sz="1400" dirty="0">
                <a:solidFill>
                  <a:schemeClr val="tx1"/>
                </a:solidFill>
              </a:rPr>
              <a:t>, the Bank of England consultation</a:t>
            </a:r>
            <a:r>
              <a:rPr lang="en-GB" sz="1400" baseline="30000" dirty="0">
                <a:solidFill>
                  <a:schemeClr val="tx1"/>
                </a:solidFill>
              </a:rPr>
              <a:t>(4)</a:t>
            </a:r>
            <a:r>
              <a:rPr lang="en-GB" sz="1400" dirty="0">
                <a:solidFill>
                  <a:schemeClr val="tx1"/>
                </a:solidFill>
              </a:rPr>
              <a:t>, or expanding cross-border CBDC ecosystems (e.g., </a:t>
            </a:r>
            <a:r>
              <a:rPr lang="en-GB" sz="1400" dirty="0" err="1">
                <a:solidFill>
                  <a:schemeClr val="tx1"/>
                </a:solidFill>
              </a:rPr>
              <a:t>mBridge</a:t>
            </a:r>
            <a:r>
              <a:rPr lang="en-GB" sz="1400" baseline="30000" dirty="0">
                <a:solidFill>
                  <a:schemeClr val="tx1"/>
                </a:solidFill>
              </a:rPr>
              <a:t>(5)</a:t>
            </a:r>
            <a:r>
              <a:rPr lang="en-GB" sz="1400" dirty="0">
                <a:solidFill>
                  <a:schemeClr val="tx1"/>
                </a:solidFill>
              </a:rPr>
              <a:t>).</a:t>
            </a:r>
            <a:endParaRPr lang="en-GB" sz="1400" baseline="30000" dirty="0">
              <a:solidFill>
                <a:schemeClr val="tx1"/>
              </a:solidFill>
            </a:endParaRPr>
          </a:p>
        </p:txBody>
      </p:sp>
      <p:sp>
        <p:nvSpPr>
          <p:cNvPr id="13" name="Text Placeholder 12">
            <a:extLst>
              <a:ext uri="{FF2B5EF4-FFF2-40B4-BE49-F238E27FC236}">
                <a16:creationId xmlns:a16="http://schemas.microsoft.com/office/drawing/2014/main" id="{983A253F-6976-B15B-711F-5B791DFD8EBA}"/>
              </a:ext>
            </a:extLst>
          </p:cNvPr>
          <p:cNvSpPr>
            <a:spLocks noGrp="1"/>
          </p:cNvSpPr>
          <p:nvPr>
            <p:ph type="body" sz="quarter" idx="13"/>
          </p:nvPr>
        </p:nvSpPr>
        <p:spPr>
          <a:xfrm>
            <a:off x="8056873" y="2427361"/>
            <a:ext cx="3508157" cy="3764311"/>
          </a:xfrm>
        </p:spPr>
        <p:txBody>
          <a:bodyPr rIns="0"/>
          <a:lstStyle/>
          <a:p>
            <a:pPr marL="342900" indent="-342900">
              <a:spcAft>
                <a:spcPts val="400"/>
              </a:spcAft>
              <a:buFont typeface="+mj-lt"/>
              <a:buAutoNum type="arabicPeriod"/>
            </a:pPr>
            <a:r>
              <a:rPr lang="en-GB" sz="1400" b="1" dirty="0">
                <a:solidFill>
                  <a:schemeClr val="accent3"/>
                </a:solidFill>
                <a:latin typeface="+mn-lt"/>
              </a:rPr>
              <a:t>Refine the digital currency strategy</a:t>
            </a:r>
            <a:r>
              <a:rPr lang="en-GB" sz="1400" b="1" dirty="0">
                <a:solidFill>
                  <a:schemeClr val="tx1"/>
                </a:solidFill>
                <a:latin typeface="+mn-lt"/>
              </a:rPr>
              <a:t> </a:t>
            </a:r>
            <a:r>
              <a:rPr lang="en-GB" sz="1400" dirty="0">
                <a:solidFill>
                  <a:schemeClr val="tx1"/>
                </a:solidFill>
                <a:latin typeface="+mn-lt"/>
              </a:rPr>
              <a:t>and assess how a wholesale digital currency proposition fits into the overall strategy (e.g., assess the business case and the target operating model).</a:t>
            </a:r>
          </a:p>
          <a:p>
            <a:pPr marL="342900" indent="-342900">
              <a:spcAft>
                <a:spcPts val="400"/>
              </a:spcAft>
              <a:buFont typeface="+mj-lt"/>
              <a:buAutoNum type="arabicPeriod"/>
            </a:pPr>
            <a:r>
              <a:rPr lang="en-GB" sz="1400" b="1" dirty="0">
                <a:solidFill>
                  <a:schemeClr val="accent3"/>
                </a:solidFill>
                <a:latin typeface="+mn-lt"/>
              </a:rPr>
              <a:t>Engage with private &amp; public sector ecosystems</a:t>
            </a:r>
            <a:r>
              <a:rPr lang="en-GB" sz="1400" dirty="0">
                <a:solidFill>
                  <a:schemeClr val="tx1"/>
                </a:solidFill>
                <a:latin typeface="+mn-lt"/>
              </a:rPr>
              <a:t> to steer the wholesale digital currency design. This will ensure customer and business pain points are addressed.</a:t>
            </a:r>
          </a:p>
          <a:p>
            <a:pPr marL="342900" indent="-342900">
              <a:spcAft>
                <a:spcPts val="400"/>
              </a:spcAft>
              <a:buFont typeface="+mj-lt"/>
              <a:buAutoNum type="arabicPeriod"/>
            </a:pPr>
            <a:r>
              <a:rPr lang="en-GB" sz="1400" b="1" dirty="0">
                <a:solidFill>
                  <a:schemeClr val="accent3"/>
                </a:solidFill>
                <a:latin typeface="+mn-lt"/>
              </a:rPr>
              <a:t>Start to integrate and experiment </a:t>
            </a:r>
            <a:r>
              <a:rPr lang="en-GB" sz="1400" dirty="0">
                <a:solidFill>
                  <a:schemeClr val="tx1"/>
                </a:solidFill>
                <a:latin typeface="+mn-lt"/>
              </a:rPr>
              <a:t>with digital currency solutions, and build the capability for the future.</a:t>
            </a:r>
          </a:p>
        </p:txBody>
      </p:sp>
      <p:sp>
        <p:nvSpPr>
          <p:cNvPr id="8" name="Slide Number Placeholder 7">
            <a:extLst>
              <a:ext uri="{FF2B5EF4-FFF2-40B4-BE49-F238E27FC236}">
                <a16:creationId xmlns:a16="http://schemas.microsoft.com/office/drawing/2014/main" id="{47E27F8E-81D9-D9C9-0ADC-1524BF6501A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CR" sz="800" b="0" i="0" u="none" strike="noStrike" kern="1200" cap="none" spc="0" normalizeH="0" baseline="0" noProof="0" smtClean="0">
                <a:ln>
                  <a:noFill/>
                </a:ln>
                <a:solidFill>
                  <a:srgbClr val="FFFFFF">
                    <a:lumMod val="50000"/>
                  </a:srgbClr>
                </a:solidFill>
                <a:effectLst/>
                <a:uLnTx/>
                <a:uFillTx/>
                <a:latin typeface="Graphik"/>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R" sz="800" b="0" i="0" u="none" strike="noStrike" kern="1200" cap="none" spc="0" normalizeH="0" baseline="0" noProof="0">
              <a:ln>
                <a:noFill/>
              </a:ln>
              <a:solidFill>
                <a:srgbClr val="FFFFFF">
                  <a:lumMod val="50000"/>
                </a:srgbClr>
              </a:solidFill>
              <a:effectLst/>
              <a:uLnTx/>
              <a:uFillTx/>
              <a:latin typeface="Graphik"/>
              <a:ea typeface="+mn-ea"/>
              <a:cs typeface="Arial" charset="0"/>
            </a:endParaRPr>
          </a:p>
        </p:txBody>
      </p:sp>
      <p:sp>
        <p:nvSpPr>
          <p:cNvPr id="9" name="Footer Placeholder 8">
            <a:extLst>
              <a:ext uri="{FF2B5EF4-FFF2-40B4-BE49-F238E27FC236}">
                <a16:creationId xmlns:a16="http://schemas.microsoft.com/office/drawing/2014/main" id="{36BFF040-14C6-1799-626F-44E38C1EEF7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Graphik Regular" panose="020B0503030202060203" pitchFamily="34" charset="-18"/>
                <a:ea typeface="+mn-ea"/>
                <a:cs typeface="+mn-cs"/>
              </a:rPr>
              <a:t>Copyright © 202</a:t>
            </a:r>
            <a:r>
              <a:rPr kumimoji="0" lang="en-GB" sz="800" b="0" i="0" u="none" strike="noStrike" kern="1200" cap="none" spc="0" normalizeH="0" baseline="0" noProof="0">
                <a:ln>
                  <a:noFill/>
                </a:ln>
                <a:solidFill>
                  <a:srgbClr val="FFFFFF">
                    <a:lumMod val="50000"/>
                  </a:srgbClr>
                </a:solidFill>
                <a:effectLst/>
                <a:uLnTx/>
                <a:uFillTx/>
                <a:latin typeface="Graphik Regular" panose="020B0503030202060203" pitchFamily="34" charset="-18"/>
                <a:ea typeface="+mn-ea"/>
                <a:cs typeface="+mn-cs"/>
              </a:rPr>
              <a:t>3</a:t>
            </a:r>
            <a:r>
              <a:rPr kumimoji="0" lang="en-US" sz="800" b="0" i="0" u="none" strike="noStrike" kern="1200" cap="none" spc="0" normalizeH="0" baseline="0" noProof="0">
                <a:ln>
                  <a:noFill/>
                </a:ln>
                <a:solidFill>
                  <a:srgbClr val="FFFFFF">
                    <a:lumMod val="50000"/>
                  </a:srgbClr>
                </a:solidFill>
                <a:effectLst/>
                <a:uLnTx/>
                <a:uFillTx/>
                <a:latin typeface="Graphik Regular" panose="020B0503030202060203" pitchFamily="34" charset="-18"/>
                <a:ea typeface="+mn-ea"/>
                <a:cs typeface="+mn-cs"/>
              </a:rPr>
              <a:t> Accenture. All rights reserved.</a:t>
            </a:r>
          </a:p>
        </p:txBody>
      </p:sp>
      <p:sp>
        <p:nvSpPr>
          <p:cNvPr id="3" name="TextBox 2">
            <a:extLst>
              <a:ext uri="{FF2B5EF4-FFF2-40B4-BE49-F238E27FC236}">
                <a16:creationId xmlns:a16="http://schemas.microsoft.com/office/drawing/2014/main" id="{DB78AA9A-207C-05F6-D062-C3ACC2DE1F80}"/>
              </a:ext>
            </a:extLst>
          </p:cNvPr>
          <p:cNvSpPr txBox="1"/>
          <p:nvPr/>
        </p:nvSpPr>
        <p:spPr>
          <a:xfrm>
            <a:off x="8056800" y="2017820"/>
            <a:ext cx="3508157" cy="322781"/>
          </a:xfrm>
          <a:prstGeom prst="rect">
            <a:avLst/>
          </a:prstGeom>
          <a:solidFill>
            <a:schemeClr val="accent2"/>
          </a:solidFill>
          <a:ln>
            <a:noFill/>
          </a:ln>
        </p:spPr>
        <p:txBody>
          <a:bodyPr lIns="0" tIns="0" rIns="0" bIns="0" anchor="ctr"/>
          <a:lstStyle>
            <a:defPPr>
              <a:defRPr lang="en-US"/>
            </a:defPPr>
            <a:lvl1pPr marR="0" lvl="0" indent="0" algn="ctr" defTabSz="228463" fontAlgn="auto">
              <a:lnSpc>
                <a:spcPct val="120000"/>
              </a:lnSpc>
              <a:spcBef>
                <a:spcPts val="0"/>
              </a:spcBef>
              <a:spcAft>
                <a:spcPts val="1200"/>
              </a:spcAft>
              <a:buClrTx/>
              <a:buSzTx/>
              <a:buFont typeface="Graphik" panose="020B0604020202020204" pitchFamily="34" charset="0"/>
              <a:buNone/>
              <a:tabLst/>
              <a:defRPr kumimoji="0" sz="1400" b="1" i="0" u="none" strike="noStrike" kern="0" cap="none" spc="0" normalizeH="0" baseline="0">
                <a:ln>
                  <a:noFill/>
                </a:ln>
                <a:solidFill>
                  <a:schemeClr val="bg1"/>
                </a:solidFill>
                <a:effectLst/>
                <a:uLnTx/>
                <a:uFillTx/>
                <a:latin typeface="Graphik"/>
              </a:defRPr>
            </a:lvl1pPr>
            <a:lvl2pPr marL="0" indent="0" defTabSz="228463">
              <a:lnSpc>
                <a:spcPct val="120000"/>
              </a:lnSpc>
              <a:spcBef>
                <a:spcPts val="0"/>
              </a:spcBef>
              <a:spcAft>
                <a:spcPts val="600"/>
              </a:spcAft>
              <a:buClrTx/>
              <a:buFont typeface="Arial" panose="020B0604020202020204" pitchFamily="34" charset="0"/>
              <a:buNone/>
              <a:defRPr sz="1200" b="0" kern="0" spc="0">
                <a:solidFill>
                  <a:srgbClr val="000000"/>
                </a:solidFill>
              </a:defRPr>
            </a:lvl2pPr>
            <a:lvl3pPr marL="182526" indent="-182526" defTabSz="228463">
              <a:lnSpc>
                <a:spcPct val="120000"/>
              </a:lnSpc>
              <a:spcBef>
                <a:spcPts val="0"/>
              </a:spcBef>
              <a:spcAft>
                <a:spcPts val="600"/>
              </a:spcAft>
              <a:buFont typeface="Arial" panose="020B0604020202020204" pitchFamily="34" charset="0"/>
              <a:buChar char="•"/>
              <a:defRPr sz="1200" spc="0"/>
            </a:lvl3pPr>
            <a:lvl4pPr marL="353942" indent="-171416" defTabSz="228463">
              <a:lnSpc>
                <a:spcPct val="120000"/>
              </a:lnSpc>
              <a:spcBef>
                <a:spcPts val="0"/>
              </a:spcBef>
              <a:spcAft>
                <a:spcPts val="600"/>
              </a:spcAft>
              <a:buSzPct val="70000"/>
              <a:buFont typeface="Graphik Light" panose="020B0403030202060203" pitchFamily="34" charset="-18"/>
              <a:buChar char="–"/>
              <a:defRPr sz="1200" spc="0"/>
            </a:lvl4pPr>
            <a:lvl5pPr marL="536468" indent="-182526" defTabSz="228463">
              <a:lnSpc>
                <a:spcPct val="120000"/>
              </a:lnSpc>
              <a:spcBef>
                <a:spcPts val="0"/>
              </a:spcBef>
              <a:spcAft>
                <a:spcPts val="600"/>
              </a:spcAft>
              <a:buFont typeface="Graphik" panose="020B0503030202060203" pitchFamily="34" charset="-18"/>
              <a:buChar char="|"/>
              <a:defRPr sz="1050" spc="0"/>
            </a:lvl5pPr>
            <a:lvl6pPr marL="11107" indent="0" defTabSz="228463">
              <a:lnSpc>
                <a:spcPct val="90000"/>
              </a:lnSpc>
              <a:spcBef>
                <a:spcPts val="0"/>
              </a:spcBef>
              <a:spcAft>
                <a:spcPts val="600"/>
              </a:spcAft>
              <a:buFont typeface="Graphik" panose="020B0503030202060203" pitchFamily="34" charset="0"/>
              <a:buNone/>
              <a:tabLst/>
              <a:defRPr sz="1200"/>
            </a:lvl6pPr>
            <a:lvl7pPr marL="0" indent="0" defTabSz="228463">
              <a:lnSpc>
                <a:spcPct val="90000"/>
              </a:lnSpc>
              <a:spcBef>
                <a:spcPts val="0"/>
              </a:spcBef>
              <a:spcAft>
                <a:spcPts val="600"/>
              </a:spcAft>
              <a:buFont typeface="Graphik" panose="020B0604020202020204" pitchFamily="34" charset="0"/>
              <a:buNone/>
              <a:defRPr sz="1050"/>
            </a:lvl7pPr>
            <a:lvl8pPr marL="0" indent="0" defTabSz="228463">
              <a:lnSpc>
                <a:spcPct val="90000"/>
              </a:lnSpc>
              <a:spcBef>
                <a:spcPts val="0"/>
              </a:spcBef>
              <a:spcAft>
                <a:spcPts val="600"/>
              </a:spcAft>
              <a:buFont typeface="Graphik" panose="020B0604020202020204" pitchFamily="34" charset="0"/>
              <a:buNone/>
              <a:defRPr sz="900" b="1"/>
            </a:lvl8pPr>
            <a:lvl9pPr marL="0" indent="0" defTabSz="228463">
              <a:lnSpc>
                <a:spcPct val="90000"/>
              </a:lnSpc>
              <a:spcBef>
                <a:spcPts val="0"/>
              </a:spcBef>
              <a:spcAft>
                <a:spcPts val="600"/>
              </a:spcAft>
              <a:buFont typeface="Graphik" panose="020B0604020202020204" pitchFamily="34" charset="0"/>
              <a:buNone/>
              <a:defRPr sz="800">
                <a:solidFill>
                  <a:schemeClr val="tx2"/>
                </a:solidFill>
              </a:defRPr>
            </a:lvl9pPr>
          </a:lstStyle>
          <a:p>
            <a:pPr marL="0" marR="0" lvl="0" indent="0" algn="ctr" defTabSz="228463" rtl="0" eaLnBrk="1" fontAlgn="auto" latinLnBrk="0" hangingPunct="1">
              <a:lnSpc>
                <a:spcPct val="120000"/>
              </a:lnSpc>
              <a:spcBef>
                <a:spcPts val="0"/>
              </a:spcBef>
              <a:spcAft>
                <a:spcPts val="1200"/>
              </a:spcAft>
              <a:buClrTx/>
              <a:buSzTx/>
              <a:buFont typeface="Graphik" panose="020B0604020202020204" pitchFamily="34" charset="0"/>
              <a:buNone/>
              <a:tabLst/>
              <a:defRPr/>
            </a:pPr>
            <a:r>
              <a:rPr kumimoji="0" lang="en-GB" sz="1400" b="1" i="0" u="none" strike="noStrike" kern="0" cap="none" spc="0" normalizeH="0" baseline="0" noProof="0" dirty="0">
                <a:ln>
                  <a:noFill/>
                </a:ln>
                <a:solidFill>
                  <a:srgbClr val="FFFFFF"/>
                </a:solidFill>
                <a:effectLst/>
                <a:uLnTx/>
                <a:uFillTx/>
                <a:latin typeface="Graphik"/>
                <a:ea typeface="+mn-ea"/>
                <a:cs typeface="+mn-cs"/>
              </a:rPr>
              <a:t>What can banks do now?</a:t>
            </a:r>
          </a:p>
        </p:txBody>
      </p:sp>
      <p:sp>
        <p:nvSpPr>
          <p:cNvPr id="5" name="TextBox 4">
            <a:extLst>
              <a:ext uri="{FF2B5EF4-FFF2-40B4-BE49-F238E27FC236}">
                <a16:creationId xmlns:a16="http://schemas.microsoft.com/office/drawing/2014/main" id="{BA469E31-2AA3-05E2-D56B-5CE8D6AC2E13}"/>
              </a:ext>
            </a:extLst>
          </p:cNvPr>
          <p:cNvSpPr txBox="1"/>
          <p:nvPr/>
        </p:nvSpPr>
        <p:spPr>
          <a:xfrm>
            <a:off x="4330799" y="2017820"/>
            <a:ext cx="3510000" cy="322781"/>
          </a:xfrm>
          <a:prstGeom prst="rect">
            <a:avLst/>
          </a:prstGeom>
          <a:solidFill>
            <a:schemeClr val="accent2"/>
          </a:solidFill>
          <a:ln>
            <a:noFill/>
          </a:ln>
        </p:spPr>
        <p:txBody>
          <a:bodyPr lIns="0" tIns="0" rIns="0" bIns="0" anchor="ctr"/>
          <a:lstStyle>
            <a:defPPr>
              <a:defRPr lang="en-US"/>
            </a:defPPr>
            <a:lvl1pPr marR="0" lvl="0" indent="0" algn="ctr" defTabSz="228463" fontAlgn="auto">
              <a:lnSpc>
                <a:spcPct val="120000"/>
              </a:lnSpc>
              <a:spcBef>
                <a:spcPts val="0"/>
              </a:spcBef>
              <a:spcAft>
                <a:spcPts val="1200"/>
              </a:spcAft>
              <a:buClrTx/>
              <a:buSzTx/>
              <a:buFont typeface="Graphik" panose="020B0604020202020204" pitchFamily="34" charset="0"/>
              <a:buNone/>
              <a:tabLst/>
              <a:defRPr kumimoji="0" sz="1400" b="1" i="0" u="none" strike="noStrike" kern="0" cap="none" spc="0" normalizeH="0" baseline="0">
                <a:ln>
                  <a:noFill/>
                </a:ln>
                <a:solidFill>
                  <a:schemeClr val="bg1"/>
                </a:solidFill>
                <a:effectLst/>
                <a:uLnTx/>
                <a:uFillTx/>
                <a:latin typeface="Graphik"/>
              </a:defRPr>
            </a:lvl1pPr>
            <a:lvl2pPr marL="0" indent="0" defTabSz="228463">
              <a:lnSpc>
                <a:spcPct val="120000"/>
              </a:lnSpc>
              <a:spcBef>
                <a:spcPts val="0"/>
              </a:spcBef>
              <a:spcAft>
                <a:spcPts val="600"/>
              </a:spcAft>
              <a:buClrTx/>
              <a:buFont typeface="Arial" panose="020B0604020202020204" pitchFamily="34" charset="0"/>
              <a:buNone/>
              <a:defRPr sz="1200" b="0" kern="0" spc="0">
                <a:solidFill>
                  <a:srgbClr val="000000"/>
                </a:solidFill>
              </a:defRPr>
            </a:lvl2pPr>
            <a:lvl3pPr marL="182526" indent="-182526" defTabSz="228463">
              <a:lnSpc>
                <a:spcPct val="120000"/>
              </a:lnSpc>
              <a:spcBef>
                <a:spcPts val="0"/>
              </a:spcBef>
              <a:spcAft>
                <a:spcPts val="600"/>
              </a:spcAft>
              <a:buFont typeface="Arial" panose="020B0604020202020204" pitchFamily="34" charset="0"/>
              <a:buChar char="•"/>
              <a:defRPr sz="1200" spc="0"/>
            </a:lvl3pPr>
            <a:lvl4pPr marL="353942" indent="-171416" defTabSz="228463">
              <a:lnSpc>
                <a:spcPct val="120000"/>
              </a:lnSpc>
              <a:spcBef>
                <a:spcPts val="0"/>
              </a:spcBef>
              <a:spcAft>
                <a:spcPts val="600"/>
              </a:spcAft>
              <a:buSzPct val="70000"/>
              <a:buFont typeface="Graphik Light" panose="020B0403030202060203" pitchFamily="34" charset="-18"/>
              <a:buChar char="–"/>
              <a:defRPr sz="1200" spc="0"/>
            </a:lvl4pPr>
            <a:lvl5pPr marL="536468" indent="-182526" defTabSz="228463">
              <a:lnSpc>
                <a:spcPct val="120000"/>
              </a:lnSpc>
              <a:spcBef>
                <a:spcPts val="0"/>
              </a:spcBef>
              <a:spcAft>
                <a:spcPts val="600"/>
              </a:spcAft>
              <a:buFont typeface="Graphik" panose="020B0503030202060203" pitchFamily="34" charset="-18"/>
              <a:buChar char="|"/>
              <a:defRPr sz="1050" spc="0"/>
            </a:lvl5pPr>
            <a:lvl6pPr marL="11107" indent="0" defTabSz="228463">
              <a:lnSpc>
                <a:spcPct val="90000"/>
              </a:lnSpc>
              <a:spcBef>
                <a:spcPts val="0"/>
              </a:spcBef>
              <a:spcAft>
                <a:spcPts val="600"/>
              </a:spcAft>
              <a:buFont typeface="Graphik" panose="020B0503030202060203" pitchFamily="34" charset="0"/>
              <a:buNone/>
              <a:tabLst/>
              <a:defRPr sz="1200"/>
            </a:lvl6pPr>
            <a:lvl7pPr marL="0" indent="0" defTabSz="228463">
              <a:lnSpc>
                <a:spcPct val="90000"/>
              </a:lnSpc>
              <a:spcBef>
                <a:spcPts val="0"/>
              </a:spcBef>
              <a:spcAft>
                <a:spcPts val="600"/>
              </a:spcAft>
              <a:buFont typeface="Graphik" panose="020B0604020202020204" pitchFamily="34" charset="0"/>
              <a:buNone/>
              <a:defRPr sz="1050"/>
            </a:lvl7pPr>
            <a:lvl8pPr marL="0" indent="0" defTabSz="228463">
              <a:lnSpc>
                <a:spcPct val="90000"/>
              </a:lnSpc>
              <a:spcBef>
                <a:spcPts val="0"/>
              </a:spcBef>
              <a:spcAft>
                <a:spcPts val="600"/>
              </a:spcAft>
              <a:buFont typeface="Graphik" panose="020B0604020202020204" pitchFamily="34" charset="0"/>
              <a:buNone/>
              <a:defRPr sz="900" b="1"/>
            </a:lvl8pPr>
            <a:lvl9pPr marL="0" indent="0" defTabSz="228463">
              <a:lnSpc>
                <a:spcPct val="90000"/>
              </a:lnSpc>
              <a:spcBef>
                <a:spcPts val="0"/>
              </a:spcBef>
              <a:spcAft>
                <a:spcPts val="600"/>
              </a:spcAft>
              <a:buFont typeface="Graphik" panose="020B0604020202020204" pitchFamily="34" charset="0"/>
              <a:buNone/>
              <a:defRPr sz="800">
                <a:solidFill>
                  <a:schemeClr val="tx2"/>
                </a:solidFill>
              </a:defRPr>
            </a:lvl9pPr>
          </a:lstStyle>
          <a:p>
            <a:pPr marL="0" marR="0" lvl="0" indent="0" algn="ctr" defTabSz="228463" rtl="0" eaLnBrk="1" fontAlgn="auto" latinLnBrk="0" hangingPunct="1">
              <a:lnSpc>
                <a:spcPct val="120000"/>
              </a:lnSpc>
              <a:spcBef>
                <a:spcPts val="0"/>
              </a:spcBef>
              <a:spcAft>
                <a:spcPts val="1200"/>
              </a:spcAft>
              <a:buClrTx/>
              <a:buSzTx/>
              <a:buFont typeface="Graphik" panose="020B0604020202020204" pitchFamily="34" charset="0"/>
              <a:buNone/>
              <a:tabLst/>
              <a:defRPr/>
            </a:pPr>
            <a:r>
              <a:rPr kumimoji="0" lang="en-GB" sz="1400" b="1" i="0" u="none" strike="noStrike" kern="0" cap="none" spc="0" normalizeH="0" baseline="0" noProof="0">
                <a:ln>
                  <a:noFill/>
                </a:ln>
                <a:solidFill>
                  <a:srgbClr val="FFFFFF"/>
                </a:solidFill>
                <a:effectLst/>
                <a:uLnTx/>
                <a:uFillTx/>
                <a:latin typeface="Graphik"/>
                <a:ea typeface="+mn-ea"/>
                <a:cs typeface="+mn-cs"/>
              </a:rPr>
              <a:t>Archetypes of strategic plays</a:t>
            </a:r>
          </a:p>
        </p:txBody>
      </p:sp>
      <p:sp>
        <p:nvSpPr>
          <p:cNvPr id="7" name="TextBox 6">
            <a:extLst>
              <a:ext uri="{FF2B5EF4-FFF2-40B4-BE49-F238E27FC236}">
                <a16:creationId xmlns:a16="http://schemas.microsoft.com/office/drawing/2014/main" id="{0E34ED21-9F1E-3F9F-211F-674EB05177C1}"/>
              </a:ext>
            </a:extLst>
          </p:cNvPr>
          <p:cNvSpPr txBox="1"/>
          <p:nvPr/>
        </p:nvSpPr>
        <p:spPr>
          <a:xfrm>
            <a:off x="620956" y="2017820"/>
            <a:ext cx="3510000" cy="322781"/>
          </a:xfrm>
          <a:prstGeom prst="rect">
            <a:avLst/>
          </a:prstGeom>
          <a:solidFill>
            <a:schemeClr val="accent2"/>
          </a:solidFill>
          <a:ln>
            <a:noFill/>
          </a:ln>
        </p:spPr>
        <p:txBody>
          <a:bodyPr lIns="0" tIns="0" rIns="0" bIns="0" anchor="ctr"/>
          <a:lstStyle>
            <a:defPPr>
              <a:defRPr lang="en-US"/>
            </a:defPPr>
            <a:lvl1pPr marR="0" lvl="0" indent="0" algn="ctr" defTabSz="228463" fontAlgn="auto">
              <a:lnSpc>
                <a:spcPct val="120000"/>
              </a:lnSpc>
              <a:spcBef>
                <a:spcPts val="0"/>
              </a:spcBef>
              <a:spcAft>
                <a:spcPts val="1200"/>
              </a:spcAft>
              <a:buClrTx/>
              <a:buSzTx/>
              <a:buFont typeface="Graphik" panose="020B0604020202020204" pitchFamily="34" charset="0"/>
              <a:buNone/>
              <a:tabLst/>
              <a:defRPr kumimoji="0" sz="1400" b="1" i="0" u="none" strike="noStrike" kern="0" cap="none" spc="0" normalizeH="0" baseline="0">
                <a:ln>
                  <a:noFill/>
                </a:ln>
                <a:solidFill>
                  <a:schemeClr val="bg1"/>
                </a:solidFill>
                <a:effectLst/>
                <a:uLnTx/>
                <a:uFillTx/>
                <a:latin typeface="Graphik"/>
              </a:defRPr>
            </a:lvl1pPr>
            <a:lvl2pPr marL="0" indent="0" defTabSz="228463">
              <a:lnSpc>
                <a:spcPct val="120000"/>
              </a:lnSpc>
              <a:spcBef>
                <a:spcPts val="0"/>
              </a:spcBef>
              <a:spcAft>
                <a:spcPts val="600"/>
              </a:spcAft>
              <a:buClrTx/>
              <a:buFont typeface="Arial" panose="020B0604020202020204" pitchFamily="34" charset="0"/>
              <a:buNone/>
              <a:defRPr sz="1200" b="0" kern="0" spc="0">
                <a:solidFill>
                  <a:srgbClr val="000000"/>
                </a:solidFill>
              </a:defRPr>
            </a:lvl2pPr>
            <a:lvl3pPr marL="182526" indent="-182526" defTabSz="228463">
              <a:lnSpc>
                <a:spcPct val="120000"/>
              </a:lnSpc>
              <a:spcBef>
                <a:spcPts val="0"/>
              </a:spcBef>
              <a:spcAft>
                <a:spcPts val="600"/>
              </a:spcAft>
              <a:buFont typeface="Arial" panose="020B0604020202020204" pitchFamily="34" charset="0"/>
              <a:buChar char="•"/>
              <a:defRPr sz="1200" spc="0"/>
            </a:lvl3pPr>
            <a:lvl4pPr marL="353942" indent="-171416" defTabSz="228463">
              <a:lnSpc>
                <a:spcPct val="120000"/>
              </a:lnSpc>
              <a:spcBef>
                <a:spcPts val="0"/>
              </a:spcBef>
              <a:spcAft>
                <a:spcPts val="600"/>
              </a:spcAft>
              <a:buSzPct val="70000"/>
              <a:buFont typeface="Graphik Light" panose="020B0403030202060203" pitchFamily="34" charset="-18"/>
              <a:buChar char="–"/>
              <a:defRPr sz="1200" spc="0"/>
            </a:lvl4pPr>
            <a:lvl5pPr marL="536468" indent="-182526" defTabSz="228463">
              <a:lnSpc>
                <a:spcPct val="120000"/>
              </a:lnSpc>
              <a:spcBef>
                <a:spcPts val="0"/>
              </a:spcBef>
              <a:spcAft>
                <a:spcPts val="600"/>
              </a:spcAft>
              <a:buFont typeface="Graphik" panose="020B0503030202060203" pitchFamily="34" charset="-18"/>
              <a:buChar char="|"/>
              <a:defRPr sz="1050" spc="0"/>
            </a:lvl5pPr>
            <a:lvl6pPr marL="11107" indent="0" defTabSz="228463">
              <a:lnSpc>
                <a:spcPct val="90000"/>
              </a:lnSpc>
              <a:spcBef>
                <a:spcPts val="0"/>
              </a:spcBef>
              <a:spcAft>
                <a:spcPts val="600"/>
              </a:spcAft>
              <a:buFont typeface="Graphik" panose="020B0503030202060203" pitchFamily="34" charset="0"/>
              <a:buNone/>
              <a:tabLst/>
              <a:defRPr sz="1200"/>
            </a:lvl6pPr>
            <a:lvl7pPr marL="0" indent="0" defTabSz="228463">
              <a:lnSpc>
                <a:spcPct val="90000"/>
              </a:lnSpc>
              <a:spcBef>
                <a:spcPts val="0"/>
              </a:spcBef>
              <a:spcAft>
                <a:spcPts val="600"/>
              </a:spcAft>
              <a:buFont typeface="Graphik" panose="020B0604020202020204" pitchFamily="34" charset="0"/>
              <a:buNone/>
              <a:defRPr sz="1050"/>
            </a:lvl7pPr>
            <a:lvl8pPr marL="0" indent="0" defTabSz="228463">
              <a:lnSpc>
                <a:spcPct val="90000"/>
              </a:lnSpc>
              <a:spcBef>
                <a:spcPts val="0"/>
              </a:spcBef>
              <a:spcAft>
                <a:spcPts val="600"/>
              </a:spcAft>
              <a:buFont typeface="Graphik" panose="020B0604020202020204" pitchFamily="34" charset="0"/>
              <a:buNone/>
              <a:defRPr sz="900" b="1"/>
            </a:lvl8pPr>
            <a:lvl9pPr marL="0" indent="0" defTabSz="228463">
              <a:lnSpc>
                <a:spcPct val="90000"/>
              </a:lnSpc>
              <a:spcBef>
                <a:spcPts val="0"/>
              </a:spcBef>
              <a:spcAft>
                <a:spcPts val="600"/>
              </a:spcAft>
              <a:buFont typeface="Graphik" panose="020B0604020202020204" pitchFamily="34" charset="0"/>
              <a:buNone/>
              <a:defRPr sz="800">
                <a:solidFill>
                  <a:schemeClr val="tx2"/>
                </a:solidFill>
              </a:defRPr>
            </a:lvl9pPr>
          </a:lstStyle>
          <a:p>
            <a:pPr marL="0" marR="0" lvl="0" indent="0" algn="ctr" defTabSz="228463" rtl="0" eaLnBrk="1" fontAlgn="auto" latinLnBrk="0" hangingPunct="1">
              <a:lnSpc>
                <a:spcPct val="120000"/>
              </a:lnSpc>
              <a:spcBef>
                <a:spcPts val="0"/>
              </a:spcBef>
              <a:spcAft>
                <a:spcPts val="1200"/>
              </a:spcAft>
              <a:buClrTx/>
              <a:buSzTx/>
              <a:buFont typeface="Graphik" panose="020B0604020202020204" pitchFamily="34" charset="0"/>
              <a:buNone/>
              <a:tabLst/>
              <a:defRPr/>
            </a:pPr>
            <a:r>
              <a:rPr kumimoji="0" lang="en-GB" sz="1400" b="1" i="0" u="none" strike="noStrike" kern="0" cap="none" spc="0" normalizeH="0" baseline="0" noProof="0">
                <a:ln>
                  <a:noFill/>
                </a:ln>
                <a:solidFill>
                  <a:srgbClr val="FFFFFF"/>
                </a:solidFill>
                <a:effectLst/>
                <a:uLnTx/>
                <a:uFillTx/>
                <a:latin typeface="Graphik"/>
                <a:ea typeface="+mn-ea"/>
                <a:cs typeface="+mn-cs"/>
              </a:rPr>
              <a:t>Value proposition</a:t>
            </a:r>
          </a:p>
        </p:txBody>
      </p:sp>
      <p:sp>
        <p:nvSpPr>
          <p:cNvPr id="16" name="object 6">
            <a:extLst>
              <a:ext uri="{FF2B5EF4-FFF2-40B4-BE49-F238E27FC236}">
                <a16:creationId xmlns:a16="http://schemas.microsoft.com/office/drawing/2014/main" id="{5737C861-E7F6-70BA-D191-23B9804C9545}"/>
              </a:ext>
            </a:extLst>
          </p:cNvPr>
          <p:cNvSpPr txBox="1"/>
          <p:nvPr/>
        </p:nvSpPr>
        <p:spPr>
          <a:xfrm>
            <a:off x="620956" y="6439706"/>
            <a:ext cx="6270241" cy="136576"/>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lang="en-US" sz="800" b="0" i="0" u="none" strike="noStrike" kern="1200" cap="none" spc="-5" normalizeH="0" baseline="0" noProof="0">
                <a:ln>
                  <a:noFill/>
                </a:ln>
                <a:solidFill>
                  <a:prstClr val="black"/>
                </a:solidFill>
                <a:effectLst/>
                <a:uLnTx/>
                <a:uFillTx/>
                <a:latin typeface="Graphik"/>
                <a:ea typeface="+mn-ea"/>
                <a:cs typeface="Arial"/>
              </a:rPr>
              <a:t>Source: </a:t>
            </a:r>
            <a:r>
              <a:rPr kumimoji="0" lang="en-US" sz="800" b="0" i="0" u="none" strike="noStrike" kern="1200" cap="none" spc="-5" normalizeH="0" baseline="0" noProof="0">
                <a:ln>
                  <a:noFill/>
                </a:ln>
                <a:solidFill>
                  <a:prstClr val="black"/>
                </a:solidFill>
                <a:effectLst/>
                <a:uLnTx/>
                <a:uFillTx/>
                <a:latin typeface="Graphik"/>
                <a:ea typeface="+mn-ea"/>
                <a:cs typeface="Arial"/>
                <a:hlinkClick r:id="rId3"/>
              </a:rPr>
              <a:t>(1) Onyx</a:t>
            </a:r>
            <a:r>
              <a:rPr kumimoji="0" lang="en-US" sz="800" b="0" i="0" u="none" strike="noStrike" kern="1200" cap="none" spc="-5" normalizeH="0" baseline="0" noProof="0">
                <a:ln>
                  <a:noFill/>
                </a:ln>
                <a:solidFill>
                  <a:prstClr val="black"/>
                </a:solidFill>
                <a:effectLst/>
                <a:uLnTx/>
                <a:uFillTx/>
                <a:latin typeface="Graphik"/>
                <a:ea typeface="+mn-ea"/>
                <a:cs typeface="Arial"/>
              </a:rPr>
              <a:t>, </a:t>
            </a:r>
            <a:r>
              <a:rPr kumimoji="0" lang="en-US" sz="800" b="0" i="0" u="none" strike="noStrike" kern="1200" cap="none" spc="-5" normalizeH="0" baseline="0" noProof="0">
                <a:ln>
                  <a:noFill/>
                </a:ln>
                <a:solidFill>
                  <a:prstClr val="black"/>
                </a:solidFill>
                <a:effectLst/>
                <a:uLnTx/>
                <a:uFillTx/>
                <a:latin typeface="Graphik"/>
                <a:ea typeface="+mn-ea"/>
                <a:cs typeface="Arial"/>
                <a:hlinkClick r:id="rId4"/>
              </a:rPr>
              <a:t>(2) Fnality</a:t>
            </a:r>
            <a:r>
              <a:rPr kumimoji="0" lang="en-US" sz="800" b="0" i="0" u="none" strike="noStrike" kern="1200" cap="none" spc="-5" normalizeH="0" baseline="0" noProof="0">
                <a:ln>
                  <a:noFill/>
                </a:ln>
                <a:solidFill>
                  <a:prstClr val="black"/>
                </a:solidFill>
                <a:effectLst/>
                <a:uLnTx/>
                <a:uFillTx/>
                <a:latin typeface="Graphik"/>
                <a:ea typeface="+mn-ea"/>
                <a:cs typeface="Arial"/>
              </a:rPr>
              <a:t>, </a:t>
            </a:r>
            <a:r>
              <a:rPr kumimoji="0" lang="en-US" sz="800" b="0" i="0" u="none" strike="noStrike" kern="1200" cap="none" spc="-5" normalizeH="0" baseline="0" noProof="0">
                <a:ln>
                  <a:noFill/>
                </a:ln>
                <a:solidFill>
                  <a:prstClr val="black"/>
                </a:solidFill>
                <a:effectLst/>
                <a:uLnTx/>
                <a:uFillTx/>
                <a:latin typeface="Graphik"/>
                <a:ea typeface="+mn-ea"/>
                <a:cs typeface="Arial"/>
                <a:hlinkClick r:id="rId5"/>
              </a:rPr>
              <a:t>(3) Project Jura</a:t>
            </a:r>
            <a:r>
              <a:rPr kumimoji="0" lang="en-US" sz="800" b="0" i="0" u="none" strike="noStrike" kern="1200" cap="none" spc="-5" normalizeH="0" baseline="0" noProof="0">
                <a:ln>
                  <a:noFill/>
                </a:ln>
                <a:solidFill>
                  <a:prstClr val="black"/>
                </a:solidFill>
                <a:effectLst/>
                <a:uLnTx/>
                <a:uFillTx/>
                <a:latin typeface="Graphik"/>
                <a:ea typeface="+mn-ea"/>
                <a:cs typeface="Arial"/>
              </a:rPr>
              <a:t>, </a:t>
            </a:r>
            <a:r>
              <a:rPr kumimoji="0" lang="en-US" sz="800" b="0" i="0" u="none" strike="noStrike" kern="1200" cap="none" spc="-5" normalizeH="0" baseline="0" noProof="0">
                <a:ln>
                  <a:noFill/>
                </a:ln>
                <a:solidFill>
                  <a:prstClr val="black"/>
                </a:solidFill>
                <a:effectLst/>
                <a:uLnTx/>
                <a:uFillTx/>
                <a:latin typeface="Graphik"/>
                <a:ea typeface="+mn-ea"/>
                <a:cs typeface="Arial"/>
                <a:hlinkClick r:id="rId6"/>
              </a:rPr>
              <a:t>(4) BoE consultation on d£</a:t>
            </a:r>
            <a:r>
              <a:rPr kumimoji="0" lang="en-US" sz="800" b="0" i="0" u="none" strike="noStrike" kern="1200" cap="none" spc="-5" normalizeH="0" baseline="0" noProof="0">
                <a:ln>
                  <a:noFill/>
                </a:ln>
                <a:solidFill>
                  <a:prstClr val="black"/>
                </a:solidFill>
                <a:effectLst/>
                <a:uLnTx/>
                <a:uFillTx/>
                <a:latin typeface="Graphik"/>
                <a:ea typeface="+mn-ea"/>
                <a:cs typeface="Arial"/>
              </a:rPr>
              <a:t>, </a:t>
            </a:r>
            <a:r>
              <a:rPr kumimoji="0" lang="en-US" sz="800" b="0" i="0" u="none" strike="noStrike" kern="1200" cap="none" spc="-5" normalizeH="0" baseline="0" noProof="0">
                <a:ln>
                  <a:noFill/>
                </a:ln>
                <a:solidFill>
                  <a:prstClr val="black"/>
                </a:solidFill>
                <a:effectLst/>
                <a:uLnTx/>
                <a:uFillTx/>
                <a:latin typeface="Graphik"/>
                <a:ea typeface="+mn-ea"/>
                <a:cs typeface="Arial"/>
                <a:hlinkClick r:id="rId7"/>
              </a:rPr>
              <a:t>(5) mBridge</a:t>
            </a:r>
            <a:r>
              <a:rPr kumimoji="0" lang="en-US" sz="800" b="0" i="0" u="none" strike="noStrike" kern="1200" cap="none" spc="-5" normalizeH="0" baseline="0" noProof="0">
                <a:ln>
                  <a:noFill/>
                </a:ln>
                <a:solidFill>
                  <a:prstClr val="black"/>
                </a:solidFill>
                <a:effectLst/>
                <a:uLnTx/>
                <a:uFillTx/>
                <a:latin typeface="Graphik"/>
                <a:ea typeface="+mn-ea"/>
                <a:cs typeface="Arial"/>
              </a:rPr>
              <a:t>  </a:t>
            </a:r>
            <a:endParaRPr kumimoji="0" lang="ru-RU" sz="800" b="0" i="0" u="none" strike="noStrike" kern="1200" cap="none" spc="0" normalizeH="0" baseline="0" noProof="0">
              <a:ln>
                <a:noFill/>
              </a:ln>
              <a:solidFill>
                <a:srgbClr val="FF0000"/>
              </a:solidFill>
              <a:effectLst/>
              <a:uLnTx/>
              <a:uFillTx/>
              <a:latin typeface="+mj-lt"/>
              <a:ea typeface="+mn-ea"/>
              <a:cs typeface="Arial"/>
            </a:endParaRPr>
          </a:p>
        </p:txBody>
      </p:sp>
      <p:sp>
        <p:nvSpPr>
          <p:cNvPr id="2" name="Text Placeholder 5">
            <a:extLst>
              <a:ext uri="{FF2B5EF4-FFF2-40B4-BE49-F238E27FC236}">
                <a16:creationId xmlns:a16="http://schemas.microsoft.com/office/drawing/2014/main" id="{CEDD04D4-6112-42A6-9E8A-DBD659D5D546}"/>
              </a:ext>
            </a:extLst>
          </p:cNvPr>
          <p:cNvSpPr txBox="1">
            <a:spLocks/>
          </p:cNvSpPr>
          <p:nvPr/>
        </p:nvSpPr>
        <p:spPr>
          <a:xfrm>
            <a:off x="367990" y="252444"/>
            <a:ext cx="11709710" cy="547703"/>
          </a:xfrm>
          <a:prstGeom prst="rect">
            <a:avLst/>
          </a:prstGeom>
        </p:spPr>
        <p:txBody>
          <a:bodyPr lIns="0" tIns="0" rIns="0" bIns="0" anchor="t"/>
          <a:lstStyle>
            <a:lvl1pPr marL="0" indent="0" algn="l" defTabSz="228463" rtl="0" eaLnBrk="1" latinLnBrk="0" hangingPunct="1">
              <a:lnSpc>
                <a:spcPct val="100000"/>
              </a:lnSpc>
              <a:spcBef>
                <a:spcPts val="0"/>
              </a:spcBef>
              <a:spcAft>
                <a:spcPts val="600"/>
              </a:spcAft>
              <a:buFont typeface="Graphik" panose="020B0604020202020204" pitchFamily="34" charset="0"/>
              <a:buNone/>
              <a:defRPr sz="3998"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marL="0" marR="0" lvl="0" indent="0" algn="l" defTabSz="228463" rtl="0" eaLnBrk="1" fontAlgn="auto" latinLnBrk="0" hangingPunct="1">
              <a:lnSpc>
                <a:spcPct val="100000"/>
              </a:lnSpc>
              <a:spcBef>
                <a:spcPts val="0"/>
              </a:spcBef>
              <a:spcAft>
                <a:spcPts val="600"/>
              </a:spcAft>
              <a:buClrTx/>
              <a:buSzTx/>
              <a:buFont typeface="Graphik" panose="020B0604020202020204" pitchFamily="34" charset="0"/>
              <a:buNone/>
              <a:tabLst/>
              <a:defRPr/>
            </a:pPr>
            <a:r>
              <a:rPr lang="en-GB" sz="3200" b="1" dirty="0">
                <a:solidFill>
                  <a:srgbClr val="000000"/>
                </a:solidFill>
                <a:latin typeface="Graphik" panose="020B0503030202060203" pitchFamily="34" charset="0"/>
                <a:ea typeface="+mj-ea"/>
                <a:cs typeface="+mj-cs"/>
              </a:rPr>
              <a:t>How could wholesale banks leverage the arrival of a digital euro?</a:t>
            </a:r>
          </a:p>
        </p:txBody>
      </p:sp>
      <p:sp>
        <p:nvSpPr>
          <p:cNvPr id="4" name="Text Placeholder 6">
            <a:extLst>
              <a:ext uri="{FF2B5EF4-FFF2-40B4-BE49-F238E27FC236}">
                <a16:creationId xmlns:a16="http://schemas.microsoft.com/office/drawing/2014/main" id="{9B87FDFE-F34E-3E2D-2CE0-7849DFF059E7}"/>
              </a:ext>
            </a:extLst>
          </p:cNvPr>
          <p:cNvSpPr txBox="1">
            <a:spLocks/>
          </p:cNvSpPr>
          <p:nvPr/>
        </p:nvSpPr>
        <p:spPr>
          <a:xfrm>
            <a:off x="540987" y="1229989"/>
            <a:ext cx="11366363" cy="612491"/>
          </a:xfrm>
          <a:prstGeom prst="rect">
            <a:avLst/>
          </a:prstGeom>
        </p:spPr>
        <p:txBody>
          <a:bodyPr/>
          <a:lstStyle>
            <a:lvl1pPr marL="0" indent="0" algn="l" defTabSz="228463" rtl="0" eaLnBrk="1" latinLnBrk="0" hangingPunct="1">
              <a:lnSpc>
                <a:spcPct val="100000"/>
              </a:lnSpc>
              <a:spcBef>
                <a:spcPts val="0"/>
              </a:spcBef>
              <a:spcAft>
                <a:spcPts val="600"/>
              </a:spcAft>
              <a:buFont typeface="Graphik" panose="020B0604020202020204" pitchFamily="34" charset="0"/>
              <a:buNone/>
              <a:defRPr sz="1999"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marL="0" marR="0" lvl="0" indent="0" algn="l" defTabSz="228463" rtl="0" eaLnBrk="1" fontAlgn="auto" latinLnBrk="0" hangingPunct="1">
              <a:lnSpc>
                <a:spcPct val="100000"/>
              </a:lnSpc>
              <a:spcBef>
                <a:spcPts val="0"/>
              </a:spcBef>
              <a:spcAft>
                <a:spcPts val="600"/>
              </a:spcAft>
              <a:buClrTx/>
              <a:buSzTx/>
              <a:buFont typeface="Graphik" panose="020B0604020202020204" pitchFamily="34" charset="0"/>
              <a:buNone/>
              <a:tabLst/>
              <a:defRPr/>
            </a:pPr>
            <a:r>
              <a:rPr lang="en-GB"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Wholesale banks can progress with strategic analysis and “no-regrets” experimentation while wholesale digital currency solutions mature </a:t>
            </a:r>
          </a:p>
        </p:txBody>
      </p:sp>
    </p:spTree>
    <p:extLst>
      <p:ext uri="{BB962C8B-B14F-4D97-AF65-F5344CB8AC3E}">
        <p14:creationId xmlns:p14="http://schemas.microsoft.com/office/powerpoint/2010/main" val="4215926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8E61801-B5E1-8750-B6D7-DA73CA937FD9}"/>
              </a:ext>
            </a:extLst>
          </p:cNvPr>
          <p:cNvSpPr>
            <a:spLocks noGrp="1"/>
          </p:cNvSpPr>
          <p:nvPr>
            <p:ph type="body" sz="quarter" idx="11"/>
          </p:nvPr>
        </p:nvSpPr>
        <p:spPr>
          <a:xfrm>
            <a:off x="620956" y="2427361"/>
            <a:ext cx="3493865" cy="3773517"/>
          </a:xfrm>
        </p:spPr>
        <p:txBody>
          <a:bodyPr rIns="0"/>
          <a:lstStyle/>
          <a:p>
            <a:pPr marL="342900" indent="-342900">
              <a:spcAft>
                <a:spcPts val="400"/>
              </a:spcAft>
              <a:buFont typeface="+mj-lt"/>
              <a:buAutoNum type="arabicPeriod"/>
            </a:pPr>
            <a:r>
              <a:rPr lang="en-GB" sz="1400" b="1" dirty="0">
                <a:solidFill>
                  <a:schemeClr val="accent3"/>
                </a:solidFill>
              </a:rPr>
              <a:t>Develop digital money custody solutions </a:t>
            </a:r>
            <a:r>
              <a:rPr lang="en-GB" sz="1400" dirty="0">
                <a:solidFill>
                  <a:schemeClr val="tx1"/>
                </a:solidFill>
              </a:rPr>
              <a:t>to enable safekeeping of digital money and assets.</a:t>
            </a:r>
          </a:p>
          <a:p>
            <a:pPr marL="342900" indent="-342900">
              <a:spcAft>
                <a:spcPts val="400"/>
              </a:spcAft>
              <a:buFont typeface="+mj-lt"/>
              <a:buAutoNum type="arabicPeriod"/>
            </a:pPr>
            <a:r>
              <a:rPr lang="en-GB" sz="1400" b="1" dirty="0">
                <a:solidFill>
                  <a:schemeClr val="accent3"/>
                </a:solidFill>
              </a:rPr>
              <a:t>Create value-added services</a:t>
            </a:r>
            <a:r>
              <a:rPr lang="en-GB" sz="1400" dirty="0">
                <a:solidFill>
                  <a:schemeClr val="tx1"/>
                </a:solidFill>
              </a:rPr>
              <a:t>, e.g., delivery vs. payment on large purchases like cars, homes, etc.</a:t>
            </a:r>
            <a:endParaRPr lang="en-GB" sz="1400" b="1" dirty="0">
              <a:solidFill>
                <a:schemeClr val="tx1"/>
              </a:solidFill>
            </a:endParaRPr>
          </a:p>
          <a:p>
            <a:pPr marL="342900" indent="-342900">
              <a:spcAft>
                <a:spcPts val="400"/>
              </a:spcAft>
              <a:buFont typeface="+mj-lt"/>
              <a:buAutoNum type="arabicPeriod"/>
            </a:pPr>
            <a:r>
              <a:rPr lang="en-GB" sz="1400" b="1" dirty="0">
                <a:solidFill>
                  <a:schemeClr val="accent3"/>
                </a:solidFill>
              </a:rPr>
              <a:t>Make retail payments more efficient</a:t>
            </a:r>
            <a:r>
              <a:rPr lang="en-GB" sz="1400" dirty="0">
                <a:solidFill>
                  <a:schemeClr val="tx1"/>
                </a:solidFill>
              </a:rPr>
              <a:t>, e.g., SMEs are charged significantly higher costs to accept payments.</a:t>
            </a:r>
            <a:r>
              <a:rPr kumimoji="0" lang="en-US" sz="1400" b="0" strike="noStrike" kern="1200" cap="none" spc="-5" normalizeH="0" baseline="30000" noProof="0" dirty="0">
                <a:ln>
                  <a:noFill/>
                </a:ln>
                <a:solidFill>
                  <a:prstClr val="black"/>
                </a:solidFill>
                <a:effectLst/>
                <a:uLnTx/>
                <a:uFillTx/>
                <a:ea typeface="+mn-ea"/>
                <a:cs typeface="Arial"/>
              </a:rPr>
              <a:t>1</a:t>
            </a:r>
            <a:endParaRPr lang="en-GB" sz="1400" baseline="30000" dirty="0">
              <a:solidFill>
                <a:schemeClr val="tx1"/>
              </a:solidFill>
            </a:endParaRPr>
          </a:p>
          <a:p>
            <a:pPr marL="342900" indent="-342900">
              <a:spcAft>
                <a:spcPts val="400"/>
              </a:spcAft>
              <a:buFont typeface="+mj-lt"/>
              <a:buAutoNum type="arabicPeriod"/>
            </a:pPr>
            <a:r>
              <a:rPr lang="en-GB" sz="1400" b="1" dirty="0">
                <a:solidFill>
                  <a:schemeClr val="accent3"/>
                </a:solidFill>
              </a:rPr>
              <a:t>Increase financial inclusion</a:t>
            </a:r>
            <a:r>
              <a:rPr lang="en-GB" sz="1400" dirty="0">
                <a:solidFill>
                  <a:schemeClr val="accent2"/>
                </a:solidFill>
              </a:rPr>
              <a:t> </a:t>
            </a:r>
            <a:r>
              <a:rPr lang="en-GB" sz="1400" dirty="0">
                <a:solidFill>
                  <a:schemeClr val="tx1"/>
                </a:solidFill>
              </a:rPr>
              <a:t>through </a:t>
            </a:r>
            <a:r>
              <a:rPr lang="en-GB" sz="1400" dirty="0" err="1">
                <a:solidFill>
                  <a:schemeClr val="tx1"/>
                </a:solidFill>
              </a:rPr>
              <a:t>rCBDC</a:t>
            </a:r>
            <a:r>
              <a:rPr lang="en-GB" sz="1400" dirty="0">
                <a:solidFill>
                  <a:schemeClr val="tx1"/>
                </a:solidFill>
              </a:rPr>
              <a:t> wallets with lower identity requirements than bank accounts.</a:t>
            </a:r>
            <a:r>
              <a:rPr kumimoji="0" lang="en-US" sz="1400" b="0" strike="noStrike" kern="1200" cap="none" spc="-5" normalizeH="0" baseline="30000" noProof="0" dirty="0">
                <a:ln>
                  <a:noFill/>
                </a:ln>
                <a:solidFill>
                  <a:prstClr val="black"/>
                </a:solidFill>
                <a:effectLst/>
                <a:uLnTx/>
                <a:uFillTx/>
                <a:ea typeface="+mn-ea"/>
                <a:cs typeface="Arial"/>
              </a:rPr>
              <a:t>1</a:t>
            </a:r>
          </a:p>
        </p:txBody>
      </p:sp>
      <p:sp>
        <p:nvSpPr>
          <p:cNvPr id="11" name="Text Placeholder 10">
            <a:extLst>
              <a:ext uri="{FF2B5EF4-FFF2-40B4-BE49-F238E27FC236}">
                <a16:creationId xmlns:a16="http://schemas.microsoft.com/office/drawing/2014/main" id="{BD96AF6C-9F7E-4008-CDB4-31C058055709}"/>
              </a:ext>
            </a:extLst>
          </p:cNvPr>
          <p:cNvSpPr>
            <a:spLocks noGrp="1"/>
          </p:cNvSpPr>
          <p:nvPr>
            <p:ph type="body" sz="quarter" idx="12"/>
          </p:nvPr>
        </p:nvSpPr>
        <p:spPr>
          <a:xfrm>
            <a:off x="4331769" y="2427361"/>
            <a:ext cx="3508157" cy="3764311"/>
          </a:xfrm>
        </p:spPr>
        <p:txBody>
          <a:bodyPr rIns="0"/>
          <a:lstStyle/>
          <a:p>
            <a:pPr marL="342900" indent="-342900">
              <a:spcAft>
                <a:spcPts val="400"/>
              </a:spcAft>
              <a:buFont typeface="+mj-lt"/>
              <a:buAutoNum type="arabicPeriod"/>
            </a:pPr>
            <a:r>
              <a:rPr lang="en-GB" sz="1400" b="1" dirty="0">
                <a:solidFill>
                  <a:schemeClr val="accent3"/>
                </a:solidFill>
              </a:rPr>
              <a:t>Build the </a:t>
            </a:r>
            <a:r>
              <a:rPr lang="en-GB" sz="1400" b="1" dirty="0" err="1">
                <a:solidFill>
                  <a:schemeClr val="accent3"/>
                </a:solidFill>
              </a:rPr>
              <a:t>rCBDC</a:t>
            </a:r>
            <a:r>
              <a:rPr lang="en-GB" sz="1400" b="1" dirty="0">
                <a:solidFill>
                  <a:schemeClr val="accent3"/>
                </a:solidFill>
              </a:rPr>
              <a:t> wallet in-house</a:t>
            </a:r>
            <a:r>
              <a:rPr lang="en-GB" sz="1400" dirty="0">
                <a:solidFill>
                  <a:schemeClr val="tx1"/>
                </a:solidFill>
              </a:rPr>
              <a:t> (a potentially risky option as the </a:t>
            </a:r>
            <a:r>
              <a:rPr lang="en-GB" sz="1400" dirty="0" err="1">
                <a:solidFill>
                  <a:schemeClr val="tx1"/>
                </a:solidFill>
              </a:rPr>
              <a:t>rCBDC</a:t>
            </a:r>
            <a:r>
              <a:rPr lang="en-GB" sz="1400" dirty="0">
                <a:solidFill>
                  <a:schemeClr val="tx1"/>
                </a:solidFill>
              </a:rPr>
              <a:t> business case is not proven).</a:t>
            </a:r>
          </a:p>
          <a:p>
            <a:pPr marL="342900" indent="-342900">
              <a:spcAft>
                <a:spcPts val="400"/>
              </a:spcAft>
              <a:buFont typeface="+mj-lt"/>
              <a:buAutoNum type="arabicPeriod"/>
            </a:pPr>
            <a:r>
              <a:rPr lang="en-GB" sz="1400" b="1" dirty="0">
                <a:solidFill>
                  <a:schemeClr val="accent3"/>
                </a:solidFill>
              </a:rPr>
              <a:t>Embed a </a:t>
            </a:r>
            <a:r>
              <a:rPr lang="en-GB" sz="1400" b="1" dirty="0" err="1">
                <a:solidFill>
                  <a:schemeClr val="accent3"/>
                </a:solidFill>
              </a:rPr>
              <a:t>rCBDC</a:t>
            </a:r>
            <a:r>
              <a:rPr lang="en-GB" sz="1400" b="1" dirty="0">
                <a:solidFill>
                  <a:schemeClr val="accent3"/>
                </a:solidFill>
              </a:rPr>
              <a:t> wallet provider</a:t>
            </a:r>
            <a:r>
              <a:rPr lang="en-GB" sz="1400" dirty="0">
                <a:solidFill>
                  <a:schemeClr val="accent3"/>
                </a:solidFill>
              </a:rPr>
              <a:t> </a:t>
            </a:r>
            <a:r>
              <a:rPr lang="en-GB" sz="1400" b="1" dirty="0">
                <a:solidFill>
                  <a:schemeClr val="accent3"/>
                </a:solidFill>
              </a:rPr>
              <a:t>in the bank’s channels</a:t>
            </a:r>
            <a:r>
              <a:rPr lang="en-GB" sz="1400" dirty="0">
                <a:solidFill>
                  <a:schemeClr val="tx1"/>
                </a:solidFill>
              </a:rPr>
              <a:t>.</a:t>
            </a:r>
            <a:r>
              <a:rPr lang="en-GB" sz="1400" b="1" dirty="0">
                <a:solidFill>
                  <a:schemeClr val="tx1"/>
                </a:solidFill>
              </a:rPr>
              <a:t> </a:t>
            </a:r>
            <a:r>
              <a:rPr lang="en-GB" sz="1400" dirty="0">
                <a:solidFill>
                  <a:schemeClr val="tx1"/>
                </a:solidFill>
              </a:rPr>
              <a:t>Co-create the proposition with a partner, using an extension of open banking to digital currencies.</a:t>
            </a:r>
            <a:endParaRPr lang="en-GB" sz="1400" b="1" dirty="0">
              <a:solidFill>
                <a:schemeClr val="tx1"/>
              </a:solidFill>
            </a:endParaRPr>
          </a:p>
          <a:p>
            <a:pPr marL="342900" indent="-342900">
              <a:spcAft>
                <a:spcPts val="400"/>
              </a:spcAft>
              <a:buFont typeface="+mj-lt"/>
              <a:buAutoNum type="arabicPeriod"/>
            </a:pPr>
            <a:r>
              <a:rPr lang="en-GB" sz="1400" b="1" dirty="0">
                <a:solidFill>
                  <a:schemeClr val="accent3"/>
                </a:solidFill>
              </a:rPr>
              <a:t>Use a market utility</a:t>
            </a:r>
            <a:r>
              <a:rPr lang="en-GB" sz="1400" dirty="0">
                <a:solidFill>
                  <a:schemeClr val="accent3"/>
                </a:solidFill>
              </a:rPr>
              <a:t>. </a:t>
            </a:r>
            <a:r>
              <a:rPr lang="en-GB" sz="1400" dirty="0">
                <a:solidFill>
                  <a:schemeClr val="tx1"/>
                </a:solidFill>
              </a:rPr>
              <a:t>Leverage a market solution through a SaaS white-label model to de-risk the upfront investment while the business case is unproven.</a:t>
            </a:r>
          </a:p>
        </p:txBody>
      </p:sp>
      <p:sp>
        <p:nvSpPr>
          <p:cNvPr id="13" name="Text Placeholder 12">
            <a:extLst>
              <a:ext uri="{FF2B5EF4-FFF2-40B4-BE49-F238E27FC236}">
                <a16:creationId xmlns:a16="http://schemas.microsoft.com/office/drawing/2014/main" id="{983A253F-6976-B15B-711F-5B791DFD8EBA}"/>
              </a:ext>
            </a:extLst>
          </p:cNvPr>
          <p:cNvSpPr>
            <a:spLocks noGrp="1"/>
          </p:cNvSpPr>
          <p:nvPr>
            <p:ph type="body" sz="quarter" idx="13"/>
          </p:nvPr>
        </p:nvSpPr>
        <p:spPr>
          <a:xfrm>
            <a:off x="8056873" y="2427361"/>
            <a:ext cx="3508157" cy="3764311"/>
          </a:xfrm>
        </p:spPr>
        <p:txBody>
          <a:bodyPr rIns="0"/>
          <a:lstStyle/>
          <a:p>
            <a:pPr marL="342900" indent="-342900">
              <a:spcAft>
                <a:spcPts val="400"/>
              </a:spcAft>
              <a:buFont typeface="+mj-lt"/>
              <a:buAutoNum type="arabicPeriod"/>
            </a:pPr>
            <a:r>
              <a:rPr lang="en-GB" sz="1400" b="1" dirty="0">
                <a:solidFill>
                  <a:schemeClr val="accent3"/>
                </a:solidFill>
                <a:latin typeface="+mn-lt"/>
              </a:rPr>
              <a:t>Refine the digital currency strategy</a:t>
            </a:r>
            <a:r>
              <a:rPr lang="en-GB" sz="1400" b="1" dirty="0">
                <a:solidFill>
                  <a:schemeClr val="tx1"/>
                </a:solidFill>
                <a:latin typeface="+mn-lt"/>
              </a:rPr>
              <a:t> </a:t>
            </a:r>
            <a:r>
              <a:rPr lang="en-GB" sz="1400" kern="0" dirty="0">
                <a:latin typeface="+mn-lt"/>
              </a:rPr>
              <a:t>and assess how a retail digital currency proposition fits into the overall strategy (e.g., assess the business case and the target operating model).</a:t>
            </a:r>
          </a:p>
          <a:p>
            <a:pPr marL="342900" indent="-342900">
              <a:spcAft>
                <a:spcPts val="400"/>
              </a:spcAft>
              <a:buFont typeface="+mj-lt"/>
              <a:buAutoNum type="arabicPeriod"/>
            </a:pPr>
            <a:r>
              <a:rPr lang="en-GB" sz="1400" b="1" dirty="0">
                <a:solidFill>
                  <a:schemeClr val="accent3"/>
                </a:solidFill>
                <a:latin typeface="+mn-lt"/>
              </a:rPr>
              <a:t>Engage with the central bank</a:t>
            </a:r>
            <a:r>
              <a:rPr lang="en-GB" sz="1400" dirty="0">
                <a:solidFill>
                  <a:schemeClr val="tx1"/>
                </a:solidFill>
                <a:latin typeface="+mn-lt"/>
              </a:rPr>
              <a:t> to mitigate the impact to the business model. In addition, retail banks can steer the </a:t>
            </a:r>
            <a:r>
              <a:rPr lang="en-GB" sz="1400" dirty="0" err="1">
                <a:solidFill>
                  <a:schemeClr val="tx1"/>
                </a:solidFill>
                <a:latin typeface="+mn-lt"/>
              </a:rPr>
              <a:t>rCBDC</a:t>
            </a:r>
            <a:r>
              <a:rPr lang="en-GB" sz="1400" dirty="0">
                <a:solidFill>
                  <a:schemeClr val="tx1"/>
                </a:solidFill>
                <a:latin typeface="+mn-lt"/>
              </a:rPr>
              <a:t> design to ensure that customer and business pain points are addressed.</a:t>
            </a:r>
          </a:p>
          <a:p>
            <a:pPr marL="342900" indent="-342900">
              <a:spcAft>
                <a:spcPts val="400"/>
              </a:spcAft>
              <a:buFont typeface="+mj-lt"/>
              <a:buAutoNum type="arabicPeriod"/>
            </a:pPr>
            <a:r>
              <a:rPr lang="en-GB" sz="1400" b="1" dirty="0">
                <a:solidFill>
                  <a:schemeClr val="accent3"/>
                </a:solidFill>
                <a:latin typeface="+mn-lt"/>
              </a:rPr>
              <a:t>Start to integrate and experiment </a:t>
            </a:r>
            <a:r>
              <a:rPr lang="en-GB" sz="1400" dirty="0">
                <a:solidFill>
                  <a:schemeClr val="tx1"/>
                </a:solidFill>
                <a:latin typeface="+mn-lt"/>
              </a:rPr>
              <a:t>with digital currency solutions, and build the capability for the future.</a:t>
            </a:r>
          </a:p>
        </p:txBody>
      </p:sp>
      <p:sp>
        <p:nvSpPr>
          <p:cNvPr id="8" name="Slide Number Placeholder 7">
            <a:extLst>
              <a:ext uri="{FF2B5EF4-FFF2-40B4-BE49-F238E27FC236}">
                <a16:creationId xmlns:a16="http://schemas.microsoft.com/office/drawing/2014/main" id="{47E27F8E-81D9-D9C9-0ADC-1524BF6501A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CR" sz="800" b="0" i="0" u="none" strike="noStrike" kern="1200" cap="none" spc="0" normalizeH="0" baseline="0" noProof="0" smtClean="0">
                <a:ln>
                  <a:noFill/>
                </a:ln>
                <a:solidFill>
                  <a:srgbClr val="FFFFFF">
                    <a:lumMod val="50000"/>
                  </a:srgbClr>
                </a:solidFill>
                <a:effectLst/>
                <a:uLnTx/>
                <a:uFillTx/>
                <a:latin typeface="Graphik"/>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R" sz="800" b="0" i="0" u="none" strike="noStrike" kern="1200" cap="none" spc="0" normalizeH="0" baseline="0" noProof="0">
              <a:ln>
                <a:noFill/>
              </a:ln>
              <a:solidFill>
                <a:srgbClr val="FFFFFF">
                  <a:lumMod val="50000"/>
                </a:srgbClr>
              </a:solidFill>
              <a:effectLst/>
              <a:uLnTx/>
              <a:uFillTx/>
              <a:latin typeface="Graphik"/>
              <a:ea typeface="+mn-ea"/>
              <a:cs typeface="Arial" charset="0"/>
            </a:endParaRPr>
          </a:p>
        </p:txBody>
      </p:sp>
      <p:sp>
        <p:nvSpPr>
          <p:cNvPr id="9" name="Footer Placeholder 8">
            <a:extLst>
              <a:ext uri="{FF2B5EF4-FFF2-40B4-BE49-F238E27FC236}">
                <a16:creationId xmlns:a16="http://schemas.microsoft.com/office/drawing/2014/main" id="{36BFF040-14C6-1799-626F-44E38C1EEF7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Graphik Regular" panose="020B0503030202060203" pitchFamily="34" charset="-18"/>
                <a:ea typeface="+mn-ea"/>
                <a:cs typeface="+mn-cs"/>
              </a:rPr>
              <a:t>Copyright © 202</a:t>
            </a:r>
            <a:r>
              <a:rPr kumimoji="0" lang="en-GB" sz="800" b="0" i="0" u="none" strike="noStrike" kern="1200" cap="none" spc="0" normalizeH="0" baseline="0" noProof="0">
                <a:ln>
                  <a:noFill/>
                </a:ln>
                <a:solidFill>
                  <a:srgbClr val="FFFFFF">
                    <a:lumMod val="50000"/>
                  </a:srgbClr>
                </a:solidFill>
                <a:effectLst/>
                <a:uLnTx/>
                <a:uFillTx/>
                <a:latin typeface="Graphik Regular" panose="020B0503030202060203" pitchFamily="34" charset="-18"/>
                <a:ea typeface="+mn-ea"/>
                <a:cs typeface="+mn-cs"/>
              </a:rPr>
              <a:t>3</a:t>
            </a:r>
            <a:r>
              <a:rPr kumimoji="0" lang="en-US" sz="800" b="0" i="0" u="none" strike="noStrike" kern="1200" cap="none" spc="0" normalizeH="0" baseline="0" noProof="0">
                <a:ln>
                  <a:noFill/>
                </a:ln>
                <a:solidFill>
                  <a:srgbClr val="FFFFFF">
                    <a:lumMod val="50000"/>
                  </a:srgbClr>
                </a:solidFill>
                <a:effectLst/>
                <a:uLnTx/>
                <a:uFillTx/>
                <a:latin typeface="Graphik Regular" panose="020B0503030202060203" pitchFamily="34" charset="-18"/>
                <a:ea typeface="+mn-ea"/>
                <a:cs typeface="+mn-cs"/>
              </a:rPr>
              <a:t> Accenture. All rights reserved.</a:t>
            </a:r>
          </a:p>
        </p:txBody>
      </p:sp>
      <p:sp>
        <p:nvSpPr>
          <p:cNvPr id="3" name="TextBox 2">
            <a:extLst>
              <a:ext uri="{FF2B5EF4-FFF2-40B4-BE49-F238E27FC236}">
                <a16:creationId xmlns:a16="http://schemas.microsoft.com/office/drawing/2014/main" id="{DB78AA9A-207C-05F6-D062-C3ACC2DE1F80}"/>
              </a:ext>
            </a:extLst>
          </p:cNvPr>
          <p:cNvSpPr txBox="1"/>
          <p:nvPr/>
        </p:nvSpPr>
        <p:spPr>
          <a:xfrm>
            <a:off x="8056800" y="2017820"/>
            <a:ext cx="3508157" cy="322781"/>
          </a:xfrm>
          <a:prstGeom prst="rect">
            <a:avLst/>
          </a:prstGeom>
          <a:solidFill>
            <a:schemeClr val="accent2"/>
          </a:solidFill>
          <a:ln>
            <a:noFill/>
          </a:ln>
        </p:spPr>
        <p:txBody>
          <a:bodyPr lIns="0" tIns="0" rIns="0" bIns="0" anchor="ctr"/>
          <a:lstStyle>
            <a:defPPr>
              <a:defRPr lang="en-US"/>
            </a:defPPr>
            <a:lvl1pPr marR="0" lvl="0" indent="0" algn="ctr" defTabSz="228463" fontAlgn="auto">
              <a:lnSpc>
                <a:spcPct val="120000"/>
              </a:lnSpc>
              <a:spcBef>
                <a:spcPts val="0"/>
              </a:spcBef>
              <a:spcAft>
                <a:spcPts val="1200"/>
              </a:spcAft>
              <a:buClrTx/>
              <a:buSzTx/>
              <a:buFont typeface="Graphik" panose="020B0604020202020204" pitchFamily="34" charset="0"/>
              <a:buNone/>
              <a:tabLst/>
              <a:defRPr kumimoji="0" sz="1400" b="1" i="0" u="none" strike="noStrike" kern="0" cap="none" spc="0" normalizeH="0" baseline="0">
                <a:ln>
                  <a:noFill/>
                </a:ln>
                <a:solidFill>
                  <a:schemeClr val="bg1"/>
                </a:solidFill>
                <a:effectLst/>
                <a:uLnTx/>
                <a:uFillTx/>
                <a:latin typeface="Graphik"/>
              </a:defRPr>
            </a:lvl1pPr>
            <a:lvl2pPr marL="0" indent="0" defTabSz="228463">
              <a:lnSpc>
                <a:spcPct val="120000"/>
              </a:lnSpc>
              <a:spcBef>
                <a:spcPts val="0"/>
              </a:spcBef>
              <a:spcAft>
                <a:spcPts val="600"/>
              </a:spcAft>
              <a:buClrTx/>
              <a:buFont typeface="Arial" panose="020B0604020202020204" pitchFamily="34" charset="0"/>
              <a:buNone/>
              <a:defRPr sz="1200" b="0" kern="0" spc="0">
                <a:solidFill>
                  <a:srgbClr val="000000"/>
                </a:solidFill>
              </a:defRPr>
            </a:lvl2pPr>
            <a:lvl3pPr marL="182526" indent="-182526" defTabSz="228463">
              <a:lnSpc>
                <a:spcPct val="120000"/>
              </a:lnSpc>
              <a:spcBef>
                <a:spcPts val="0"/>
              </a:spcBef>
              <a:spcAft>
                <a:spcPts val="600"/>
              </a:spcAft>
              <a:buFont typeface="Arial" panose="020B0604020202020204" pitchFamily="34" charset="0"/>
              <a:buChar char="•"/>
              <a:defRPr sz="1200" spc="0"/>
            </a:lvl3pPr>
            <a:lvl4pPr marL="353942" indent="-171416" defTabSz="228463">
              <a:lnSpc>
                <a:spcPct val="120000"/>
              </a:lnSpc>
              <a:spcBef>
                <a:spcPts val="0"/>
              </a:spcBef>
              <a:spcAft>
                <a:spcPts val="600"/>
              </a:spcAft>
              <a:buSzPct val="70000"/>
              <a:buFont typeface="Graphik Light" panose="020B0403030202060203" pitchFamily="34" charset="-18"/>
              <a:buChar char="–"/>
              <a:defRPr sz="1200" spc="0"/>
            </a:lvl4pPr>
            <a:lvl5pPr marL="536468" indent="-182526" defTabSz="228463">
              <a:lnSpc>
                <a:spcPct val="120000"/>
              </a:lnSpc>
              <a:spcBef>
                <a:spcPts val="0"/>
              </a:spcBef>
              <a:spcAft>
                <a:spcPts val="600"/>
              </a:spcAft>
              <a:buFont typeface="Graphik" panose="020B0503030202060203" pitchFamily="34" charset="-18"/>
              <a:buChar char="|"/>
              <a:defRPr sz="1050" spc="0"/>
            </a:lvl5pPr>
            <a:lvl6pPr marL="11107" indent="0" defTabSz="228463">
              <a:lnSpc>
                <a:spcPct val="90000"/>
              </a:lnSpc>
              <a:spcBef>
                <a:spcPts val="0"/>
              </a:spcBef>
              <a:spcAft>
                <a:spcPts val="600"/>
              </a:spcAft>
              <a:buFont typeface="Graphik" panose="020B0503030202060203" pitchFamily="34" charset="0"/>
              <a:buNone/>
              <a:tabLst/>
              <a:defRPr sz="1200"/>
            </a:lvl6pPr>
            <a:lvl7pPr marL="0" indent="0" defTabSz="228463">
              <a:lnSpc>
                <a:spcPct val="90000"/>
              </a:lnSpc>
              <a:spcBef>
                <a:spcPts val="0"/>
              </a:spcBef>
              <a:spcAft>
                <a:spcPts val="600"/>
              </a:spcAft>
              <a:buFont typeface="Graphik" panose="020B0604020202020204" pitchFamily="34" charset="0"/>
              <a:buNone/>
              <a:defRPr sz="1050"/>
            </a:lvl7pPr>
            <a:lvl8pPr marL="0" indent="0" defTabSz="228463">
              <a:lnSpc>
                <a:spcPct val="90000"/>
              </a:lnSpc>
              <a:spcBef>
                <a:spcPts val="0"/>
              </a:spcBef>
              <a:spcAft>
                <a:spcPts val="600"/>
              </a:spcAft>
              <a:buFont typeface="Graphik" panose="020B0604020202020204" pitchFamily="34" charset="0"/>
              <a:buNone/>
              <a:defRPr sz="900" b="1"/>
            </a:lvl8pPr>
            <a:lvl9pPr marL="0" indent="0" defTabSz="228463">
              <a:lnSpc>
                <a:spcPct val="90000"/>
              </a:lnSpc>
              <a:spcBef>
                <a:spcPts val="0"/>
              </a:spcBef>
              <a:spcAft>
                <a:spcPts val="600"/>
              </a:spcAft>
              <a:buFont typeface="Graphik" panose="020B0604020202020204" pitchFamily="34" charset="0"/>
              <a:buNone/>
              <a:defRPr sz="800">
                <a:solidFill>
                  <a:schemeClr val="tx2"/>
                </a:solidFill>
              </a:defRPr>
            </a:lvl9pPr>
          </a:lstStyle>
          <a:p>
            <a:pPr marL="0" marR="0" lvl="0" indent="0" algn="ctr" defTabSz="228463" rtl="0" eaLnBrk="1" fontAlgn="auto" latinLnBrk="0" hangingPunct="1">
              <a:lnSpc>
                <a:spcPct val="120000"/>
              </a:lnSpc>
              <a:spcBef>
                <a:spcPts val="0"/>
              </a:spcBef>
              <a:spcAft>
                <a:spcPts val="1200"/>
              </a:spcAft>
              <a:buClrTx/>
              <a:buSzTx/>
              <a:buFont typeface="Graphik" panose="020B0604020202020204" pitchFamily="34" charset="0"/>
              <a:buNone/>
              <a:tabLst/>
              <a:defRPr/>
            </a:pPr>
            <a:r>
              <a:rPr kumimoji="0" lang="en-GB" sz="1400" b="1" i="0" u="none" strike="noStrike" kern="0" cap="none" spc="0" normalizeH="0" baseline="0" noProof="0" dirty="0">
                <a:ln>
                  <a:noFill/>
                </a:ln>
                <a:solidFill>
                  <a:srgbClr val="FFFFFF"/>
                </a:solidFill>
                <a:effectLst/>
                <a:uLnTx/>
                <a:uFillTx/>
                <a:latin typeface="Graphik"/>
                <a:ea typeface="+mn-ea"/>
                <a:cs typeface="+mn-cs"/>
              </a:rPr>
              <a:t>What can banks do now?</a:t>
            </a:r>
          </a:p>
        </p:txBody>
      </p:sp>
      <p:sp>
        <p:nvSpPr>
          <p:cNvPr id="5" name="TextBox 4">
            <a:extLst>
              <a:ext uri="{FF2B5EF4-FFF2-40B4-BE49-F238E27FC236}">
                <a16:creationId xmlns:a16="http://schemas.microsoft.com/office/drawing/2014/main" id="{BA469E31-2AA3-05E2-D56B-5CE8D6AC2E13}"/>
              </a:ext>
            </a:extLst>
          </p:cNvPr>
          <p:cNvSpPr txBox="1"/>
          <p:nvPr/>
        </p:nvSpPr>
        <p:spPr>
          <a:xfrm>
            <a:off x="4330799" y="2017820"/>
            <a:ext cx="3510000" cy="322781"/>
          </a:xfrm>
          <a:prstGeom prst="rect">
            <a:avLst/>
          </a:prstGeom>
          <a:solidFill>
            <a:schemeClr val="accent2"/>
          </a:solidFill>
          <a:ln>
            <a:noFill/>
          </a:ln>
        </p:spPr>
        <p:txBody>
          <a:bodyPr lIns="0" tIns="0" rIns="0" bIns="0" anchor="ctr"/>
          <a:lstStyle>
            <a:defPPr>
              <a:defRPr lang="en-US"/>
            </a:defPPr>
            <a:lvl1pPr marR="0" lvl="0" indent="0" algn="ctr" defTabSz="228463" fontAlgn="auto">
              <a:lnSpc>
                <a:spcPct val="120000"/>
              </a:lnSpc>
              <a:spcBef>
                <a:spcPts val="0"/>
              </a:spcBef>
              <a:spcAft>
                <a:spcPts val="1200"/>
              </a:spcAft>
              <a:buClrTx/>
              <a:buSzTx/>
              <a:buFont typeface="Graphik" panose="020B0604020202020204" pitchFamily="34" charset="0"/>
              <a:buNone/>
              <a:tabLst/>
              <a:defRPr kumimoji="0" sz="1400" b="1" i="0" u="none" strike="noStrike" kern="0" cap="none" spc="0" normalizeH="0" baseline="0">
                <a:ln>
                  <a:noFill/>
                </a:ln>
                <a:solidFill>
                  <a:schemeClr val="bg1"/>
                </a:solidFill>
                <a:effectLst/>
                <a:uLnTx/>
                <a:uFillTx/>
                <a:latin typeface="Graphik"/>
              </a:defRPr>
            </a:lvl1pPr>
            <a:lvl2pPr marL="0" indent="0" defTabSz="228463">
              <a:lnSpc>
                <a:spcPct val="120000"/>
              </a:lnSpc>
              <a:spcBef>
                <a:spcPts val="0"/>
              </a:spcBef>
              <a:spcAft>
                <a:spcPts val="600"/>
              </a:spcAft>
              <a:buClrTx/>
              <a:buFont typeface="Arial" panose="020B0604020202020204" pitchFamily="34" charset="0"/>
              <a:buNone/>
              <a:defRPr sz="1200" b="0" kern="0" spc="0">
                <a:solidFill>
                  <a:srgbClr val="000000"/>
                </a:solidFill>
              </a:defRPr>
            </a:lvl2pPr>
            <a:lvl3pPr marL="182526" indent="-182526" defTabSz="228463">
              <a:lnSpc>
                <a:spcPct val="120000"/>
              </a:lnSpc>
              <a:spcBef>
                <a:spcPts val="0"/>
              </a:spcBef>
              <a:spcAft>
                <a:spcPts val="600"/>
              </a:spcAft>
              <a:buFont typeface="Arial" panose="020B0604020202020204" pitchFamily="34" charset="0"/>
              <a:buChar char="•"/>
              <a:defRPr sz="1200" spc="0"/>
            </a:lvl3pPr>
            <a:lvl4pPr marL="353942" indent="-171416" defTabSz="228463">
              <a:lnSpc>
                <a:spcPct val="120000"/>
              </a:lnSpc>
              <a:spcBef>
                <a:spcPts val="0"/>
              </a:spcBef>
              <a:spcAft>
                <a:spcPts val="600"/>
              </a:spcAft>
              <a:buSzPct val="70000"/>
              <a:buFont typeface="Graphik Light" panose="020B0403030202060203" pitchFamily="34" charset="-18"/>
              <a:buChar char="–"/>
              <a:defRPr sz="1200" spc="0"/>
            </a:lvl4pPr>
            <a:lvl5pPr marL="536468" indent="-182526" defTabSz="228463">
              <a:lnSpc>
                <a:spcPct val="120000"/>
              </a:lnSpc>
              <a:spcBef>
                <a:spcPts val="0"/>
              </a:spcBef>
              <a:spcAft>
                <a:spcPts val="600"/>
              </a:spcAft>
              <a:buFont typeface="Graphik" panose="020B0503030202060203" pitchFamily="34" charset="-18"/>
              <a:buChar char="|"/>
              <a:defRPr sz="1050" spc="0"/>
            </a:lvl5pPr>
            <a:lvl6pPr marL="11107" indent="0" defTabSz="228463">
              <a:lnSpc>
                <a:spcPct val="90000"/>
              </a:lnSpc>
              <a:spcBef>
                <a:spcPts val="0"/>
              </a:spcBef>
              <a:spcAft>
                <a:spcPts val="600"/>
              </a:spcAft>
              <a:buFont typeface="Graphik" panose="020B0503030202060203" pitchFamily="34" charset="0"/>
              <a:buNone/>
              <a:tabLst/>
              <a:defRPr sz="1200"/>
            </a:lvl6pPr>
            <a:lvl7pPr marL="0" indent="0" defTabSz="228463">
              <a:lnSpc>
                <a:spcPct val="90000"/>
              </a:lnSpc>
              <a:spcBef>
                <a:spcPts val="0"/>
              </a:spcBef>
              <a:spcAft>
                <a:spcPts val="600"/>
              </a:spcAft>
              <a:buFont typeface="Graphik" panose="020B0604020202020204" pitchFamily="34" charset="0"/>
              <a:buNone/>
              <a:defRPr sz="1050"/>
            </a:lvl7pPr>
            <a:lvl8pPr marL="0" indent="0" defTabSz="228463">
              <a:lnSpc>
                <a:spcPct val="90000"/>
              </a:lnSpc>
              <a:spcBef>
                <a:spcPts val="0"/>
              </a:spcBef>
              <a:spcAft>
                <a:spcPts val="600"/>
              </a:spcAft>
              <a:buFont typeface="Graphik" panose="020B0604020202020204" pitchFamily="34" charset="0"/>
              <a:buNone/>
              <a:defRPr sz="900" b="1"/>
            </a:lvl8pPr>
            <a:lvl9pPr marL="0" indent="0" defTabSz="228463">
              <a:lnSpc>
                <a:spcPct val="90000"/>
              </a:lnSpc>
              <a:spcBef>
                <a:spcPts val="0"/>
              </a:spcBef>
              <a:spcAft>
                <a:spcPts val="600"/>
              </a:spcAft>
              <a:buFont typeface="Graphik" panose="020B0604020202020204" pitchFamily="34" charset="0"/>
              <a:buNone/>
              <a:defRPr sz="800">
                <a:solidFill>
                  <a:schemeClr val="tx2"/>
                </a:solidFill>
              </a:defRPr>
            </a:lvl9pPr>
          </a:lstStyle>
          <a:p>
            <a:pPr marL="0" marR="0" lvl="0" indent="0" algn="ctr" defTabSz="228463" rtl="0" eaLnBrk="1" fontAlgn="auto" latinLnBrk="0" hangingPunct="1">
              <a:lnSpc>
                <a:spcPct val="120000"/>
              </a:lnSpc>
              <a:spcBef>
                <a:spcPts val="0"/>
              </a:spcBef>
              <a:spcAft>
                <a:spcPts val="1200"/>
              </a:spcAft>
              <a:buClrTx/>
              <a:buSzTx/>
              <a:buFont typeface="Graphik" panose="020B0604020202020204" pitchFamily="34" charset="0"/>
              <a:buNone/>
              <a:tabLst/>
              <a:defRPr/>
            </a:pPr>
            <a:r>
              <a:rPr kumimoji="0" lang="en-GB" sz="1400" b="1" i="0" u="none" strike="noStrike" kern="0" cap="none" spc="0" normalizeH="0" baseline="0" noProof="0">
                <a:ln>
                  <a:noFill/>
                </a:ln>
                <a:solidFill>
                  <a:srgbClr val="FFFFFF"/>
                </a:solidFill>
                <a:effectLst/>
                <a:uLnTx/>
                <a:uFillTx/>
                <a:latin typeface="Graphik"/>
                <a:ea typeface="+mn-ea"/>
                <a:cs typeface="+mn-cs"/>
              </a:rPr>
              <a:t>Archetypes of strategic plays</a:t>
            </a:r>
          </a:p>
        </p:txBody>
      </p:sp>
      <p:sp>
        <p:nvSpPr>
          <p:cNvPr id="7" name="TextBox 6">
            <a:extLst>
              <a:ext uri="{FF2B5EF4-FFF2-40B4-BE49-F238E27FC236}">
                <a16:creationId xmlns:a16="http://schemas.microsoft.com/office/drawing/2014/main" id="{0E34ED21-9F1E-3F9F-211F-674EB05177C1}"/>
              </a:ext>
            </a:extLst>
          </p:cNvPr>
          <p:cNvSpPr txBox="1"/>
          <p:nvPr/>
        </p:nvSpPr>
        <p:spPr>
          <a:xfrm>
            <a:off x="620956" y="2017819"/>
            <a:ext cx="3510000" cy="324000"/>
          </a:xfrm>
          <a:prstGeom prst="rect">
            <a:avLst/>
          </a:prstGeom>
          <a:solidFill>
            <a:schemeClr val="accent2"/>
          </a:solidFill>
          <a:ln>
            <a:noFill/>
          </a:ln>
        </p:spPr>
        <p:txBody>
          <a:bodyPr lIns="0" tIns="0" rIns="0" bIns="0" anchor="ctr"/>
          <a:lstStyle>
            <a:defPPr>
              <a:defRPr lang="en-US"/>
            </a:defPPr>
            <a:lvl1pPr marR="0" lvl="0" indent="0" algn="ctr" defTabSz="228463" fontAlgn="auto">
              <a:lnSpc>
                <a:spcPct val="120000"/>
              </a:lnSpc>
              <a:spcBef>
                <a:spcPts val="0"/>
              </a:spcBef>
              <a:spcAft>
                <a:spcPts val="1200"/>
              </a:spcAft>
              <a:buClrTx/>
              <a:buSzTx/>
              <a:buFont typeface="Graphik" panose="020B0604020202020204" pitchFamily="34" charset="0"/>
              <a:buNone/>
              <a:tabLst/>
              <a:defRPr kumimoji="0" sz="1100" b="1" i="0" u="none" strike="noStrike" kern="0" cap="none" spc="0" normalizeH="0" baseline="0">
                <a:ln>
                  <a:noFill/>
                </a:ln>
                <a:solidFill>
                  <a:schemeClr val="bg1"/>
                </a:solidFill>
                <a:effectLst/>
                <a:uLnTx/>
                <a:uFillTx/>
                <a:latin typeface="Graphik"/>
              </a:defRPr>
            </a:lvl1pPr>
            <a:lvl2pPr marL="0" indent="0" defTabSz="228463">
              <a:lnSpc>
                <a:spcPct val="120000"/>
              </a:lnSpc>
              <a:spcBef>
                <a:spcPts val="0"/>
              </a:spcBef>
              <a:spcAft>
                <a:spcPts val="600"/>
              </a:spcAft>
              <a:buClrTx/>
              <a:buFont typeface="Arial" panose="020B0604020202020204" pitchFamily="34" charset="0"/>
              <a:buNone/>
              <a:defRPr sz="1200" b="0" kern="0" spc="0">
                <a:solidFill>
                  <a:srgbClr val="000000"/>
                </a:solidFill>
              </a:defRPr>
            </a:lvl2pPr>
            <a:lvl3pPr marL="182526" indent="-182526" defTabSz="228463">
              <a:lnSpc>
                <a:spcPct val="120000"/>
              </a:lnSpc>
              <a:spcBef>
                <a:spcPts val="0"/>
              </a:spcBef>
              <a:spcAft>
                <a:spcPts val="600"/>
              </a:spcAft>
              <a:buFont typeface="Arial" panose="020B0604020202020204" pitchFamily="34" charset="0"/>
              <a:buChar char="•"/>
              <a:defRPr sz="1200" spc="0"/>
            </a:lvl3pPr>
            <a:lvl4pPr marL="353942" indent="-171416" defTabSz="228463">
              <a:lnSpc>
                <a:spcPct val="120000"/>
              </a:lnSpc>
              <a:spcBef>
                <a:spcPts val="0"/>
              </a:spcBef>
              <a:spcAft>
                <a:spcPts val="600"/>
              </a:spcAft>
              <a:buSzPct val="70000"/>
              <a:buFont typeface="Graphik Light" panose="020B0403030202060203" pitchFamily="34" charset="-18"/>
              <a:buChar char="–"/>
              <a:defRPr sz="1200" spc="0"/>
            </a:lvl4pPr>
            <a:lvl5pPr marL="536468" indent="-182526" defTabSz="228463">
              <a:lnSpc>
                <a:spcPct val="120000"/>
              </a:lnSpc>
              <a:spcBef>
                <a:spcPts val="0"/>
              </a:spcBef>
              <a:spcAft>
                <a:spcPts val="600"/>
              </a:spcAft>
              <a:buFont typeface="Graphik" panose="020B0503030202060203" pitchFamily="34" charset="-18"/>
              <a:buChar char="|"/>
              <a:defRPr sz="1050" spc="0"/>
            </a:lvl5pPr>
            <a:lvl6pPr marL="11107" indent="0" defTabSz="228463">
              <a:lnSpc>
                <a:spcPct val="90000"/>
              </a:lnSpc>
              <a:spcBef>
                <a:spcPts val="0"/>
              </a:spcBef>
              <a:spcAft>
                <a:spcPts val="600"/>
              </a:spcAft>
              <a:buFont typeface="Graphik" panose="020B0503030202060203" pitchFamily="34" charset="0"/>
              <a:buNone/>
              <a:tabLst/>
              <a:defRPr sz="1200"/>
            </a:lvl6pPr>
            <a:lvl7pPr marL="0" indent="0" defTabSz="228463">
              <a:lnSpc>
                <a:spcPct val="90000"/>
              </a:lnSpc>
              <a:spcBef>
                <a:spcPts val="0"/>
              </a:spcBef>
              <a:spcAft>
                <a:spcPts val="600"/>
              </a:spcAft>
              <a:buFont typeface="Graphik" panose="020B0604020202020204" pitchFamily="34" charset="0"/>
              <a:buNone/>
              <a:defRPr sz="1050"/>
            </a:lvl7pPr>
            <a:lvl8pPr marL="0" indent="0" defTabSz="228463">
              <a:lnSpc>
                <a:spcPct val="90000"/>
              </a:lnSpc>
              <a:spcBef>
                <a:spcPts val="0"/>
              </a:spcBef>
              <a:spcAft>
                <a:spcPts val="600"/>
              </a:spcAft>
              <a:buFont typeface="Graphik" panose="020B0604020202020204" pitchFamily="34" charset="0"/>
              <a:buNone/>
              <a:defRPr sz="900" b="1"/>
            </a:lvl8pPr>
            <a:lvl9pPr marL="0" indent="0" defTabSz="228463">
              <a:lnSpc>
                <a:spcPct val="90000"/>
              </a:lnSpc>
              <a:spcBef>
                <a:spcPts val="0"/>
              </a:spcBef>
              <a:spcAft>
                <a:spcPts val="600"/>
              </a:spcAft>
              <a:buFont typeface="Graphik" panose="020B0604020202020204" pitchFamily="34" charset="0"/>
              <a:buNone/>
              <a:defRPr sz="800">
                <a:solidFill>
                  <a:schemeClr val="tx2"/>
                </a:solidFill>
              </a:defRPr>
            </a:lvl9pPr>
          </a:lstStyle>
          <a:p>
            <a:pPr marL="0" marR="0" lvl="0" indent="0" algn="ctr" defTabSz="228463" rtl="0" eaLnBrk="1" fontAlgn="auto" latinLnBrk="0" hangingPunct="1">
              <a:lnSpc>
                <a:spcPct val="120000"/>
              </a:lnSpc>
              <a:spcBef>
                <a:spcPts val="0"/>
              </a:spcBef>
              <a:spcAft>
                <a:spcPts val="1200"/>
              </a:spcAft>
              <a:buClrTx/>
              <a:buSzTx/>
              <a:buFont typeface="Graphik" panose="020B0604020202020204" pitchFamily="34" charset="0"/>
              <a:buNone/>
              <a:tabLst/>
              <a:defRPr/>
            </a:pPr>
            <a:r>
              <a:rPr kumimoji="0" lang="en-GB" sz="1400" b="1" i="0" u="none" strike="noStrike" kern="0" cap="none" spc="0" normalizeH="0" baseline="0" noProof="0">
                <a:ln>
                  <a:noFill/>
                </a:ln>
                <a:solidFill>
                  <a:srgbClr val="FFFFFF"/>
                </a:solidFill>
                <a:effectLst/>
                <a:uLnTx/>
                <a:uFillTx/>
                <a:latin typeface="Graphik"/>
                <a:ea typeface="+mn-ea"/>
                <a:cs typeface="+mn-cs"/>
              </a:rPr>
              <a:t>Value proposition</a:t>
            </a:r>
          </a:p>
        </p:txBody>
      </p:sp>
      <p:sp>
        <p:nvSpPr>
          <p:cNvPr id="16" name="object 6">
            <a:extLst>
              <a:ext uri="{FF2B5EF4-FFF2-40B4-BE49-F238E27FC236}">
                <a16:creationId xmlns:a16="http://schemas.microsoft.com/office/drawing/2014/main" id="{5737C861-E7F6-70BA-D191-23B9804C9545}"/>
              </a:ext>
            </a:extLst>
          </p:cNvPr>
          <p:cNvSpPr txBox="1"/>
          <p:nvPr/>
        </p:nvSpPr>
        <p:spPr>
          <a:xfrm>
            <a:off x="620956" y="6443759"/>
            <a:ext cx="6270241" cy="136576"/>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lang="en-US" sz="800" b="0" i="0" u="none" strike="noStrike" kern="1200" cap="none" spc="-5" normalizeH="0" baseline="0" noProof="0">
                <a:ln>
                  <a:noFill/>
                </a:ln>
                <a:solidFill>
                  <a:prstClr val="black"/>
                </a:solidFill>
                <a:effectLst/>
                <a:uLnTx/>
                <a:uFillTx/>
                <a:latin typeface="Graphik"/>
                <a:ea typeface="+mn-ea"/>
                <a:cs typeface="Arial"/>
              </a:rPr>
              <a:t>Source: </a:t>
            </a:r>
            <a:r>
              <a:rPr kumimoji="0" lang="en-US" sz="800" b="0" i="0" u="none" strike="noStrike" kern="1200" cap="none" spc="-5" normalizeH="0" baseline="0" noProof="0">
                <a:ln>
                  <a:noFill/>
                </a:ln>
                <a:solidFill>
                  <a:prstClr val="black"/>
                </a:solidFill>
                <a:effectLst/>
                <a:uLnTx/>
                <a:uFillTx/>
                <a:latin typeface="Graphik"/>
                <a:ea typeface="+mn-ea"/>
                <a:cs typeface="Arial"/>
                <a:hlinkClick r:id="rId3"/>
              </a:rPr>
              <a:t>(1) BoE consultation on d£</a:t>
            </a:r>
            <a:endParaRPr kumimoji="0" lang="ru-RU" sz="800" b="0" i="0" u="none" strike="noStrike" kern="1200" cap="none" spc="0" normalizeH="0" baseline="0" noProof="0">
              <a:ln>
                <a:noFill/>
              </a:ln>
              <a:solidFill>
                <a:srgbClr val="FF0000"/>
              </a:solidFill>
              <a:effectLst/>
              <a:uLnTx/>
              <a:uFillTx/>
              <a:latin typeface="+mj-lt"/>
              <a:ea typeface="+mn-ea"/>
              <a:cs typeface="Arial"/>
            </a:endParaRPr>
          </a:p>
        </p:txBody>
      </p:sp>
      <p:sp>
        <p:nvSpPr>
          <p:cNvPr id="2" name="Text Placeholder 5">
            <a:extLst>
              <a:ext uri="{FF2B5EF4-FFF2-40B4-BE49-F238E27FC236}">
                <a16:creationId xmlns:a16="http://schemas.microsoft.com/office/drawing/2014/main" id="{BA5C94CE-A3FC-DC11-FA7A-13F50CC8EF2B}"/>
              </a:ext>
            </a:extLst>
          </p:cNvPr>
          <p:cNvSpPr txBox="1">
            <a:spLocks/>
          </p:cNvSpPr>
          <p:nvPr/>
        </p:nvSpPr>
        <p:spPr>
          <a:xfrm>
            <a:off x="352910" y="248093"/>
            <a:ext cx="11209241" cy="547703"/>
          </a:xfrm>
          <a:prstGeom prst="rect">
            <a:avLst/>
          </a:prstGeom>
        </p:spPr>
        <p:txBody>
          <a:bodyPr lIns="0" tIns="0" rIns="0" bIns="0" anchor="t"/>
          <a:lstStyle>
            <a:lvl1pPr marL="0" indent="0" algn="l" defTabSz="228463" rtl="0" eaLnBrk="1" latinLnBrk="0" hangingPunct="1">
              <a:lnSpc>
                <a:spcPct val="100000"/>
              </a:lnSpc>
              <a:spcBef>
                <a:spcPts val="0"/>
              </a:spcBef>
              <a:spcAft>
                <a:spcPts val="600"/>
              </a:spcAft>
              <a:buFont typeface="Graphik" panose="020B0604020202020204" pitchFamily="34" charset="0"/>
              <a:buNone/>
              <a:defRPr sz="3998"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pPr marL="0" marR="0" lvl="0" indent="0" algn="l" defTabSz="228463" rtl="0" eaLnBrk="1" fontAlgn="auto" latinLnBrk="0" hangingPunct="1">
              <a:lnSpc>
                <a:spcPct val="100000"/>
              </a:lnSpc>
              <a:spcBef>
                <a:spcPts val="0"/>
              </a:spcBef>
              <a:spcAft>
                <a:spcPts val="600"/>
              </a:spcAft>
              <a:buClrTx/>
              <a:buSzTx/>
              <a:buFont typeface="Graphik" panose="020B0604020202020204" pitchFamily="34" charset="0"/>
              <a:buNone/>
              <a:tabLst/>
              <a:defRPr/>
            </a:pPr>
            <a:r>
              <a:rPr lang="en-GB" sz="3200" b="1" dirty="0">
                <a:solidFill>
                  <a:srgbClr val="000000"/>
                </a:solidFill>
                <a:latin typeface="Graphik" panose="020B0503030202060203" pitchFamily="34" charset="0"/>
                <a:ea typeface="+mj-ea"/>
                <a:cs typeface="+mj-cs"/>
              </a:rPr>
              <a:t>How could retail banks leverage the arrival of a digital euro?</a:t>
            </a:r>
          </a:p>
        </p:txBody>
      </p:sp>
      <p:sp>
        <p:nvSpPr>
          <p:cNvPr id="4" name="Text Placeholder 6">
            <a:extLst>
              <a:ext uri="{FF2B5EF4-FFF2-40B4-BE49-F238E27FC236}">
                <a16:creationId xmlns:a16="http://schemas.microsoft.com/office/drawing/2014/main" id="{43382C3D-44D9-8ECF-2B0A-4C74E4541F79}"/>
              </a:ext>
            </a:extLst>
          </p:cNvPr>
          <p:cNvSpPr txBox="1">
            <a:spLocks/>
          </p:cNvSpPr>
          <p:nvPr/>
        </p:nvSpPr>
        <p:spPr>
          <a:xfrm>
            <a:off x="352910" y="1279284"/>
            <a:ext cx="11366363" cy="612491"/>
          </a:xfrm>
          <a:prstGeom prst="rect">
            <a:avLst/>
          </a:prstGeom>
        </p:spPr>
        <p:txBody>
          <a:bodyPr/>
          <a:lstStyle>
            <a:lvl1pPr marL="0" indent="0" algn="l" defTabSz="228463" rtl="0" eaLnBrk="1" latinLnBrk="0" hangingPunct="1">
              <a:lnSpc>
                <a:spcPct val="100000"/>
              </a:lnSpc>
              <a:spcBef>
                <a:spcPts val="0"/>
              </a:spcBef>
              <a:spcAft>
                <a:spcPts val="600"/>
              </a:spcAft>
              <a:buFont typeface="Graphik" panose="020B0604020202020204" pitchFamily="34" charset="0"/>
              <a:buNone/>
              <a:defRPr sz="1999"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r>
              <a:rPr lang="en-GB"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Retail banks can progress with strategic analysis and “no-regrets” experimentation while central banks proceed with the decision of launching a retail CBDC (</a:t>
            </a:r>
            <a:r>
              <a:rPr lang="en-GB" sz="1600" b="1" dirty="0" err="1">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rCBDC</a:t>
            </a:r>
            <a:r>
              <a:rPr lang="en-GB"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a:t>
            </a:r>
          </a:p>
        </p:txBody>
      </p:sp>
    </p:spTree>
    <p:extLst>
      <p:ext uri="{BB962C8B-B14F-4D97-AF65-F5344CB8AC3E}">
        <p14:creationId xmlns:p14="http://schemas.microsoft.com/office/powerpoint/2010/main" val="2247333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16F38A-AFBC-48F1-9B82-BC5BF1B8A09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Object 3" hidden="1">
                        <a:extLst>
                          <a:ext uri="{FF2B5EF4-FFF2-40B4-BE49-F238E27FC236}">
                            <a16:creationId xmlns:a16="http://schemas.microsoft.com/office/drawing/2014/main" id="{4716F38A-AFBC-48F1-9B82-BC5BF1B8A0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8264CA46-EC39-49E0-9F0E-96E9B5224BB2}"/>
              </a:ext>
            </a:extLst>
          </p:cNvPr>
          <p:cNvSpPr/>
          <p:nvPr/>
        </p:nvSpPr>
        <p:spPr>
          <a:xfrm>
            <a:off x="6093482" y="-24732"/>
            <a:ext cx="6098517"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it-IT" err="1"/>
          </a:p>
        </p:txBody>
      </p:sp>
      <p:sp>
        <p:nvSpPr>
          <p:cNvPr id="2" name="Title 1">
            <a:extLst>
              <a:ext uri="{FF2B5EF4-FFF2-40B4-BE49-F238E27FC236}">
                <a16:creationId xmlns:a16="http://schemas.microsoft.com/office/drawing/2014/main" id="{E359EA7D-8AD2-40C4-B043-5045B2AE1CC5}"/>
              </a:ext>
            </a:extLst>
          </p:cNvPr>
          <p:cNvSpPr>
            <a:spLocks noGrp="1"/>
          </p:cNvSpPr>
          <p:nvPr>
            <p:ph type="title"/>
          </p:nvPr>
        </p:nvSpPr>
        <p:spPr>
          <a:xfrm>
            <a:off x="318785" y="206555"/>
            <a:ext cx="11699240" cy="990600"/>
          </a:xfrm>
        </p:spPr>
        <p:txBody>
          <a:bodyPr vert="horz" wrap="square" lIns="0" tIns="0" rIns="0" bIns="0" anchor="t" anchorCtr="0">
            <a:noAutofit/>
          </a:bodyPr>
          <a:lstStyle/>
          <a:p>
            <a:pPr defTabSz="228463">
              <a:lnSpc>
                <a:spcPct val="100000"/>
              </a:lnSpc>
              <a:spcBef>
                <a:spcPts val="0"/>
              </a:spcBef>
              <a:spcAft>
                <a:spcPts val="600"/>
              </a:spcAft>
            </a:pPr>
            <a:r>
              <a:rPr lang="it-IT" dirty="0">
                <a:solidFill>
                  <a:srgbClr val="000000"/>
                </a:solidFill>
                <a:latin typeface="Graphik" panose="020B0503030202060203" pitchFamily="34" charset="0"/>
              </a:rPr>
              <a:t>The positioning of financial institutions</a:t>
            </a:r>
            <a:r>
              <a:rPr lang="it-IT" sz="3000" dirty="0">
                <a:solidFill>
                  <a:srgbClr val="000000"/>
                </a:solidFill>
                <a:latin typeface="Graphik" panose="020B0503030202060203" pitchFamily="34" charset="0"/>
              </a:rPr>
              <a:t> </a:t>
            </a:r>
            <a:br>
              <a:rPr lang="it-IT" sz="3000" dirty="0">
                <a:solidFill>
                  <a:srgbClr val="000000"/>
                </a:solidFill>
                <a:latin typeface="Graphik" panose="020B0503030202060203" pitchFamily="34" charset="0"/>
              </a:rPr>
            </a:br>
            <a:br>
              <a:rPr lang="it-IT" sz="1000" dirty="0">
                <a:solidFill>
                  <a:srgbClr val="000000"/>
                </a:solidFill>
                <a:latin typeface="Graphik" panose="020B0503030202060203" pitchFamily="34" charset="0"/>
              </a:rPr>
            </a:br>
            <a:r>
              <a:rPr lang="it-IT" sz="1600"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rPr>
              <a:t>Potential opportunities</a:t>
            </a:r>
            <a:endParaRPr lang="it-IT" sz="1400"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ndParaRPr>
          </a:p>
        </p:txBody>
      </p:sp>
      <p:sp>
        <p:nvSpPr>
          <p:cNvPr id="81" name="Rectangle 80">
            <a:extLst>
              <a:ext uri="{FF2B5EF4-FFF2-40B4-BE49-F238E27FC236}">
                <a16:creationId xmlns:a16="http://schemas.microsoft.com/office/drawing/2014/main" id="{61B3F360-8C4F-42BB-B8AB-D09AF252FD62}"/>
              </a:ext>
            </a:extLst>
          </p:cNvPr>
          <p:cNvSpPr/>
          <p:nvPr/>
        </p:nvSpPr>
        <p:spPr>
          <a:xfrm>
            <a:off x="501972" y="1279758"/>
            <a:ext cx="5207438" cy="5197243"/>
          </a:xfrm>
          <a:prstGeom prst="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144000" rIns="36000" bIns="36000" rtlCol="0" anchor="t"/>
          <a:lstStyle/>
          <a:p>
            <a:pPr algn="ctr">
              <a:spcAft>
                <a:spcPts val="1200"/>
              </a:spcAft>
            </a:pPr>
            <a:r>
              <a:rPr lang="en-AU" sz="1400" b="1" dirty="0">
                <a:solidFill>
                  <a:schemeClr val="accent2"/>
                </a:solidFill>
              </a:rPr>
              <a:t>EVOLVE YOUR PRODUCTS AND SERVICES</a:t>
            </a:r>
          </a:p>
        </p:txBody>
      </p:sp>
      <p:cxnSp>
        <p:nvCxnSpPr>
          <p:cNvPr id="118" name="Straight Connector 117">
            <a:extLst>
              <a:ext uri="{FF2B5EF4-FFF2-40B4-BE49-F238E27FC236}">
                <a16:creationId xmlns:a16="http://schemas.microsoft.com/office/drawing/2014/main" id="{65DCEC94-DC2E-4743-8ACF-CF7C2F7BA939}"/>
              </a:ext>
            </a:extLst>
          </p:cNvPr>
          <p:cNvCxnSpPr>
            <a:cxnSpLocks/>
          </p:cNvCxnSpPr>
          <p:nvPr/>
        </p:nvCxnSpPr>
        <p:spPr>
          <a:xfrm>
            <a:off x="934371" y="1726093"/>
            <a:ext cx="428056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E68472F2-C4AB-4385-9D18-8855ACBEE3E0}"/>
              </a:ext>
            </a:extLst>
          </p:cNvPr>
          <p:cNvSpPr/>
          <p:nvPr/>
        </p:nvSpPr>
        <p:spPr>
          <a:xfrm>
            <a:off x="1021530" y="2563933"/>
            <a:ext cx="4193404" cy="50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100" b="1" dirty="0">
                <a:solidFill>
                  <a:schemeClr val="tx1"/>
                </a:solidFill>
              </a:rPr>
              <a:t>ACQUIRING SERVICES EVOLUTION: </a:t>
            </a:r>
            <a:r>
              <a:rPr lang="en-AU" sz="1100" dirty="0">
                <a:solidFill>
                  <a:schemeClr val="tx1"/>
                </a:solidFill>
              </a:rPr>
              <a:t>SW/ HW update to current infrastructure (POS, ATM) and launch of new features</a:t>
            </a:r>
          </a:p>
        </p:txBody>
      </p:sp>
      <p:sp>
        <p:nvSpPr>
          <p:cNvPr id="122" name="Rectangle 121">
            <a:extLst>
              <a:ext uri="{FF2B5EF4-FFF2-40B4-BE49-F238E27FC236}">
                <a16:creationId xmlns:a16="http://schemas.microsoft.com/office/drawing/2014/main" id="{AEE09473-AB06-4324-8E63-5DB70BA95ABD}"/>
              </a:ext>
            </a:extLst>
          </p:cNvPr>
          <p:cNvSpPr/>
          <p:nvPr/>
        </p:nvSpPr>
        <p:spPr>
          <a:xfrm>
            <a:off x="1021529" y="3197385"/>
            <a:ext cx="4193403" cy="50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100" b="1" dirty="0">
                <a:solidFill>
                  <a:schemeClr val="tx1"/>
                </a:solidFill>
              </a:rPr>
              <a:t>TOKENIZED BANK PRODUCTS: </a:t>
            </a:r>
            <a:r>
              <a:rPr lang="en-AU" sz="1100" dirty="0">
                <a:solidFill>
                  <a:schemeClr val="tx1"/>
                </a:solidFill>
              </a:rPr>
              <a:t>E.g. deposit, credit, insurance, trade finance…</a:t>
            </a:r>
          </a:p>
        </p:txBody>
      </p:sp>
      <p:sp>
        <p:nvSpPr>
          <p:cNvPr id="102" name="Rectangle 101">
            <a:extLst>
              <a:ext uri="{FF2B5EF4-FFF2-40B4-BE49-F238E27FC236}">
                <a16:creationId xmlns:a16="http://schemas.microsoft.com/office/drawing/2014/main" id="{540E6F1B-29C0-4E39-B29B-C9B8FDC542EA}"/>
              </a:ext>
            </a:extLst>
          </p:cNvPr>
          <p:cNvSpPr/>
          <p:nvPr/>
        </p:nvSpPr>
        <p:spPr>
          <a:xfrm>
            <a:off x="1021530" y="4464288"/>
            <a:ext cx="4193404" cy="50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100" b="1" dirty="0">
                <a:solidFill>
                  <a:schemeClr val="tx1"/>
                </a:solidFill>
              </a:rPr>
              <a:t>DATA MONETIZATION: </a:t>
            </a:r>
            <a:r>
              <a:rPr lang="en-US" sz="1100" dirty="0">
                <a:solidFill>
                  <a:schemeClr val="tx1"/>
                </a:solidFill>
              </a:rPr>
              <a:t>Includes PFM/BFM evolution, triggering / campaign as a service and raw data monetization</a:t>
            </a:r>
            <a:endParaRPr lang="en-AU" sz="1100" dirty="0">
              <a:solidFill>
                <a:schemeClr val="tx1"/>
              </a:solidFill>
            </a:endParaRPr>
          </a:p>
        </p:txBody>
      </p:sp>
      <p:sp>
        <p:nvSpPr>
          <p:cNvPr id="128" name="Rectangle 127">
            <a:extLst>
              <a:ext uri="{FF2B5EF4-FFF2-40B4-BE49-F238E27FC236}">
                <a16:creationId xmlns:a16="http://schemas.microsoft.com/office/drawing/2014/main" id="{3BECCC76-50AE-48AA-9AB8-55A000F1DA8D}"/>
              </a:ext>
            </a:extLst>
          </p:cNvPr>
          <p:cNvSpPr/>
          <p:nvPr/>
        </p:nvSpPr>
        <p:spPr>
          <a:xfrm>
            <a:off x="1041849" y="5731190"/>
            <a:ext cx="4444551" cy="50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100" b="1" dirty="0">
                <a:solidFill>
                  <a:schemeClr val="tx1"/>
                </a:solidFill>
              </a:rPr>
              <a:t>EXCHANGE PLATFORM:  </a:t>
            </a:r>
            <a:r>
              <a:rPr lang="en-AU" sz="1100" dirty="0">
                <a:solidFill>
                  <a:schemeClr val="tx1"/>
                </a:solidFill>
              </a:rPr>
              <a:t>Build an </a:t>
            </a:r>
            <a:r>
              <a:rPr lang="en-US" sz="1100" dirty="0">
                <a:solidFill>
                  <a:schemeClr val="tx1"/>
                </a:solidFill>
              </a:rPr>
              <a:t>exchange to enable a digital euro – fiat, D€-CBDC and CBDC-crypto conversion</a:t>
            </a:r>
            <a:endParaRPr lang="en-AU" sz="1100" dirty="0">
              <a:solidFill>
                <a:schemeClr val="tx1"/>
              </a:solidFill>
            </a:endParaRPr>
          </a:p>
        </p:txBody>
      </p:sp>
      <p:sp>
        <p:nvSpPr>
          <p:cNvPr id="136" name="Rectangle 135">
            <a:extLst>
              <a:ext uri="{FF2B5EF4-FFF2-40B4-BE49-F238E27FC236}">
                <a16:creationId xmlns:a16="http://schemas.microsoft.com/office/drawing/2014/main" id="{B36665DA-EA03-4645-AD9C-199069920A8A}"/>
              </a:ext>
            </a:extLst>
          </p:cNvPr>
          <p:cNvSpPr/>
          <p:nvPr/>
        </p:nvSpPr>
        <p:spPr>
          <a:xfrm>
            <a:off x="1021530" y="3830837"/>
            <a:ext cx="4193404" cy="50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100" b="1" dirty="0">
                <a:solidFill>
                  <a:schemeClr val="tx1"/>
                </a:solidFill>
              </a:rPr>
              <a:t>DIGITAL EURO CARD: </a:t>
            </a:r>
            <a:r>
              <a:rPr lang="en-AU" sz="1100" dirty="0">
                <a:solidFill>
                  <a:schemeClr val="tx1"/>
                </a:solidFill>
              </a:rPr>
              <a:t>Physical / virtual card enabling digital euro transactions at traditional physical / virtual POS</a:t>
            </a:r>
          </a:p>
        </p:txBody>
      </p:sp>
      <p:sp>
        <p:nvSpPr>
          <p:cNvPr id="130" name="Rectangle 129">
            <a:extLst>
              <a:ext uri="{FF2B5EF4-FFF2-40B4-BE49-F238E27FC236}">
                <a16:creationId xmlns:a16="http://schemas.microsoft.com/office/drawing/2014/main" id="{F00DD86F-ACF1-4467-8486-C9482E7133B1}"/>
              </a:ext>
            </a:extLst>
          </p:cNvPr>
          <p:cNvSpPr/>
          <p:nvPr/>
        </p:nvSpPr>
        <p:spPr>
          <a:xfrm>
            <a:off x="1021530" y="5097740"/>
            <a:ext cx="4280562" cy="505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100" b="1" dirty="0">
                <a:solidFill>
                  <a:schemeClr val="tx1"/>
                </a:solidFill>
              </a:rPr>
              <a:t>DIGITAL EURO LIQUIDITY MANAGEMENT SUITE: </a:t>
            </a:r>
            <a:r>
              <a:rPr lang="en-AU" sz="1100" dirty="0">
                <a:solidFill>
                  <a:schemeClr val="tx1"/>
                </a:solidFill>
              </a:rPr>
              <a:t>To be provided to governments and corporates to monitor and control the usage of the digital euro</a:t>
            </a:r>
          </a:p>
        </p:txBody>
      </p:sp>
      <p:sp>
        <p:nvSpPr>
          <p:cNvPr id="149" name="Rectangle 148">
            <a:extLst>
              <a:ext uri="{FF2B5EF4-FFF2-40B4-BE49-F238E27FC236}">
                <a16:creationId xmlns:a16="http://schemas.microsoft.com/office/drawing/2014/main" id="{D6042247-8E5F-4488-8F30-D7105CEADD0B}"/>
              </a:ext>
            </a:extLst>
          </p:cNvPr>
          <p:cNvSpPr/>
          <p:nvPr/>
        </p:nvSpPr>
        <p:spPr>
          <a:xfrm>
            <a:off x="1021529" y="1858037"/>
            <a:ext cx="4280563" cy="57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100" b="1" dirty="0">
                <a:solidFill>
                  <a:schemeClr val="tx1"/>
                </a:solidFill>
              </a:rPr>
              <a:t>CAPTIVE DIGITAL EURO WALLET: </a:t>
            </a:r>
            <a:r>
              <a:rPr lang="en-AU" sz="1100" dirty="0">
                <a:solidFill>
                  <a:schemeClr val="tx1"/>
                </a:solidFill>
              </a:rPr>
              <a:t>Deploy a front end to enable your customer base to be fully interoperable with other fiat / CBDC currencies</a:t>
            </a:r>
          </a:p>
        </p:txBody>
      </p:sp>
      <p:cxnSp>
        <p:nvCxnSpPr>
          <p:cNvPr id="87" name="Straight Connector 86">
            <a:extLst>
              <a:ext uri="{FF2B5EF4-FFF2-40B4-BE49-F238E27FC236}">
                <a16:creationId xmlns:a16="http://schemas.microsoft.com/office/drawing/2014/main" id="{F967989A-CFBE-4A15-A4EA-E5283D09870C}"/>
              </a:ext>
            </a:extLst>
          </p:cNvPr>
          <p:cNvCxnSpPr>
            <a:cxnSpLocks/>
          </p:cNvCxnSpPr>
          <p:nvPr/>
        </p:nvCxnSpPr>
        <p:spPr>
          <a:xfrm>
            <a:off x="6961212" y="1726093"/>
            <a:ext cx="4388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B481374F-620A-44B6-9F62-7D94B6D60B49}"/>
              </a:ext>
            </a:extLst>
          </p:cNvPr>
          <p:cNvSpPr/>
          <p:nvPr/>
        </p:nvSpPr>
        <p:spPr>
          <a:xfrm>
            <a:off x="6539021" y="1279758"/>
            <a:ext cx="5207438" cy="5202321"/>
          </a:xfrm>
          <a:prstGeom prst="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44000" rIns="0" bIns="36000" rtlCol="0" anchor="t"/>
          <a:lstStyle/>
          <a:p>
            <a:pPr algn="ctr">
              <a:spcAft>
                <a:spcPts val="1200"/>
              </a:spcAft>
            </a:pPr>
            <a:r>
              <a:rPr lang="en-AU" sz="1400" b="1">
                <a:solidFill>
                  <a:schemeClr val="accent2"/>
                </a:solidFill>
              </a:rPr>
              <a:t>DISCOVER NEW BUSINESS MODELS</a:t>
            </a:r>
          </a:p>
        </p:txBody>
      </p:sp>
      <p:sp>
        <p:nvSpPr>
          <p:cNvPr id="139" name="Rectangle 138">
            <a:extLst>
              <a:ext uri="{FF2B5EF4-FFF2-40B4-BE49-F238E27FC236}">
                <a16:creationId xmlns:a16="http://schemas.microsoft.com/office/drawing/2014/main" id="{FDF43C52-A2E6-479C-8E7E-AC9667E83C6E}"/>
              </a:ext>
            </a:extLst>
          </p:cNvPr>
          <p:cNvSpPr/>
          <p:nvPr/>
        </p:nvSpPr>
        <p:spPr>
          <a:xfrm>
            <a:off x="7089397" y="1858037"/>
            <a:ext cx="4187156" cy="675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200" b="1" dirty="0">
                <a:solidFill>
                  <a:schemeClr val="tx1"/>
                </a:solidFill>
              </a:rPr>
              <a:t>NEW DEFI ECOSYSTEM ENABLER: </a:t>
            </a:r>
            <a:r>
              <a:rPr lang="en-AU" sz="1200" dirty="0">
                <a:solidFill>
                  <a:schemeClr val="tx1"/>
                </a:solidFill>
              </a:rPr>
              <a:t>Leverage smart contracts to create second-level financing enabling financial solutions beyond payments</a:t>
            </a:r>
          </a:p>
        </p:txBody>
      </p:sp>
      <p:sp>
        <p:nvSpPr>
          <p:cNvPr id="131" name="Rectangle 130">
            <a:extLst>
              <a:ext uri="{FF2B5EF4-FFF2-40B4-BE49-F238E27FC236}">
                <a16:creationId xmlns:a16="http://schemas.microsoft.com/office/drawing/2014/main" id="{0D4C26B8-9F9E-43C6-9A29-A136E2D63376}"/>
              </a:ext>
            </a:extLst>
          </p:cNvPr>
          <p:cNvSpPr/>
          <p:nvPr/>
        </p:nvSpPr>
        <p:spPr>
          <a:xfrm>
            <a:off x="7089397" y="4193979"/>
            <a:ext cx="4187156" cy="616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200" b="1" dirty="0">
                <a:solidFill>
                  <a:schemeClr val="tx1"/>
                </a:solidFill>
              </a:rPr>
              <a:t>BANK-AS-A-SERVICE PROVIDER: </a:t>
            </a:r>
            <a:r>
              <a:rPr lang="en-AU" sz="1200" dirty="0">
                <a:solidFill>
                  <a:schemeClr val="tx1"/>
                </a:solidFill>
              </a:rPr>
              <a:t>Enable tier 3 banks to catch up with digital euro innovation (e.g. treasury, digital wallet / front-end)</a:t>
            </a:r>
          </a:p>
        </p:txBody>
      </p:sp>
      <p:sp>
        <p:nvSpPr>
          <p:cNvPr id="138" name="Rectangle 137">
            <a:extLst>
              <a:ext uri="{FF2B5EF4-FFF2-40B4-BE49-F238E27FC236}">
                <a16:creationId xmlns:a16="http://schemas.microsoft.com/office/drawing/2014/main" id="{94064E13-E37C-4A85-A208-9770E51B2BE0}"/>
              </a:ext>
            </a:extLst>
          </p:cNvPr>
          <p:cNvSpPr/>
          <p:nvPr/>
        </p:nvSpPr>
        <p:spPr>
          <a:xfrm>
            <a:off x="7089397" y="3352976"/>
            <a:ext cx="4187156" cy="713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200" b="1" dirty="0">
                <a:solidFill>
                  <a:schemeClr val="tx1"/>
                </a:solidFill>
              </a:rPr>
              <a:t>ORACLES : </a:t>
            </a:r>
            <a:r>
              <a:rPr lang="en-AU" sz="1200" dirty="0">
                <a:solidFill>
                  <a:schemeClr val="tx1"/>
                </a:solidFill>
              </a:rPr>
              <a:t>New role consisting of validating information from the real world to enable smart contracts on the CBDC blockchain</a:t>
            </a:r>
          </a:p>
        </p:txBody>
      </p:sp>
      <p:sp>
        <p:nvSpPr>
          <p:cNvPr id="101" name="Rectangle 100">
            <a:extLst>
              <a:ext uri="{FF2B5EF4-FFF2-40B4-BE49-F238E27FC236}">
                <a16:creationId xmlns:a16="http://schemas.microsoft.com/office/drawing/2014/main" id="{CC39F459-4D73-45E0-B63B-E50B4CB89C2D}"/>
              </a:ext>
            </a:extLst>
          </p:cNvPr>
          <p:cNvSpPr/>
          <p:nvPr/>
        </p:nvSpPr>
        <p:spPr>
          <a:xfrm>
            <a:off x="7089397" y="2661826"/>
            <a:ext cx="4187156" cy="56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85725" lvl="1"/>
            <a:r>
              <a:rPr lang="en-AU" sz="1200" b="1" dirty="0">
                <a:solidFill>
                  <a:schemeClr val="tx1"/>
                </a:solidFill>
              </a:rPr>
              <a:t>CBDC PAYTECH: </a:t>
            </a:r>
            <a:r>
              <a:rPr lang="en-AU" sz="1200" dirty="0">
                <a:solidFill>
                  <a:schemeClr val="tx1"/>
                </a:solidFill>
              </a:rPr>
              <a:t>To enable digital euro integration / interoperability, anti-fraud, digital identity, …</a:t>
            </a:r>
          </a:p>
        </p:txBody>
      </p:sp>
      <p:cxnSp>
        <p:nvCxnSpPr>
          <p:cNvPr id="172" name="Straight Connector 171">
            <a:extLst>
              <a:ext uri="{FF2B5EF4-FFF2-40B4-BE49-F238E27FC236}">
                <a16:creationId xmlns:a16="http://schemas.microsoft.com/office/drawing/2014/main" id="{1EE5AC91-83AF-42B7-A12F-3F89716BFD87}"/>
              </a:ext>
            </a:extLst>
          </p:cNvPr>
          <p:cNvCxnSpPr>
            <a:cxnSpLocks/>
          </p:cNvCxnSpPr>
          <p:nvPr/>
        </p:nvCxnSpPr>
        <p:spPr>
          <a:xfrm>
            <a:off x="6995990" y="1726093"/>
            <a:ext cx="4280563"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FE6192B-5250-4F14-B72A-24F5F73AFF05}"/>
              </a:ext>
            </a:extLst>
          </p:cNvPr>
          <p:cNvSpPr txBox="1"/>
          <p:nvPr/>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noProof="0" dirty="0">
              <a:solidFill>
                <a:schemeClr val="tx1">
                  <a:alpha val="75000"/>
                </a:schemeClr>
              </a:solidFill>
            </a:endParaRPr>
          </a:p>
        </p:txBody>
      </p:sp>
      <p:sp>
        <p:nvSpPr>
          <p:cNvPr id="85" name="TextBox 84">
            <a:extLst>
              <a:ext uri="{FF2B5EF4-FFF2-40B4-BE49-F238E27FC236}">
                <a16:creationId xmlns:a16="http://schemas.microsoft.com/office/drawing/2014/main" id="{D9378FFF-3381-4CE2-B785-2AF31752332B}"/>
              </a:ext>
            </a:extLst>
          </p:cNvPr>
          <p:cNvSpPr txBox="1"/>
          <p:nvPr/>
        </p:nvSpPr>
        <p:spPr>
          <a:xfrm>
            <a:off x="11430000" y="6480793"/>
            <a:ext cx="381000" cy="205775"/>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rPr>
              <a:t>32</a:t>
            </a:fld>
            <a:endParaRPr lang="en-US" noProof="0">
              <a:solidFill>
                <a:schemeClr val="tx1">
                  <a:alpha val="75000"/>
                </a:schemeClr>
              </a:solidFill>
            </a:endParaRPr>
          </a:p>
        </p:txBody>
      </p:sp>
      <p:sp>
        <p:nvSpPr>
          <p:cNvPr id="86" name="Slide Number Placeholder 6">
            <a:extLst>
              <a:ext uri="{FF2B5EF4-FFF2-40B4-BE49-F238E27FC236}">
                <a16:creationId xmlns:a16="http://schemas.microsoft.com/office/drawing/2014/main" id="{A311DE4C-B46A-4AB0-AA96-FEA18D103D51}"/>
              </a:ext>
            </a:extLst>
          </p:cNvPr>
          <p:cNvSpPr txBox="1">
            <a:spLocks/>
          </p:cNvSpPr>
          <p:nvPr/>
        </p:nvSpPr>
        <p:spPr>
          <a:xfrm>
            <a:off x="11429998" y="6477001"/>
            <a:ext cx="381001" cy="207843"/>
          </a:xfrm>
          <a:prstGeom prst="rect">
            <a:avLst/>
          </a:prstGeom>
          <a:noFill/>
        </p:spPr>
        <p:txBody>
          <a:bodyPr wrap="square" lIns="0" tIns="0" rIns="0" bIns="0" rtlCol="0" anchor="ctr">
            <a:noAutofit/>
          </a:bodyPr>
          <a:lstStyle>
            <a:defPPr>
              <a:defRPr lang="en-US"/>
            </a:defPPr>
            <a:lvl1pPr marL="0" algn="l" defTabSz="914400" rtl="0" eaLnBrk="1" latinLnBrk="0" hangingPunct="1">
              <a:defRPr lang="en-US" sz="800" kern="1200" smtClean="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spcAft>
                <a:spcPts val="1200"/>
              </a:spcAft>
            </a:pPr>
            <a:fld id="{CC9E6EB9-168E-4914-8CC7-2E853AFB4F1B}" type="slidenum">
              <a:rPr lang="it-IT" smtClean="0"/>
              <a:pPr algn="r" defTabSz="228600">
                <a:spcAft>
                  <a:spcPts val="1200"/>
                </a:spcAft>
              </a:pPr>
              <a:t>32</a:t>
            </a:fld>
            <a:endParaRPr lang="it-IT"/>
          </a:p>
        </p:txBody>
      </p:sp>
      <p:sp>
        <p:nvSpPr>
          <p:cNvPr id="8" name="Diamond 7">
            <a:extLst>
              <a:ext uri="{FF2B5EF4-FFF2-40B4-BE49-F238E27FC236}">
                <a16:creationId xmlns:a16="http://schemas.microsoft.com/office/drawing/2014/main" id="{190D28D3-5506-4C51-AC75-33EBC7F6CEB9}"/>
              </a:ext>
            </a:extLst>
          </p:cNvPr>
          <p:cNvSpPr/>
          <p:nvPr/>
        </p:nvSpPr>
        <p:spPr>
          <a:xfrm>
            <a:off x="318785" y="1192812"/>
            <a:ext cx="340974" cy="340974"/>
          </a:xfrm>
          <a:prstGeom prst="diamond">
            <a:avLst/>
          </a:prstGeom>
          <a:solidFill>
            <a:schemeClr val="bg1"/>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a:solidFill>
                  <a:schemeClr val="accent2"/>
                </a:solidFill>
              </a:rPr>
              <a:t>1</a:t>
            </a:r>
          </a:p>
        </p:txBody>
      </p:sp>
      <p:sp>
        <p:nvSpPr>
          <p:cNvPr id="88" name="Diamond 87">
            <a:extLst>
              <a:ext uri="{FF2B5EF4-FFF2-40B4-BE49-F238E27FC236}">
                <a16:creationId xmlns:a16="http://schemas.microsoft.com/office/drawing/2014/main" id="{F0277B24-D81D-46B4-959C-95B3C4033F03}"/>
              </a:ext>
            </a:extLst>
          </p:cNvPr>
          <p:cNvSpPr/>
          <p:nvPr/>
        </p:nvSpPr>
        <p:spPr>
          <a:xfrm>
            <a:off x="6372241" y="1192812"/>
            <a:ext cx="340974" cy="340974"/>
          </a:xfrm>
          <a:prstGeom prst="diamond">
            <a:avLst/>
          </a:prstGeom>
          <a:solidFill>
            <a:schemeClr val="bg1"/>
          </a:solidFill>
          <a:ln>
            <a:solidFill>
              <a:schemeClr val="accent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it-IT" sz="1200" b="1">
                <a:solidFill>
                  <a:schemeClr val="accent2"/>
                </a:solidFill>
              </a:rPr>
              <a:t>2</a:t>
            </a:r>
          </a:p>
        </p:txBody>
      </p:sp>
    </p:spTree>
    <p:extLst>
      <p:ext uri="{BB962C8B-B14F-4D97-AF65-F5344CB8AC3E}">
        <p14:creationId xmlns:p14="http://schemas.microsoft.com/office/powerpoint/2010/main" val="2528396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FBE81D6-DFC3-47D0-9C11-E4AFEE4FB7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2FBE81D6-DFC3-47D0-9C11-E4AFEE4FB7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Text Placeholder 16">
            <a:extLst>
              <a:ext uri="{FF2B5EF4-FFF2-40B4-BE49-F238E27FC236}">
                <a16:creationId xmlns:a16="http://schemas.microsoft.com/office/drawing/2014/main" id="{693FE9A7-EAE6-483B-BE59-03971F954B5B}"/>
              </a:ext>
            </a:extLst>
          </p:cNvPr>
          <p:cNvSpPr txBox="1">
            <a:spLocks/>
          </p:cNvSpPr>
          <p:nvPr/>
        </p:nvSpPr>
        <p:spPr>
          <a:xfrm>
            <a:off x="393226" y="1195498"/>
            <a:ext cx="6074660" cy="4762500"/>
          </a:xfrm>
          <a:prstGeom prst="rect">
            <a:avLst/>
          </a:prstGeom>
        </p:spPr>
        <p:txBody>
          <a:bodyPr vert="horz" wrap="none" lIns="0" tIns="0" rIns="0" bIns="0" rtlCol="0" anchor="b">
            <a:normAutofit/>
          </a:bodyPr>
          <a:lstStyle>
            <a:lvl1pPr marL="0" indent="0" algn="l" defTabSz="914377" rtl="0" eaLnBrk="1" latinLnBrk="0" hangingPunct="1">
              <a:lnSpc>
                <a:spcPct val="70000"/>
              </a:lnSpc>
              <a:spcBef>
                <a:spcPts val="1200"/>
              </a:spcBef>
              <a:spcAft>
                <a:spcPts val="1200"/>
              </a:spcAft>
              <a:buFont typeface="Arial" panose="020B0604020202020204" pitchFamily="34" charset="0"/>
              <a:buNone/>
              <a:defRPr sz="29200" b="1"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60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60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60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60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lvl="0"/>
            <a:r>
              <a:rPr lang="en-GB">
                <a:solidFill>
                  <a:srgbClr val="FFFFFF"/>
                </a:solidFill>
              </a:rPr>
              <a:t>04</a:t>
            </a:r>
          </a:p>
        </p:txBody>
      </p:sp>
      <p:sp>
        <p:nvSpPr>
          <p:cNvPr id="26" name="Text Placeholder 17">
            <a:extLst>
              <a:ext uri="{FF2B5EF4-FFF2-40B4-BE49-F238E27FC236}">
                <a16:creationId xmlns:a16="http://schemas.microsoft.com/office/drawing/2014/main" id="{DD08DAD4-E7D1-4BEC-BAFD-8950AAA8E70A}"/>
              </a:ext>
            </a:extLst>
          </p:cNvPr>
          <p:cNvSpPr txBox="1">
            <a:spLocks/>
          </p:cNvSpPr>
          <p:nvPr/>
        </p:nvSpPr>
        <p:spPr>
          <a:xfrm>
            <a:off x="6258126" y="1894975"/>
            <a:ext cx="5404485" cy="3363546"/>
          </a:xfrm>
          <a:prstGeom prst="rect">
            <a:avLst/>
          </a:prstGeom>
        </p:spPr>
        <p:txBody>
          <a:bodyPr vert="horz" lIns="0" tIns="0" rIns="0" bIns="0" rtlCol="0" anchor="b" anchorCtr="0">
            <a:normAutofit/>
          </a:bodyPr>
          <a:lstStyle>
            <a:lvl1pPr marL="0" indent="0" algn="l" defTabSz="914377" rtl="0" eaLnBrk="1" latinLnBrk="0" hangingPunct="1">
              <a:lnSpc>
                <a:spcPct val="80000"/>
              </a:lnSpc>
              <a:spcBef>
                <a:spcPts val="1200"/>
              </a:spcBef>
              <a:spcAft>
                <a:spcPts val="1200"/>
              </a:spcAft>
              <a:buFont typeface="Arial" panose="020B0604020202020204" pitchFamily="34" charset="0"/>
              <a:buNone/>
              <a:defRPr sz="6000" b="1"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lvl="0"/>
            <a:r>
              <a:rPr lang="en-US">
                <a:solidFill>
                  <a:srgbClr val="FFFFFF"/>
                </a:solidFill>
              </a:rPr>
              <a:t>Who we are</a:t>
            </a:r>
          </a:p>
        </p:txBody>
      </p:sp>
      <p:sp>
        <p:nvSpPr>
          <p:cNvPr id="27" name="Text Placeholder 15">
            <a:extLst>
              <a:ext uri="{FF2B5EF4-FFF2-40B4-BE49-F238E27FC236}">
                <a16:creationId xmlns:a16="http://schemas.microsoft.com/office/drawing/2014/main" id="{7E5CA260-120B-4AFF-A1B5-3713E40A23AA}"/>
              </a:ext>
            </a:extLst>
          </p:cNvPr>
          <p:cNvSpPr txBox="1">
            <a:spLocks/>
          </p:cNvSpPr>
          <p:nvPr/>
        </p:nvSpPr>
        <p:spPr>
          <a:xfrm>
            <a:off x="6258126" y="5424287"/>
            <a:ext cx="5404485" cy="1109785"/>
          </a:xfrm>
          <a:prstGeom prst="rect">
            <a:avLst/>
          </a:prstGeom>
        </p:spPr>
        <p:txBody>
          <a:bodyPr vert="horz" lIns="0" tIns="0" rIns="0" bIns="0" rtlCol="0" anchor="t" anchorCtr="0">
            <a:normAutofit/>
          </a:bodyPr>
          <a:lstStyle>
            <a:lvl1pPr marL="0" indent="0" algn="l" defTabSz="914377" rtl="0" eaLnBrk="1" latinLnBrk="0" hangingPunct="1">
              <a:lnSpc>
                <a:spcPct val="80000"/>
              </a:lnSpc>
              <a:spcBef>
                <a:spcPts val="1200"/>
              </a:spcBef>
              <a:spcAft>
                <a:spcPts val="1200"/>
              </a:spcAft>
              <a:buFont typeface="Arial" panose="020B0604020202020204" pitchFamily="34" charset="0"/>
              <a:buNone/>
              <a:defRPr sz="3200" b="0"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lvl="0"/>
            <a:r>
              <a:rPr lang="da-DK" dirty="0">
                <a:solidFill>
                  <a:srgbClr val="FFFFFF"/>
                </a:solidFill>
              </a:rPr>
              <a:t>FMI contacts</a:t>
            </a:r>
          </a:p>
        </p:txBody>
      </p:sp>
    </p:spTree>
    <p:extLst>
      <p:ext uri="{BB962C8B-B14F-4D97-AF65-F5344CB8AC3E}">
        <p14:creationId xmlns:p14="http://schemas.microsoft.com/office/powerpoint/2010/main" val="2506115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2F23D36-D1BD-4DF3-0B5F-6809343F898B}"/>
              </a:ext>
            </a:extLst>
          </p:cNvPr>
          <p:cNvSpPr/>
          <p:nvPr/>
        </p:nvSpPr>
        <p:spPr>
          <a:xfrm>
            <a:off x="262687" y="2579322"/>
            <a:ext cx="11226038" cy="38891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a:p>
        </p:txBody>
      </p:sp>
      <p:pic>
        <p:nvPicPr>
          <p:cNvPr id="15" name="Picture 14">
            <a:extLst>
              <a:ext uri="{FF2B5EF4-FFF2-40B4-BE49-F238E27FC236}">
                <a16:creationId xmlns:a16="http://schemas.microsoft.com/office/drawing/2014/main" id="{6E8B1BE7-6865-53A2-4DE6-44DDE6F8F50A}"/>
              </a:ext>
            </a:extLst>
          </p:cNvPr>
          <p:cNvPicPr>
            <a:picLocks noChangeAspect="1"/>
          </p:cNvPicPr>
          <p:nvPr/>
        </p:nvPicPr>
        <p:blipFill>
          <a:blip r:embed="rId3"/>
          <a:stretch>
            <a:fillRect/>
          </a:stretch>
        </p:blipFill>
        <p:spPr>
          <a:xfrm>
            <a:off x="9437313" y="4475116"/>
            <a:ext cx="1094105" cy="1212172"/>
          </a:xfrm>
          <a:prstGeom prst="rect">
            <a:avLst/>
          </a:prstGeom>
        </p:spPr>
      </p:pic>
      <p:sp>
        <p:nvSpPr>
          <p:cNvPr id="6" name="Rectangle 5">
            <a:extLst>
              <a:ext uri="{FF2B5EF4-FFF2-40B4-BE49-F238E27FC236}">
                <a16:creationId xmlns:a16="http://schemas.microsoft.com/office/drawing/2014/main" id="{B94687BF-62B1-87FB-AD5A-6A809F4E8A49}"/>
              </a:ext>
            </a:extLst>
          </p:cNvPr>
          <p:cNvSpPr/>
          <p:nvPr/>
        </p:nvSpPr>
        <p:spPr>
          <a:xfrm>
            <a:off x="6609797" y="87636"/>
            <a:ext cx="4878928" cy="27463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a:p>
        </p:txBody>
      </p:sp>
      <p:sp>
        <p:nvSpPr>
          <p:cNvPr id="2" name="Title 1">
            <a:extLst>
              <a:ext uri="{FF2B5EF4-FFF2-40B4-BE49-F238E27FC236}">
                <a16:creationId xmlns:a16="http://schemas.microsoft.com/office/drawing/2014/main" id="{2A18B439-9595-4A2A-BF45-3ECC1870AD4F}"/>
              </a:ext>
            </a:extLst>
          </p:cNvPr>
          <p:cNvSpPr>
            <a:spLocks noGrp="1"/>
          </p:cNvSpPr>
          <p:nvPr>
            <p:ph type="title"/>
          </p:nvPr>
        </p:nvSpPr>
        <p:spPr>
          <a:xfrm>
            <a:off x="262687" y="380998"/>
            <a:ext cx="11430000" cy="350522"/>
          </a:xfrm>
        </p:spPr>
        <p:txBody>
          <a:bodyPr/>
          <a:lstStyle/>
          <a:p>
            <a:r>
              <a:rPr lang="en-US"/>
              <a:t>Who to contact?</a:t>
            </a:r>
          </a:p>
        </p:txBody>
      </p:sp>
      <p:grpSp>
        <p:nvGrpSpPr>
          <p:cNvPr id="20" name="Group 19">
            <a:extLst>
              <a:ext uri="{FF2B5EF4-FFF2-40B4-BE49-F238E27FC236}">
                <a16:creationId xmlns:a16="http://schemas.microsoft.com/office/drawing/2014/main" id="{FF0B54C5-6479-B2F0-37DE-A717128D150E}"/>
              </a:ext>
            </a:extLst>
          </p:cNvPr>
          <p:cNvGrpSpPr/>
          <p:nvPr/>
        </p:nvGrpSpPr>
        <p:grpSpPr>
          <a:xfrm>
            <a:off x="621197" y="4607288"/>
            <a:ext cx="2201781" cy="1628661"/>
            <a:chOff x="601026" y="4107625"/>
            <a:chExt cx="2201781" cy="1628661"/>
          </a:xfrm>
        </p:grpSpPr>
        <p:pic>
          <p:nvPicPr>
            <p:cNvPr id="21" name="Picture 20" descr="Profile Picture of thomas.j.hawkins">
              <a:extLst>
                <a:ext uri="{FF2B5EF4-FFF2-40B4-BE49-F238E27FC236}">
                  <a16:creationId xmlns:a16="http://schemas.microsoft.com/office/drawing/2014/main" id="{659481E8-DFA0-8BA7-ED35-A15426DCD23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7036" r="10883"/>
            <a:stretch/>
          </p:blipFill>
          <p:spPr bwMode="auto">
            <a:xfrm>
              <a:off x="621197" y="4107625"/>
              <a:ext cx="933603" cy="1080000"/>
            </a:xfrm>
            <a:prstGeom prst="rect">
              <a:avLst/>
            </a:prstGeom>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9F7156DB-DBFF-9E76-A9CC-D8B8AD28BC14}"/>
                </a:ext>
              </a:extLst>
            </p:cNvPr>
            <p:cNvCxnSpPr>
              <a:cxnSpLocks/>
            </p:cNvCxnSpPr>
            <p:nvPr/>
          </p:nvCxnSpPr>
          <p:spPr>
            <a:xfrm flipH="1">
              <a:off x="698527" y="5306490"/>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F2F224F-E391-A8FF-7188-9185D65A9908}"/>
                </a:ext>
              </a:extLst>
            </p:cNvPr>
            <p:cNvSpPr txBox="1"/>
            <p:nvPr/>
          </p:nvSpPr>
          <p:spPr>
            <a:xfrm>
              <a:off x="601026" y="5368282"/>
              <a:ext cx="2201781" cy="368004"/>
            </a:xfrm>
            <a:prstGeom prst="rect">
              <a:avLst/>
            </a:prstGeom>
            <a:noFill/>
          </p:spPr>
          <p:txBody>
            <a:bodyPr wrap="square" lIns="0" tIns="0" rIns="0" bIns="0" rtlCol="0">
              <a:noAutofit/>
            </a:bodyPr>
            <a:lstStyle/>
            <a:p>
              <a:pPr algn="l" defTabSz="228600"/>
              <a:r>
                <a:rPr lang="en-GB" sz="1200" b="1" noProof="0" dirty="0"/>
                <a:t>Tom Hawkins</a:t>
              </a:r>
            </a:p>
            <a:p>
              <a:pPr algn="l" defTabSz="228600"/>
              <a:r>
                <a:rPr lang="en-GB" sz="800" dirty="0"/>
                <a:t>thomas.j.hawkins@accenture.com</a:t>
              </a:r>
              <a:endParaRPr lang="en-GB" sz="800" noProof="0" dirty="0"/>
            </a:p>
          </p:txBody>
        </p:sp>
      </p:grpSp>
      <p:grpSp>
        <p:nvGrpSpPr>
          <p:cNvPr id="31" name="Group 30">
            <a:extLst>
              <a:ext uri="{FF2B5EF4-FFF2-40B4-BE49-F238E27FC236}">
                <a16:creationId xmlns:a16="http://schemas.microsoft.com/office/drawing/2014/main" id="{4B40C00B-60C3-B0AF-8B93-6234125C2712}"/>
              </a:ext>
            </a:extLst>
          </p:cNvPr>
          <p:cNvGrpSpPr/>
          <p:nvPr/>
        </p:nvGrpSpPr>
        <p:grpSpPr>
          <a:xfrm>
            <a:off x="2849976" y="4607288"/>
            <a:ext cx="2209942" cy="1628661"/>
            <a:chOff x="2801855" y="4107625"/>
            <a:chExt cx="2209942" cy="1628661"/>
          </a:xfrm>
        </p:grpSpPr>
        <p:pic>
          <p:nvPicPr>
            <p:cNvPr id="32" name="Picture 31" descr="Profile photo of Daniel Gabriel">
              <a:extLst>
                <a:ext uri="{FF2B5EF4-FFF2-40B4-BE49-F238E27FC236}">
                  <a16:creationId xmlns:a16="http://schemas.microsoft.com/office/drawing/2014/main" id="{89E34407-1225-E599-8A9D-ACAEE8AEECA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6720" r="6264"/>
            <a:stretch/>
          </p:blipFill>
          <p:spPr bwMode="auto">
            <a:xfrm>
              <a:off x="2801855" y="4107625"/>
              <a:ext cx="933602" cy="1080000"/>
            </a:xfrm>
            <a:prstGeom prst="rect">
              <a:avLst/>
            </a:prstGeom>
            <a:extLst>
              <a:ext uri="{909E8E84-426E-40DD-AFC4-6F175D3DCCD1}">
                <a14:hiddenFill xmlns:a14="http://schemas.microsoft.com/office/drawing/2010/main">
                  <a:solidFill>
                    <a:srgbClr val="FFFFFF"/>
                  </a:solidFill>
                </a14:hiddenFill>
              </a:ext>
            </a:extLst>
          </p:spPr>
        </p:pic>
        <p:cxnSp>
          <p:nvCxnSpPr>
            <p:cNvPr id="37" name="Straight Connector 36">
              <a:extLst>
                <a:ext uri="{FF2B5EF4-FFF2-40B4-BE49-F238E27FC236}">
                  <a16:creationId xmlns:a16="http://schemas.microsoft.com/office/drawing/2014/main" id="{37172348-D3FC-A0F5-1072-F48B82F1D9EC}"/>
                </a:ext>
              </a:extLst>
            </p:cNvPr>
            <p:cNvCxnSpPr>
              <a:cxnSpLocks/>
            </p:cNvCxnSpPr>
            <p:nvPr/>
          </p:nvCxnSpPr>
          <p:spPr>
            <a:xfrm flipH="1">
              <a:off x="2869602" y="5278980"/>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3CF4E24-C3F2-6A26-2A9D-A048681F1582}"/>
                </a:ext>
              </a:extLst>
            </p:cNvPr>
            <p:cNvSpPr txBox="1"/>
            <p:nvPr/>
          </p:nvSpPr>
          <p:spPr>
            <a:xfrm>
              <a:off x="2810016" y="5368282"/>
              <a:ext cx="2201781" cy="368004"/>
            </a:xfrm>
            <a:prstGeom prst="rect">
              <a:avLst/>
            </a:prstGeom>
            <a:noFill/>
          </p:spPr>
          <p:txBody>
            <a:bodyPr wrap="square" lIns="0" tIns="0" rIns="0" bIns="0" rtlCol="0">
              <a:noAutofit/>
            </a:bodyPr>
            <a:lstStyle/>
            <a:p>
              <a:pPr algn="l" defTabSz="228600"/>
              <a:r>
                <a:rPr lang="en-GB" sz="1200" b="1" dirty="0"/>
                <a:t>Daniel Gabriel</a:t>
              </a:r>
              <a:endParaRPr lang="en-GB" sz="1200" b="1" noProof="0" dirty="0"/>
            </a:p>
            <a:p>
              <a:pPr algn="l" defTabSz="228600"/>
              <a:r>
                <a:rPr lang="en-GB" sz="800" dirty="0"/>
                <a:t>daniel.gabriel@accenture.com</a:t>
              </a:r>
              <a:endParaRPr lang="en-GB" sz="800" noProof="0" dirty="0"/>
            </a:p>
          </p:txBody>
        </p:sp>
      </p:grpSp>
      <p:cxnSp>
        <p:nvCxnSpPr>
          <p:cNvPr id="35849" name="Straight Connector 35848">
            <a:extLst>
              <a:ext uri="{FF2B5EF4-FFF2-40B4-BE49-F238E27FC236}">
                <a16:creationId xmlns:a16="http://schemas.microsoft.com/office/drawing/2014/main" id="{D0ADBE72-FC4A-BCDA-810A-07D61B36797D}"/>
              </a:ext>
            </a:extLst>
          </p:cNvPr>
          <p:cNvCxnSpPr>
            <a:cxnSpLocks/>
          </p:cNvCxnSpPr>
          <p:nvPr/>
        </p:nvCxnSpPr>
        <p:spPr>
          <a:xfrm flipH="1">
            <a:off x="5134817" y="3921268"/>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35850" name="TextBox 35849">
            <a:extLst>
              <a:ext uri="{FF2B5EF4-FFF2-40B4-BE49-F238E27FC236}">
                <a16:creationId xmlns:a16="http://schemas.microsoft.com/office/drawing/2014/main" id="{92D3C722-41B2-3F4A-8444-D8DD3AF71198}"/>
              </a:ext>
            </a:extLst>
          </p:cNvPr>
          <p:cNvSpPr txBox="1"/>
          <p:nvPr/>
        </p:nvSpPr>
        <p:spPr>
          <a:xfrm>
            <a:off x="9398670" y="5859775"/>
            <a:ext cx="2145449" cy="368004"/>
          </a:xfrm>
          <a:prstGeom prst="rect">
            <a:avLst/>
          </a:prstGeom>
          <a:noFill/>
        </p:spPr>
        <p:txBody>
          <a:bodyPr wrap="square" lIns="0" tIns="0" rIns="0" bIns="0" rtlCol="0">
            <a:noAutofit/>
          </a:bodyPr>
          <a:lstStyle/>
          <a:p>
            <a:pPr algn="l" defTabSz="228600"/>
            <a:r>
              <a:rPr lang="en-ZA" sz="1200" b="1" dirty="0"/>
              <a:t>Alejandro González Ruiz</a:t>
            </a:r>
          </a:p>
          <a:p>
            <a:pPr algn="l" defTabSz="228600"/>
            <a:r>
              <a:rPr lang="en-ZA" sz="800" dirty="0"/>
              <a:t>a.a.gonzalez.ruiz@accenture.com</a:t>
            </a:r>
            <a:endParaRPr lang="en-GB" sz="800" noProof="0" dirty="0"/>
          </a:p>
        </p:txBody>
      </p:sp>
      <p:grpSp>
        <p:nvGrpSpPr>
          <p:cNvPr id="35851" name="Group 35850">
            <a:extLst>
              <a:ext uri="{FF2B5EF4-FFF2-40B4-BE49-F238E27FC236}">
                <a16:creationId xmlns:a16="http://schemas.microsoft.com/office/drawing/2014/main" id="{6014B19B-F875-BADA-4BD1-7EB4353DC462}"/>
              </a:ext>
            </a:extLst>
          </p:cNvPr>
          <p:cNvGrpSpPr/>
          <p:nvPr/>
        </p:nvGrpSpPr>
        <p:grpSpPr>
          <a:xfrm>
            <a:off x="7291672" y="4607288"/>
            <a:ext cx="2226265" cy="1628661"/>
            <a:chOff x="7163169" y="4107625"/>
            <a:chExt cx="2226265" cy="1628661"/>
          </a:xfrm>
        </p:grpSpPr>
        <p:pic>
          <p:nvPicPr>
            <p:cNvPr id="35852" name="Picture 35851" descr="Profile photo of Nalin Lad">
              <a:extLst>
                <a:ext uri="{FF2B5EF4-FFF2-40B4-BE49-F238E27FC236}">
                  <a16:creationId xmlns:a16="http://schemas.microsoft.com/office/drawing/2014/main" id="{894C9961-0A97-B7C2-6285-44635FA194E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r="13555"/>
            <a:stretch/>
          </p:blipFill>
          <p:spPr bwMode="auto">
            <a:xfrm>
              <a:off x="7163169" y="4107625"/>
              <a:ext cx="933602" cy="1080000"/>
            </a:xfrm>
            <a:prstGeom prst="rect">
              <a:avLst/>
            </a:prstGeom>
            <a:extLst>
              <a:ext uri="{909E8E84-426E-40DD-AFC4-6F175D3DCCD1}">
                <a14:hiddenFill xmlns:a14="http://schemas.microsoft.com/office/drawing/2010/main">
                  <a:solidFill>
                    <a:srgbClr val="FFFFFF"/>
                  </a:solidFill>
                </a14:hiddenFill>
              </a:ext>
            </a:extLst>
          </p:spPr>
        </p:pic>
        <p:cxnSp>
          <p:nvCxnSpPr>
            <p:cNvPr id="35853" name="Straight Connector 35852">
              <a:extLst>
                <a:ext uri="{FF2B5EF4-FFF2-40B4-BE49-F238E27FC236}">
                  <a16:creationId xmlns:a16="http://schemas.microsoft.com/office/drawing/2014/main" id="{ABA32B0E-959F-3C4A-0400-43D42842F364}"/>
                </a:ext>
              </a:extLst>
            </p:cNvPr>
            <p:cNvCxnSpPr>
              <a:cxnSpLocks/>
            </p:cNvCxnSpPr>
            <p:nvPr/>
          </p:nvCxnSpPr>
          <p:spPr>
            <a:xfrm flipH="1">
              <a:off x="7269731" y="5278980"/>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35856" name="TextBox 35855">
              <a:extLst>
                <a:ext uri="{FF2B5EF4-FFF2-40B4-BE49-F238E27FC236}">
                  <a16:creationId xmlns:a16="http://schemas.microsoft.com/office/drawing/2014/main" id="{84A2D014-6417-358A-8058-F7A5235EE311}"/>
                </a:ext>
              </a:extLst>
            </p:cNvPr>
            <p:cNvSpPr txBox="1"/>
            <p:nvPr/>
          </p:nvSpPr>
          <p:spPr>
            <a:xfrm>
              <a:off x="7187653" y="5368282"/>
              <a:ext cx="2201781" cy="368004"/>
            </a:xfrm>
            <a:prstGeom prst="rect">
              <a:avLst/>
            </a:prstGeom>
            <a:noFill/>
          </p:spPr>
          <p:txBody>
            <a:bodyPr wrap="square" lIns="0" tIns="0" rIns="0" bIns="0" rtlCol="0">
              <a:noAutofit/>
            </a:bodyPr>
            <a:lstStyle/>
            <a:p>
              <a:pPr algn="l" defTabSz="228600"/>
              <a:r>
                <a:rPr lang="en-GB" sz="1200" b="1" dirty="0"/>
                <a:t>Nalin Lad</a:t>
              </a:r>
            </a:p>
            <a:p>
              <a:pPr algn="l" defTabSz="228600"/>
              <a:r>
                <a:rPr lang="en-GB" sz="800" dirty="0"/>
                <a:t>nalin.lad@accenture.com</a:t>
              </a:r>
              <a:endParaRPr lang="en-GB" sz="800" noProof="0" dirty="0"/>
            </a:p>
          </p:txBody>
        </p:sp>
      </p:grpSp>
      <p:sp>
        <p:nvSpPr>
          <p:cNvPr id="35857" name="Text Placeholder 4">
            <a:extLst>
              <a:ext uri="{FF2B5EF4-FFF2-40B4-BE49-F238E27FC236}">
                <a16:creationId xmlns:a16="http://schemas.microsoft.com/office/drawing/2014/main" id="{2892145F-257C-A607-1256-74FD497AF78A}"/>
              </a:ext>
            </a:extLst>
          </p:cNvPr>
          <p:cNvSpPr txBox="1">
            <a:spLocks/>
          </p:cNvSpPr>
          <p:nvPr/>
        </p:nvSpPr>
        <p:spPr>
          <a:xfrm>
            <a:off x="281825" y="1278064"/>
            <a:ext cx="5747108" cy="878434"/>
          </a:xfrm>
          <a:prstGeom prst="rect">
            <a:avLst/>
          </a:prstGeom>
        </p:spPr>
        <p:txBody>
          <a:bodyPr/>
          <a:lstStyle>
            <a:lvl1pPr marL="0" indent="0" algn="l" defTabSz="228463" rtl="0" eaLnBrk="1" latinLnBrk="0" hangingPunct="1">
              <a:lnSpc>
                <a:spcPct val="100000"/>
              </a:lnSpc>
              <a:spcBef>
                <a:spcPts val="0"/>
              </a:spcBef>
              <a:spcAft>
                <a:spcPts val="600"/>
              </a:spcAft>
              <a:buFont typeface="Graphik" panose="020B0604020202020204" pitchFamily="34" charset="0"/>
              <a:buNone/>
              <a:defRPr sz="1999" b="0" kern="1200">
                <a:solidFill>
                  <a:schemeClr val="tx1"/>
                </a:solidFill>
                <a:latin typeface="+mj-lt"/>
                <a:ea typeface="+mn-ea"/>
                <a:cs typeface="+mn-cs"/>
              </a:defRPr>
            </a:lvl1pPr>
            <a:lvl2pPr marL="0" indent="0" algn="l" defTabSz="228463" rtl="0" eaLnBrk="1" latinLnBrk="0" hangingPunct="1">
              <a:lnSpc>
                <a:spcPct val="100000"/>
              </a:lnSpc>
              <a:spcBef>
                <a:spcPts val="0"/>
              </a:spcBef>
              <a:spcAft>
                <a:spcPts val="600"/>
              </a:spcAft>
              <a:buClrTx/>
              <a:buFont typeface="Arial" panose="020B0604020202020204" pitchFamily="34" charset="0"/>
              <a:buNone/>
              <a:defRPr sz="1800" b="0" kern="1200">
                <a:solidFill>
                  <a:schemeClr val="tx1"/>
                </a:solidFill>
                <a:latin typeface="+mn-lt"/>
                <a:ea typeface="+mn-ea"/>
                <a:cs typeface="+mn-cs"/>
              </a:defRPr>
            </a:lvl2pPr>
            <a:lvl3pPr marL="182526" indent="-182526" algn="l" defTabSz="228463"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353942" indent="-171416" algn="l" defTabSz="228463" rtl="0" eaLnBrk="1" latinLnBrk="0" hangingPunct="1">
              <a:lnSpc>
                <a:spcPct val="100000"/>
              </a:lnSpc>
              <a:spcBef>
                <a:spcPts val="0"/>
              </a:spcBef>
              <a:spcAft>
                <a:spcPts val="600"/>
              </a:spcAft>
              <a:buSzPct val="70000"/>
              <a:buFont typeface="Graphik Light" panose="020B0403030202060203" pitchFamily="34" charset="-18"/>
              <a:buChar char="–"/>
              <a:defRPr sz="1799" kern="1200">
                <a:solidFill>
                  <a:schemeClr val="tx1"/>
                </a:solidFill>
                <a:latin typeface="+mn-lt"/>
                <a:ea typeface="+mn-ea"/>
                <a:cs typeface="+mn-cs"/>
              </a:defRPr>
            </a:lvl4pPr>
            <a:lvl5pPr marL="536468" indent="-182526" algn="l" defTabSz="228463" rtl="0" eaLnBrk="1" latinLnBrk="0" hangingPunct="1">
              <a:lnSpc>
                <a:spcPct val="100000"/>
              </a:lnSpc>
              <a:spcBef>
                <a:spcPts val="0"/>
              </a:spcBef>
              <a:spcAft>
                <a:spcPts val="600"/>
              </a:spcAft>
              <a:buFont typeface="Graphik" panose="020B0503030202060203" pitchFamily="34" charset="-18"/>
              <a:buChar char="|"/>
              <a:defRPr sz="1400"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Graphik" panose="020B0503030202060203" pitchFamily="34" charset="0"/>
              <a:buNone/>
              <a:tabLst/>
              <a:defRPr sz="1200"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Graphik" panose="020B0604020202020204" pitchFamily="34" charset="0"/>
              <a:buNone/>
              <a:defRPr sz="105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Graphik" panose="020B0604020202020204" pitchFamily="34" charset="0"/>
              <a:buNone/>
              <a:defRPr sz="9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Graphik" panose="020B0604020202020204" pitchFamily="34" charset="0"/>
              <a:buNone/>
              <a:defRPr sz="800" kern="1200">
                <a:solidFill>
                  <a:schemeClr val="tx2"/>
                </a:solidFill>
                <a:latin typeface="+mn-lt"/>
                <a:ea typeface="+mn-ea"/>
                <a:cs typeface="+mn-cs"/>
              </a:defRPr>
            </a:lvl9pPr>
          </a:lstStyle>
          <a:p>
            <a:endParaRPr lang="en-GB" sz="1400" dirty="0">
              <a:latin typeface="+mn-lt"/>
            </a:endParaRPr>
          </a:p>
          <a:p>
            <a:pPr defTabSz="912938">
              <a:spcAft>
                <a:spcPts val="0"/>
              </a:spcAft>
              <a:defRPr/>
            </a:pPr>
            <a:r>
              <a:rPr lang="en-GB" sz="1400" dirty="0">
                <a:latin typeface="+mn-lt"/>
                <a:cs typeface="Arial"/>
              </a:rPr>
              <a:t>Our global Digital Financial Markets and Payments team is on hand to support you with your digital money journey, end-to-end from strategy through to implementation. </a:t>
            </a:r>
          </a:p>
          <a:p>
            <a:endParaRPr lang="en-GB" sz="1400" dirty="0">
              <a:latin typeface="+mn-lt"/>
            </a:endParaRPr>
          </a:p>
        </p:txBody>
      </p:sp>
      <p:pic>
        <p:nvPicPr>
          <p:cNvPr id="35858" name="Großbritannien Great Britain" descr="https://flaglane.com/download/british-flag/british-flag-large.jpg">
            <a:extLst>
              <a:ext uri="{FF2B5EF4-FFF2-40B4-BE49-F238E27FC236}">
                <a16:creationId xmlns:a16="http://schemas.microsoft.com/office/drawing/2014/main" id="{4B6C45D9-3AE3-8EC1-FD46-35E44462734F}"/>
              </a:ext>
            </a:extLst>
          </p:cNvPr>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0627" y="5371539"/>
            <a:ext cx="462919" cy="2760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859" name="Großbritannien Great Britain" descr="https://flaglane.com/download/british-flag/british-flag-large.jpg">
            <a:extLst>
              <a:ext uri="{FF2B5EF4-FFF2-40B4-BE49-F238E27FC236}">
                <a16:creationId xmlns:a16="http://schemas.microsoft.com/office/drawing/2014/main" id="{F58E2134-DE32-D4BE-6349-419ECCBE1FFF}"/>
              </a:ext>
            </a:extLst>
          </p:cNvPr>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8275" y="5371539"/>
            <a:ext cx="462919" cy="2760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861" name="Großbritannien Great Britain" descr="https://flaglane.com/download/british-flag/british-flag-large.jpg">
            <a:extLst>
              <a:ext uri="{FF2B5EF4-FFF2-40B4-BE49-F238E27FC236}">
                <a16:creationId xmlns:a16="http://schemas.microsoft.com/office/drawing/2014/main" id="{5FA01CFA-9098-38C2-3C73-2F9D0896109A}"/>
              </a:ext>
            </a:extLst>
          </p:cNvPr>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73571" y="5371539"/>
            <a:ext cx="462919" cy="27607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5862" name="Group 35861">
            <a:extLst>
              <a:ext uri="{FF2B5EF4-FFF2-40B4-BE49-F238E27FC236}">
                <a16:creationId xmlns:a16="http://schemas.microsoft.com/office/drawing/2014/main" id="{78C9D1C5-26CF-574D-EF86-781C61622B4C}"/>
              </a:ext>
            </a:extLst>
          </p:cNvPr>
          <p:cNvGrpSpPr/>
          <p:nvPr/>
        </p:nvGrpSpPr>
        <p:grpSpPr>
          <a:xfrm>
            <a:off x="7290606" y="1853615"/>
            <a:ext cx="2201781" cy="457306"/>
            <a:chOff x="7187653" y="5278980"/>
            <a:chExt cx="2201781" cy="457306"/>
          </a:xfrm>
        </p:grpSpPr>
        <p:cxnSp>
          <p:nvCxnSpPr>
            <p:cNvPr id="35863" name="Straight Connector 35862">
              <a:extLst>
                <a:ext uri="{FF2B5EF4-FFF2-40B4-BE49-F238E27FC236}">
                  <a16:creationId xmlns:a16="http://schemas.microsoft.com/office/drawing/2014/main" id="{FBE5499D-1B53-C89C-C434-4173A18A9A4A}"/>
                </a:ext>
              </a:extLst>
            </p:cNvPr>
            <p:cNvCxnSpPr>
              <a:cxnSpLocks/>
            </p:cNvCxnSpPr>
            <p:nvPr/>
          </p:nvCxnSpPr>
          <p:spPr>
            <a:xfrm flipH="1">
              <a:off x="7269731" y="5278980"/>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35864" name="TextBox 35863">
              <a:extLst>
                <a:ext uri="{FF2B5EF4-FFF2-40B4-BE49-F238E27FC236}">
                  <a16:creationId xmlns:a16="http://schemas.microsoft.com/office/drawing/2014/main" id="{BC1F57E8-A5C4-67C7-270C-C6FDBF0F3031}"/>
                </a:ext>
              </a:extLst>
            </p:cNvPr>
            <p:cNvSpPr txBox="1"/>
            <p:nvPr/>
          </p:nvSpPr>
          <p:spPr>
            <a:xfrm>
              <a:off x="7187653" y="5368282"/>
              <a:ext cx="2201781" cy="368004"/>
            </a:xfrm>
            <a:prstGeom prst="rect">
              <a:avLst/>
            </a:prstGeom>
            <a:noFill/>
          </p:spPr>
          <p:txBody>
            <a:bodyPr wrap="square" lIns="0" tIns="0" rIns="0" bIns="0" rtlCol="0">
              <a:noAutofit/>
            </a:bodyPr>
            <a:lstStyle/>
            <a:p>
              <a:pPr algn="l" defTabSz="228600"/>
              <a:r>
                <a:rPr lang="en-GB" sz="1200" b="1" dirty="0"/>
                <a:t>Sulabh Agarwal</a:t>
              </a:r>
            </a:p>
            <a:p>
              <a:pPr algn="l" defTabSz="228600"/>
              <a:r>
                <a:rPr lang="en-GB" sz="800" dirty="0"/>
                <a:t>sulabh.agarwal@accenture.com</a:t>
              </a:r>
              <a:endParaRPr lang="en-GB" sz="800" noProof="0" dirty="0"/>
            </a:p>
          </p:txBody>
        </p:sp>
      </p:grpSp>
      <p:pic>
        <p:nvPicPr>
          <p:cNvPr id="35865" name="Picture 2" descr="Sulabh Agarwal">
            <a:extLst>
              <a:ext uri="{FF2B5EF4-FFF2-40B4-BE49-F238E27FC236}">
                <a16:creationId xmlns:a16="http://schemas.microsoft.com/office/drawing/2014/main" id="{71752B55-AAB5-F2FA-E555-8D6146CAC56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2327" r="11228"/>
          <a:stretch/>
        </p:blipFill>
        <p:spPr bwMode="auto">
          <a:xfrm>
            <a:off x="7290606" y="677214"/>
            <a:ext cx="93360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5866" name="Großbritannien Great Britain" descr="https://flaglane.com/download/british-flag/british-flag-large.jpg">
            <a:extLst>
              <a:ext uri="{FF2B5EF4-FFF2-40B4-BE49-F238E27FC236}">
                <a16:creationId xmlns:a16="http://schemas.microsoft.com/office/drawing/2014/main" id="{96D394A3-E0B7-1A10-AD25-797AE1823C9B}"/>
              </a:ext>
            </a:extLst>
          </p:cNvPr>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2452" y="1462046"/>
            <a:ext cx="462919" cy="2760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867" name="Picture 2" descr="Profile photo of Dr. Nils Beier">
            <a:extLst>
              <a:ext uri="{FF2B5EF4-FFF2-40B4-BE49-F238E27FC236}">
                <a16:creationId xmlns:a16="http://schemas.microsoft.com/office/drawing/2014/main" id="{20D40526-C0CE-096D-5A4C-F665E48048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16534" y="2656272"/>
            <a:ext cx="1009014" cy="1197381"/>
          </a:xfrm>
          <a:prstGeom prst="rect">
            <a:avLst/>
          </a:prstGeom>
          <a:noFill/>
          <a:extLst>
            <a:ext uri="{909E8E84-426E-40DD-AFC4-6F175D3DCCD1}">
              <a14:hiddenFill xmlns:a14="http://schemas.microsoft.com/office/drawing/2010/main">
                <a:solidFill>
                  <a:srgbClr val="FFFFFF"/>
                </a:solidFill>
              </a14:hiddenFill>
            </a:ext>
          </a:extLst>
        </p:spPr>
      </p:pic>
      <p:pic>
        <p:nvPicPr>
          <p:cNvPr id="35868" name="Picture 4" descr="german flag from en.wikipedia.org">
            <a:extLst>
              <a:ext uri="{FF2B5EF4-FFF2-40B4-BE49-F238E27FC236}">
                <a16:creationId xmlns:a16="http://schemas.microsoft.com/office/drawing/2014/main" id="{D888E2A4-C582-8827-5929-F65C69F56C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07761" y="3453334"/>
            <a:ext cx="462919" cy="277200"/>
          </a:xfrm>
          <a:prstGeom prst="rect">
            <a:avLst/>
          </a:prstGeom>
          <a:noFill/>
          <a:extLst>
            <a:ext uri="{909E8E84-426E-40DD-AFC4-6F175D3DCCD1}">
              <a14:hiddenFill xmlns:a14="http://schemas.microsoft.com/office/drawing/2010/main">
                <a:solidFill>
                  <a:srgbClr val="FFFFFF"/>
                </a:solidFill>
              </a14:hiddenFill>
            </a:ext>
          </a:extLst>
        </p:spPr>
      </p:pic>
      <p:cxnSp>
        <p:nvCxnSpPr>
          <p:cNvPr id="35869" name="Straight Connector 35868">
            <a:extLst>
              <a:ext uri="{FF2B5EF4-FFF2-40B4-BE49-F238E27FC236}">
                <a16:creationId xmlns:a16="http://schemas.microsoft.com/office/drawing/2014/main" id="{EEEA862E-16CA-450C-BD4E-6D56FD22ECE0}"/>
              </a:ext>
            </a:extLst>
          </p:cNvPr>
          <p:cNvCxnSpPr>
            <a:cxnSpLocks/>
          </p:cNvCxnSpPr>
          <p:nvPr/>
        </p:nvCxnSpPr>
        <p:spPr>
          <a:xfrm flipH="1">
            <a:off x="9529262" y="3949750"/>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35870" name="TextBox 35869">
            <a:extLst>
              <a:ext uri="{FF2B5EF4-FFF2-40B4-BE49-F238E27FC236}">
                <a16:creationId xmlns:a16="http://schemas.microsoft.com/office/drawing/2014/main" id="{BDB25A55-6A59-E986-91F8-ACEE7380B697}"/>
              </a:ext>
            </a:extLst>
          </p:cNvPr>
          <p:cNvSpPr txBox="1"/>
          <p:nvPr/>
        </p:nvSpPr>
        <p:spPr>
          <a:xfrm>
            <a:off x="9504638" y="4008028"/>
            <a:ext cx="2201781" cy="368004"/>
          </a:xfrm>
          <a:prstGeom prst="rect">
            <a:avLst/>
          </a:prstGeom>
          <a:noFill/>
        </p:spPr>
        <p:txBody>
          <a:bodyPr wrap="square" lIns="0" tIns="0" rIns="0" bIns="0" rtlCol="0">
            <a:noAutofit/>
          </a:bodyPr>
          <a:lstStyle/>
          <a:p>
            <a:pPr algn="l" defTabSz="228600"/>
            <a:r>
              <a:rPr lang="en-GB" sz="1200" b="1" dirty="0"/>
              <a:t>Nils Beier </a:t>
            </a:r>
          </a:p>
          <a:p>
            <a:pPr algn="l" defTabSz="228600"/>
            <a:r>
              <a:rPr lang="en-GB" sz="800" dirty="0"/>
              <a:t>nils.beier@accenture.com</a:t>
            </a:r>
            <a:endParaRPr lang="en-GB" sz="800" noProof="0" dirty="0"/>
          </a:p>
        </p:txBody>
      </p:sp>
      <p:cxnSp>
        <p:nvCxnSpPr>
          <p:cNvPr id="35872" name="Straight Connector 35871">
            <a:extLst>
              <a:ext uri="{FF2B5EF4-FFF2-40B4-BE49-F238E27FC236}">
                <a16:creationId xmlns:a16="http://schemas.microsoft.com/office/drawing/2014/main" id="{74675C80-3C63-BDE2-E050-081FEA064491}"/>
              </a:ext>
            </a:extLst>
          </p:cNvPr>
          <p:cNvCxnSpPr>
            <a:cxnSpLocks/>
          </p:cNvCxnSpPr>
          <p:nvPr/>
        </p:nvCxnSpPr>
        <p:spPr>
          <a:xfrm flipH="1">
            <a:off x="7290606" y="3936550"/>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35873" name="TextBox 35872">
            <a:extLst>
              <a:ext uri="{FF2B5EF4-FFF2-40B4-BE49-F238E27FC236}">
                <a16:creationId xmlns:a16="http://schemas.microsoft.com/office/drawing/2014/main" id="{CC1E44B5-E24A-9A44-FAD0-DC6E9B930372}"/>
              </a:ext>
            </a:extLst>
          </p:cNvPr>
          <p:cNvSpPr txBox="1"/>
          <p:nvPr/>
        </p:nvSpPr>
        <p:spPr>
          <a:xfrm>
            <a:off x="7290606" y="4008028"/>
            <a:ext cx="2201781" cy="368004"/>
          </a:xfrm>
          <a:prstGeom prst="rect">
            <a:avLst/>
          </a:prstGeom>
          <a:noFill/>
        </p:spPr>
        <p:txBody>
          <a:bodyPr wrap="square" lIns="0" tIns="0" rIns="0" bIns="0" rtlCol="0">
            <a:noAutofit/>
          </a:bodyPr>
          <a:lstStyle/>
          <a:p>
            <a:pPr algn="l" defTabSz="228600"/>
            <a:r>
              <a:rPr lang="en-ZA" sz="1200" b="1" dirty="0"/>
              <a:t>Courtney Williams</a:t>
            </a:r>
          </a:p>
          <a:p>
            <a:pPr algn="l" defTabSz="228600"/>
            <a:r>
              <a:rPr lang="en-GB" sz="800" dirty="0"/>
              <a:t>courtney.williams@accenture.com</a:t>
            </a:r>
            <a:endParaRPr lang="en-GB" sz="800" noProof="0" dirty="0"/>
          </a:p>
        </p:txBody>
      </p:sp>
      <p:pic>
        <p:nvPicPr>
          <p:cNvPr id="35875" name="Picture 8" descr="Petar Zelic">
            <a:extLst>
              <a:ext uri="{FF2B5EF4-FFF2-40B4-BE49-F238E27FC236}">
                <a16:creationId xmlns:a16="http://schemas.microsoft.com/office/drawing/2014/main" id="{2343EC87-2DC6-17E6-C1A9-BD5B45687A48}"/>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57295" y="4604953"/>
            <a:ext cx="952500" cy="1048154"/>
          </a:xfrm>
          <a:prstGeom prst="rect">
            <a:avLst/>
          </a:prstGeom>
          <a:noFill/>
          <a:extLst>
            <a:ext uri="{909E8E84-426E-40DD-AFC4-6F175D3DCCD1}">
              <a14:hiddenFill xmlns:a14="http://schemas.microsoft.com/office/drawing/2010/main">
                <a:solidFill>
                  <a:srgbClr val="FFFFFF"/>
                </a:solidFill>
              </a14:hiddenFill>
            </a:ext>
          </a:extLst>
        </p:spPr>
      </p:pic>
      <p:cxnSp>
        <p:nvCxnSpPr>
          <p:cNvPr id="35876" name="Straight Connector 35875">
            <a:extLst>
              <a:ext uri="{FF2B5EF4-FFF2-40B4-BE49-F238E27FC236}">
                <a16:creationId xmlns:a16="http://schemas.microsoft.com/office/drawing/2014/main" id="{60F760D7-5298-44F0-78D7-0B1023595EBD}"/>
              </a:ext>
            </a:extLst>
          </p:cNvPr>
          <p:cNvCxnSpPr>
            <a:cxnSpLocks/>
          </p:cNvCxnSpPr>
          <p:nvPr/>
        </p:nvCxnSpPr>
        <p:spPr>
          <a:xfrm flipH="1">
            <a:off x="5134817" y="5778643"/>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35877" name="TextBox 35876">
            <a:extLst>
              <a:ext uri="{FF2B5EF4-FFF2-40B4-BE49-F238E27FC236}">
                <a16:creationId xmlns:a16="http://schemas.microsoft.com/office/drawing/2014/main" id="{C1DD4600-A27F-BD1A-70AE-1293A1F57683}"/>
              </a:ext>
            </a:extLst>
          </p:cNvPr>
          <p:cNvSpPr txBox="1"/>
          <p:nvPr/>
        </p:nvSpPr>
        <p:spPr>
          <a:xfrm>
            <a:off x="5095077" y="5896677"/>
            <a:ext cx="1829599" cy="368004"/>
          </a:xfrm>
          <a:prstGeom prst="rect">
            <a:avLst/>
          </a:prstGeom>
          <a:noFill/>
        </p:spPr>
        <p:txBody>
          <a:bodyPr wrap="square" lIns="0" tIns="0" rIns="0" bIns="0" rtlCol="0">
            <a:noAutofit/>
          </a:bodyPr>
          <a:lstStyle/>
          <a:p>
            <a:pPr algn="l" defTabSz="228600"/>
            <a:r>
              <a:rPr lang="en-GB" sz="1200" b="1" dirty="0" err="1"/>
              <a:t>Petar</a:t>
            </a:r>
            <a:r>
              <a:rPr lang="en-GB" sz="1200" b="1" dirty="0"/>
              <a:t> </a:t>
            </a:r>
            <a:r>
              <a:rPr lang="en-GB" sz="1200" b="1" dirty="0" err="1"/>
              <a:t>Zelic</a:t>
            </a:r>
            <a:endParaRPr lang="en-GB" sz="1200" b="1" dirty="0"/>
          </a:p>
          <a:p>
            <a:pPr algn="l" defTabSz="228600"/>
            <a:r>
              <a:rPr lang="en-GB" sz="800" dirty="0"/>
              <a:t>petar.zelic@accenture.com</a:t>
            </a:r>
            <a:endParaRPr lang="en-GB" sz="800" noProof="0" dirty="0"/>
          </a:p>
        </p:txBody>
      </p:sp>
      <p:pic>
        <p:nvPicPr>
          <p:cNvPr id="35878" name="Picture 10" descr="Switzerland Flag icon PNG and SVG Vector Free Download">
            <a:extLst>
              <a:ext uri="{FF2B5EF4-FFF2-40B4-BE49-F238E27FC236}">
                <a16:creationId xmlns:a16="http://schemas.microsoft.com/office/drawing/2014/main" id="{6065CCD7-5790-539C-AF73-CEC058C0775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16849" y="5333091"/>
            <a:ext cx="528821" cy="314519"/>
          </a:xfrm>
          <a:prstGeom prst="rect">
            <a:avLst/>
          </a:prstGeom>
          <a:noFill/>
          <a:extLst>
            <a:ext uri="{909E8E84-426E-40DD-AFC4-6F175D3DCCD1}">
              <a14:hiddenFill xmlns:a14="http://schemas.microsoft.com/office/drawing/2010/main">
                <a:solidFill>
                  <a:srgbClr val="FFFFFF"/>
                </a:solidFill>
              </a14:hiddenFill>
            </a:ext>
          </a:extLst>
        </p:spPr>
      </p:pic>
      <p:pic>
        <p:nvPicPr>
          <p:cNvPr id="35879" name="Picture 12" descr="Ignacio López del Moral">
            <a:extLst>
              <a:ext uri="{FF2B5EF4-FFF2-40B4-BE49-F238E27FC236}">
                <a16:creationId xmlns:a16="http://schemas.microsoft.com/office/drawing/2014/main" id="{3C5BABCF-9E7B-1649-A991-061F9164FE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8678" y="2628904"/>
            <a:ext cx="1067321" cy="1234706"/>
          </a:xfrm>
          <a:prstGeom prst="rect">
            <a:avLst/>
          </a:prstGeom>
          <a:noFill/>
          <a:extLst>
            <a:ext uri="{909E8E84-426E-40DD-AFC4-6F175D3DCCD1}">
              <a14:hiddenFill xmlns:a14="http://schemas.microsoft.com/office/drawing/2010/main">
                <a:solidFill>
                  <a:srgbClr val="FFFFFF"/>
                </a:solidFill>
              </a14:hiddenFill>
            </a:ext>
          </a:extLst>
        </p:spPr>
      </p:pic>
      <p:cxnSp>
        <p:nvCxnSpPr>
          <p:cNvPr id="35880" name="Straight Connector 35879">
            <a:extLst>
              <a:ext uri="{FF2B5EF4-FFF2-40B4-BE49-F238E27FC236}">
                <a16:creationId xmlns:a16="http://schemas.microsoft.com/office/drawing/2014/main" id="{618DD48B-F003-C11D-47FB-68A895B3D12F}"/>
              </a:ext>
            </a:extLst>
          </p:cNvPr>
          <p:cNvCxnSpPr>
            <a:cxnSpLocks/>
          </p:cNvCxnSpPr>
          <p:nvPr/>
        </p:nvCxnSpPr>
        <p:spPr>
          <a:xfrm flipH="1">
            <a:off x="9552028" y="5796628"/>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35881" name="TextBox 35880">
            <a:extLst>
              <a:ext uri="{FF2B5EF4-FFF2-40B4-BE49-F238E27FC236}">
                <a16:creationId xmlns:a16="http://schemas.microsoft.com/office/drawing/2014/main" id="{9F386003-0DA5-47E7-7794-F6116EFA68CC}"/>
              </a:ext>
            </a:extLst>
          </p:cNvPr>
          <p:cNvSpPr txBox="1"/>
          <p:nvPr/>
        </p:nvSpPr>
        <p:spPr>
          <a:xfrm>
            <a:off x="4774815" y="4008028"/>
            <a:ext cx="2201781" cy="368004"/>
          </a:xfrm>
          <a:prstGeom prst="rect">
            <a:avLst/>
          </a:prstGeom>
          <a:noFill/>
        </p:spPr>
        <p:txBody>
          <a:bodyPr wrap="square" lIns="0" tIns="0" rIns="0" bIns="0" rtlCol="0">
            <a:noAutofit/>
          </a:bodyPr>
          <a:lstStyle/>
          <a:p>
            <a:pPr algn="l" defTabSz="228600"/>
            <a:r>
              <a:rPr lang="en-GB" sz="1200" b="1" dirty="0"/>
              <a:t>Ignacio Lopez del Moral</a:t>
            </a:r>
          </a:p>
          <a:p>
            <a:pPr algn="l" defTabSz="228600"/>
            <a:r>
              <a:rPr lang="en-GB" sz="800" dirty="0"/>
              <a:t>i.lopez.del.moral@accenture.com</a:t>
            </a:r>
            <a:endParaRPr lang="en-GB" sz="800" noProof="0" dirty="0"/>
          </a:p>
        </p:txBody>
      </p:sp>
      <p:pic>
        <p:nvPicPr>
          <p:cNvPr id="35882" name="Picture 14" descr="Flag of Spain | Britannica">
            <a:extLst>
              <a:ext uri="{FF2B5EF4-FFF2-40B4-BE49-F238E27FC236}">
                <a16:creationId xmlns:a16="http://schemas.microsoft.com/office/drawing/2014/main" id="{8C2E12D8-888C-0671-594B-0A452468E6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316622" y="5376558"/>
            <a:ext cx="504855" cy="342090"/>
          </a:xfrm>
          <a:prstGeom prst="rect">
            <a:avLst/>
          </a:prstGeom>
          <a:noFill/>
          <a:extLst>
            <a:ext uri="{909E8E84-426E-40DD-AFC4-6F175D3DCCD1}">
              <a14:hiddenFill xmlns:a14="http://schemas.microsoft.com/office/drawing/2010/main">
                <a:solidFill>
                  <a:srgbClr val="FFFFFF"/>
                </a:solidFill>
              </a14:hiddenFill>
            </a:ext>
          </a:extLst>
        </p:spPr>
      </p:pic>
      <p:cxnSp>
        <p:nvCxnSpPr>
          <p:cNvPr id="35883" name="Straight Connector 35882">
            <a:extLst>
              <a:ext uri="{FF2B5EF4-FFF2-40B4-BE49-F238E27FC236}">
                <a16:creationId xmlns:a16="http://schemas.microsoft.com/office/drawing/2014/main" id="{2D9833A6-01EF-C406-EAF5-87571B96D329}"/>
              </a:ext>
            </a:extLst>
          </p:cNvPr>
          <p:cNvCxnSpPr>
            <a:cxnSpLocks/>
          </p:cNvCxnSpPr>
          <p:nvPr/>
        </p:nvCxnSpPr>
        <p:spPr>
          <a:xfrm flipH="1">
            <a:off x="9380031" y="1866987"/>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35884" name="TextBox 35883">
            <a:extLst>
              <a:ext uri="{FF2B5EF4-FFF2-40B4-BE49-F238E27FC236}">
                <a16:creationId xmlns:a16="http://schemas.microsoft.com/office/drawing/2014/main" id="{5E85B113-FC7C-9D6D-CC9E-EC0DBD196B7F}"/>
              </a:ext>
            </a:extLst>
          </p:cNvPr>
          <p:cNvSpPr txBox="1"/>
          <p:nvPr/>
        </p:nvSpPr>
        <p:spPr>
          <a:xfrm>
            <a:off x="9296917" y="1950723"/>
            <a:ext cx="2355152" cy="368004"/>
          </a:xfrm>
          <a:prstGeom prst="rect">
            <a:avLst/>
          </a:prstGeom>
          <a:noFill/>
        </p:spPr>
        <p:txBody>
          <a:bodyPr wrap="square" lIns="0" tIns="0" rIns="0" bIns="0" rtlCol="0">
            <a:noAutofit/>
          </a:bodyPr>
          <a:lstStyle/>
          <a:p>
            <a:pPr algn="l" defTabSz="228600"/>
            <a:r>
              <a:rPr lang="en-GB" sz="1200" b="1" dirty="0"/>
              <a:t>Ousmene Mandeng</a:t>
            </a:r>
            <a:endParaRPr lang="en-GB" sz="1200" b="1" noProof="0" dirty="0"/>
          </a:p>
          <a:p>
            <a:pPr algn="l" defTabSz="228600"/>
            <a:r>
              <a:rPr lang="en-GB" sz="800" dirty="0"/>
              <a:t>ousmene.mandeng@accenture.com</a:t>
            </a:r>
            <a:endParaRPr lang="en-GB" sz="800" noProof="0" dirty="0"/>
          </a:p>
        </p:txBody>
      </p:sp>
      <p:pic>
        <p:nvPicPr>
          <p:cNvPr id="35885" name="Picture 35884">
            <a:extLst>
              <a:ext uri="{FF2B5EF4-FFF2-40B4-BE49-F238E27FC236}">
                <a16:creationId xmlns:a16="http://schemas.microsoft.com/office/drawing/2014/main" id="{CF49BC82-B79C-876C-6FE3-8FDFEA3A08B0}"/>
              </a:ext>
            </a:extLst>
          </p:cNvPr>
          <p:cNvPicPr>
            <a:picLocks noChangeAspect="1"/>
          </p:cNvPicPr>
          <p:nvPr/>
        </p:nvPicPr>
        <p:blipFill>
          <a:blip r:embed="rId20">
            <a:extLst>
              <a:ext uri="{BEBA8EAE-BF5A-486C-A8C5-ECC9F3942E4B}">
                <a14:imgProps xmlns:a14="http://schemas.microsoft.com/office/drawing/2010/main">
                  <a14:imgLayer r:embed="rId21">
                    <a14:imgEffect>
                      <a14:saturation sat="0"/>
                    </a14:imgEffect>
                  </a14:imgLayer>
                </a14:imgProps>
              </a:ext>
            </a:extLst>
          </a:blip>
          <a:stretch>
            <a:fillRect/>
          </a:stretch>
        </p:blipFill>
        <p:spPr>
          <a:xfrm>
            <a:off x="9437313" y="659455"/>
            <a:ext cx="925268" cy="1142666"/>
          </a:xfrm>
          <a:prstGeom prst="rect">
            <a:avLst/>
          </a:prstGeom>
        </p:spPr>
      </p:pic>
      <p:pic>
        <p:nvPicPr>
          <p:cNvPr id="35886" name="Picture 4" descr="german flag from en.wikipedia.org">
            <a:extLst>
              <a:ext uri="{FF2B5EF4-FFF2-40B4-BE49-F238E27FC236}">
                <a16:creationId xmlns:a16="http://schemas.microsoft.com/office/drawing/2014/main" id="{A3C065C4-0750-652A-952B-8C3C627EAB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89890" y="1432083"/>
            <a:ext cx="462919" cy="277200"/>
          </a:xfrm>
          <a:prstGeom prst="rect">
            <a:avLst/>
          </a:prstGeom>
          <a:noFill/>
          <a:extLst>
            <a:ext uri="{909E8E84-426E-40DD-AFC4-6F175D3DCCD1}">
              <a14:hiddenFill xmlns:a14="http://schemas.microsoft.com/office/drawing/2010/main">
                <a:solidFill>
                  <a:srgbClr val="FFFFFF"/>
                </a:solidFill>
              </a14:hiddenFill>
            </a:ext>
          </a:extLst>
        </p:spPr>
      </p:pic>
      <p:sp>
        <p:nvSpPr>
          <p:cNvPr id="35887" name="Text Placeholder 6">
            <a:extLst>
              <a:ext uri="{FF2B5EF4-FFF2-40B4-BE49-F238E27FC236}">
                <a16:creationId xmlns:a16="http://schemas.microsoft.com/office/drawing/2014/main" id="{21516C0F-6849-DAA6-E44B-BB94E464AA92}"/>
              </a:ext>
            </a:extLst>
          </p:cNvPr>
          <p:cNvSpPr txBox="1">
            <a:spLocks/>
          </p:cNvSpPr>
          <p:nvPr/>
        </p:nvSpPr>
        <p:spPr>
          <a:xfrm>
            <a:off x="262687" y="737612"/>
            <a:ext cx="11430000" cy="326293"/>
          </a:xfrm>
          <a:prstGeom prst="rect">
            <a:avLst/>
          </a:prstGeom>
        </p:spPr>
        <p:txBody>
          <a:bodyPr vert="horz" wrap="none"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Reach out to our European contacts </a:t>
            </a:r>
            <a:endParaRPr lang="de-DE"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endParaRPr>
          </a:p>
        </p:txBody>
      </p:sp>
      <p:pic>
        <p:nvPicPr>
          <p:cNvPr id="5" name="Picture 4">
            <a:extLst>
              <a:ext uri="{FF2B5EF4-FFF2-40B4-BE49-F238E27FC236}">
                <a16:creationId xmlns:a16="http://schemas.microsoft.com/office/drawing/2014/main" id="{88242113-5019-D8ED-FB47-7EDEB1FE6013}"/>
              </a:ext>
            </a:extLst>
          </p:cNvPr>
          <p:cNvPicPr>
            <a:picLocks noChangeAspect="1"/>
          </p:cNvPicPr>
          <p:nvPr/>
        </p:nvPicPr>
        <p:blipFill rotWithShape="1">
          <a:blip r:embed="rId22">
            <a:extLst>
              <a:ext uri="{BEBA8EAE-BF5A-486C-A8C5-ECC9F3942E4B}">
                <a14:imgProps xmlns:a14="http://schemas.microsoft.com/office/drawing/2010/main">
                  <a14:imgLayer r:embed="rId23">
                    <a14:imgEffect>
                      <a14:saturation sat="0"/>
                    </a14:imgEffect>
                  </a14:imgLayer>
                </a14:imgProps>
              </a:ext>
            </a:extLst>
          </a:blip>
          <a:srcRect l="15808" t="1027" r="18547" b="18483"/>
          <a:stretch/>
        </p:blipFill>
        <p:spPr>
          <a:xfrm>
            <a:off x="625758" y="2656273"/>
            <a:ext cx="949213" cy="1163876"/>
          </a:xfrm>
          <a:prstGeom prst="rect">
            <a:avLst/>
          </a:prstGeom>
        </p:spPr>
      </p:pic>
      <p:pic>
        <p:nvPicPr>
          <p:cNvPr id="3" name="Picture 14" descr="Flag of Spain | Britannica">
            <a:extLst>
              <a:ext uri="{FF2B5EF4-FFF2-40B4-BE49-F238E27FC236}">
                <a16:creationId xmlns:a16="http://schemas.microsoft.com/office/drawing/2014/main" id="{BF920FEC-2B57-90EE-AE56-1DBD0A82838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11846" y="3420889"/>
            <a:ext cx="504855" cy="3420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F3733E-2E3C-F42F-6039-947CE313145A}"/>
              </a:ext>
            </a:extLst>
          </p:cNvPr>
          <p:cNvSpPr txBox="1"/>
          <p:nvPr/>
        </p:nvSpPr>
        <p:spPr>
          <a:xfrm>
            <a:off x="11430000" y="6521252"/>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tx1">
                    <a:alpha val="75000"/>
                  </a:schemeClr>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34</a:t>
            </a:fld>
            <a:r>
              <a:rPr kumimoji="0" lang="en-GB" sz="800" b="0" i="0" u="none" strike="noStrike" kern="0" cap="none" spc="0" normalizeH="0" baseline="0" noProof="0" dirty="0">
                <a:ln>
                  <a:noFill/>
                </a:ln>
                <a:solidFill>
                  <a:srgbClr val="FFFFFF">
                    <a:alpha val="75000"/>
                  </a:srgbClr>
                </a:solidFill>
                <a:effectLst/>
                <a:uLnTx/>
                <a:uFillTx/>
              </a:rPr>
              <a:t>###</a:t>
            </a:r>
            <a:endParaRPr kumimoji="0" lang="en-US" sz="1800" b="0" i="0" u="none" strike="noStrike" kern="0" cap="none" spc="0" normalizeH="0" baseline="0" noProof="0" dirty="0">
              <a:ln>
                <a:noFill/>
              </a:ln>
              <a:solidFill>
                <a:srgbClr val="FFFFFF">
                  <a:alpha val="75000"/>
                </a:srgbClr>
              </a:solidFill>
              <a:effectLst/>
              <a:uLnTx/>
              <a:uFillTx/>
            </a:endParaRPr>
          </a:p>
        </p:txBody>
      </p:sp>
      <p:cxnSp>
        <p:nvCxnSpPr>
          <p:cNvPr id="7" name="Straight Connector 6">
            <a:extLst>
              <a:ext uri="{FF2B5EF4-FFF2-40B4-BE49-F238E27FC236}">
                <a16:creationId xmlns:a16="http://schemas.microsoft.com/office/drawing/2014/main" id="{88066C1D-0A2A-D9EB-5F1E-8677D0BD7C36}"/>
              </a:ext>
            </a:extLst>
          </p:cNvPr>
          <p:cNvCxnSpPr>
            <a:cxnSpLocks/>
          </p:cNvCxnSpPr>
          <p:nvPr/>
        </p:nvCxnSpPr>
        <p:spPr>
          <a:xfrm flipH="1">
            <a:off x="767693" y="3911504"/>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4A743B0-EA8E-1CA4-0CFF-24925B60E028}"/>
              </a:ext>
            </a:extLst>
          </p:cNvPr>
          <p:cNvSpPr txBox="1"/>
          <p:nvPr/>
        </p:nvSpPr>
        <p:spPr>
          <a:xfrm>
            <a:off x="687367" y="4008028"/>
            <a:ext cx="2145449" cy="368004"/>
          </a:xfrm>
          <a:prstGeom prst="rect">
            <a:avLst/>
          </a:prstGeom>
          <a:noFill/>
        </p:spPr>
        <p:txBody>
          <a:bodyPr wrap="square" lIns="0" tIns="0" rIns="0" bIns="0" rtlCol="0">
            <a:noAutofit/>
          </a:bodyPr>
          <a:lstStyle/>
          <a:p>
            <a:pPr algn="l" defTabSz="228600"/>
            <a:r>
              <a:rPr lang="en-GB" sz="1200" b="1" noProof="0" dirty="0"/>
              <a:t>Jorge Sánchez</a:t>
            </a:r>
          </a:p>
          <a:p>
            <a:pPr algn="l" defTabSz="228600"/>
            <a:r>
              <a:rPr lang="en-GB" sz="800" dirty="0"/>
              <a:t>jorge.sanchez@accenture.com</a:t>
            </a:r>
            <a:endParaRPr lang="en-GB" sz="800" noProof="0" dirty="0"/>
          </a:p>
        </p:txBody>
      </p:sp>
      <p:cxnSp>
        <p:nvCxnSpPr>
          <p:cNvPr id="9" name="Straight Connector 8">
            <a:extLst>
              <a:ext uri="{FF2B5EF4-FFF2-40B4-BE49-F238E27FC236}">
                <a16:creationId xmlns:a16="http://schemas.microsoft.com/office/drawing/2014/main" id="{AE0DA3BF-E1E4-E778-0A2A-274106641162}"/>
              </a:ext>
            </a:extLst>
          </p:cNvPr>
          <p:cNvCxnSpPr>
            <a:cxnSpLocks/>
          </p:cNvCxnSpPr>
          <p:nvPr/>
        </p:nvCxnSpPr>
        <p:spPr>
          <a:xfrm flipH="1">
            <a:off x="2949032" y="3926786"/>
            <a:ext cx="798108" cy="0"/>
          </a:xfrm>
          <a:prstGeom prst="line">
            <a:avLst/>
          </a:prstGeom>
          <a:ln w="44450" cap="rnd">
            <a:gradFill>
              <a:gsLst>
                <a:gs pos="59000">
                  <a:srgbClr val="F343AE"/>
                </a:gs>
                <a:gs pos="100000">
                  <a:srgbClr val="FFC000"/>
                </a:gs>
                <a:gs pos="13000">
                  <a:schemeClr val="accent1"/>
                </a:gs>
              </a:gsLst>
              <a:lin ang="11340000" scaled="0"/>
            </a:gra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520B32-B8F6-4F38-A73B-8D3FD58BD2C7}"/>
              </a:ext>
            </a:extLst>
          </p:cNvPr>
          <p:cNvSpPr txBox="1"/>
          <p:nvPr/>
        </p:nvSpPr>
        <p:spPr>
          <a:xfrm>
            <a:off x="2917723" y="4008028"/>
            <a:ext cx="2201781" cy="368004"/>
          </a:xfrm>
          <a:prstGeom prst="rect">
            <a:avLst/>
          </a:prstGeom>
          <a:noFill/>
        </p:spPr>
        <p:txBody>
          <a:bodyPr wrap="square" lIns="0" tIns="0" rIns="0" bIns="0" rtlCol="0">
            <a:noAutofit/>
          </a:bodyPr>
          <a:lstStyle/>
          <a:p>
            <a:pPr algn="l" defTabSz="228600"/>
            <a:r>
              <a:rPr lang="en-GB" sz="1200" b="1" noProof="0" dirty="0"/>
              <a:t>Jessica Johnson</a:t>
            </a:r>
          </a:p>
          <a:p>
            <a:pPr algn="l" defTabSz="228600"/>
            <a:r>
              <a:rPr lang="en-ZA" sz="800" dirty="0"/>
              <a:t>jessica.b.johnson@accenture.com</a:t>
            </a:r>
            <a:endParaRPr lang="en-GB" sz="800" noProof="0" dirty="0"/>
          </a:p>
        </p:txBody>
      </p:sp>
      <p:pic>
        <p:nvPicPr>
          <p:cNvPr id="11" name="Picture 10">
            <a:extLst>
              <a:ext uri="{FF2B5EF4-FFF2-40B4-BE49-F238E27FC236}">
                <a16:creationId xmlns:a16="http://schemas.microsoft.com/office/drawing/2014/main" id="{9671DCD4-48A4-AFF5-FB86-F688554A56FC}"/>
              </a:ext>
            </a:extLst>
          </p:cNvPr>
          <p:cNvPicPr>
            <a:picLocks noChangeAspect="1"/>
          </p:cNvPicPr>
          <p:nvPr/>
        </p:nvPicPr>
        <p:blipFill>
          <a:blip r:embed="rId24"/>
          <a:stretch>
            <a:fillRect/>
          </a:stretch>
        </p:blipFill>
        <p:spPr>
          <a:xfrm>
            <a:off x="7290606" y="2656273"/>
            <a:ext cx="1072665" cy="1190976"/>
          </a:xfrm>
          <a:prstGeom prst="rect">
            <a:avLst/>
          </a:prstGeom>
        </p:spPr>
      </p:pic>
      <p:pic>
        <p:nvPicPr>
          <p:cNvPr id="12" name="Picture 14" descr="Flag of Spain | Britannica">
            <a:extLst>
              <a:ext uri="{FF2B5EF4-FFF2-40B4-BE49-F238E27FC236}">
                <a16:creationId xmlns:a16="http://schemas.microsoft.com/office/drawing/2014/main" id="{6591FE8F-4DB3-3B3C-7601-6F6477BA1F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53309" y="3420889"/>
            <a:ext cx="504855" cy="3420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53AE97A-843B-0D52-07CD-FA4E5F66CCE6}"/>
              </a:ext>
            </a:extLst>
          </p:cNvPr>
          <p:cNvPicPr>
            <a:picLocks noChangeAspect="1"/>
          </p:cNvPicPr>
          <p:nvPr/>
        </p:nvPicPr>
        <p:blipFill rotWithShape="1">
          <a:blip r:embed="rId25"/>
          <a:srcRect l="886" t="18825" r="1725" b="22408"/>
          <a:stretch/>
        </p:blipFill>
        <p:spPr>
          <a:xfrm>
            <a:off x="7982452" y="3438895"/>
            <a:ext cx="507230" cy="306078"/>
          </a:xfrm>
          <a:prstGeom prst="rect">
            <a:avLst/>
          </a:prstGeom>
        </p:spPr>
      </p:pic>
      <p:pic>
        <p:nvPicPr>
          <p:cNvPr id="16" name="Picture 15">
            <a:extLst>
              <a:ext uri="{FF2B5EF4-FFF2-40B4-BE49-F238E27FC236}">
                <a16:creationId xmlns:a16="http://schemas.microsoft.com/office/drawing/2014/main" id="{7EFF82CD-8862-74F1-B14E-57F7866506FF}"/>
              </a:ext>
            </a:extLst>
          </p:cNvPr>
          <p:cNvPicPr>
            <a:picLocks noChangeAspect="1"/>
          </p:cNvPicPr>
          <p:nvPr/>
        </p:nvPicPr>
        <p:blipFill>
          <a:blip r:embed="rId26"/>
          <a:stretch>
            <a:fillRect/>
          </a:stretch>
        </p:blipFill>
        <p:spPr>
          <a:xfrm>
            <a:off x="2731009" y="2656273"/>
            <a:ext cx="1050642" cy="1217690"/>
          </a:xfrm>
          <a:prstGeom prst="rect">
            <a:avLst/>
          </a:prstGeom>
        </p:spPr>
      </p:pic>
      <p:pic>
        <p:nvPicPr>
          <p:cNvPr id="35874" name="Großbritannien Great Britain" descr="https://flaglane.com/download/british-flag/british-flag-large.jpg">
            <a:extLst>
              <a:ext uri="{FF2B5EF4-FFF2-40B4-BE49-F238E27FC236}">
                <a16:creationId xmlns:a16="http://schemas.microsoft.com/office/drawing/2014/main" id="{54D4D989-0AC1-06E4-899C-91CEE3CF83B3}"/>
              </a:ext>
            </a:extLst>
          </p:cNvPr>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2500" y="3453899"/>
            <a:ext cx="462919" cy="2760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710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51A0A89-63EE-DBAF-D552-7EB8B7F9E7E5}"/>
              </a:ext>
            </a:extLst>
          </p:cNvPr>
          <p:cNvSpPr>
            <a:spLocks noGrp="1"/>
          </p:cNvSpPr>
          <p:nvPr>
            <p:ph type="body" sz="quarter" idx="21"/>
          </p:nvPr>
        </p:nvSpPr>
        <p:spPr>
          <a:xfrm>
            <a:off x="3761364" y="2418336"/>
            <a:ext cx="1966195" cy="2191281"/>
          </a:xfrm>
        </p:spPr>
        <p:txBody>
          <a:bodyPr/>
          <a:lstStyle/>
          <a:p>
            <a:pPr algn="l">
              <a:spcAft>
                <a:spcPts val="0"/>
              </a:spcAft>
            </a:pPr>
            <a:r>
              <a:rPr lang="en-US" b="1" dirty="0"/>
              <a:t>CBDC</a:t>
            </a:r>
            <a:r>
              <a:rPr lang="en-US" dirty="0"/>
              <a:t>:</a:t>
            </a:r>
          </a:p>
          <a:p>
            <a:pPr algn="l">
              <a:spcAft>
                <a:spcPts val="0"/>
              </a:spcAft>
            </a:pPr>
            <a:r>
              <a:rPr lang="en-US" dirty="0"/>
              <a:t>Integration, custody</a:t>
            </a:r>
          </a:p>
          <a:p>
            <a:pPr algn="l">
              <a:spcAft>
                <a:spcPts val="0"/>
              </a:spcAft>
            </a:pPr>
            <a:endParaRPr lang="en-US" dirty="0"/>
          </a:p>
          <a:p>
            <a:pPr algn="l">
              <a:spcAft>
                <a:spcPts val="0"/>
              </a:spcAft>
            </a:pPr>
            <a:r>
              <a:rPr lang="en-US" b="1" dirty="0"/>
              <a:t>Payments &amp; Settlements: </a:t>
            </a:r>
          </a:p>
          <a:p>
            <a:pPr algn="l">
              <a:spcAft>
                <a:spcPts val="0"/>
              </a:spcAft>
            </a:pPr>
            <a:r>
              <a:rPr lang="en-GB" dirty="0"/>
              <a:t>S</a:t>
            </a:r>
            <a:r>
              <a:rPr lang="en-GB" dirty="0">
                <a:solidFill>
                  <a:schemeClr val="bg1"/>
                </a:solidFill>
              </a:rPr>
              <a:t>trategy, experimentation &amp; implementation</a:t>
            </a:r>
            <a:endParaRPr lang="en-GB" dirty="0"/>
          </a:p>
        </p:txBody>
      </p:sp>
      <p:sp>
        <p:nvSpPr>
          <p:cNvPr id="3" name="Text Placeholder 2">
            <a:extLst>
              <a:ext uri="{FF2B5EF4-FFF2-40B4-BE49-F238E27FC236}">
                <a16:creationId xmlns:a16="http://schemas.microsoft.com/office/drawing/2014/main" id="{944945DC-5863-9106-2F12-B52E903DB585}"/>
              </a:ext>
            </a:extLst>
          </p:cNvPr>
          <p:cNvSpPr>
            <a:spLocks noGrp="1"/>
          </p:cNvSpPr>
          <p:nvPr>
            <p:ph type="body" sz="quarter" idx="14"/>
          </p:nvPr>
        </p:nvSpPr>
        <p:spPr>
          <a:xfrm>
            <a:off x="617610" y="1766499"/>
            <a:ext cx="2061796" cy="612491"/>
          </a:xfrm>
        </p:spPr>
        <p:txBody>
          <a:bodyPr/>
          <a:lstStyle/>
          <a:p>
            <a:pPr defTabSz="228463">
              <a:lnSpc>
                <a:spcPct val="100000"/>
              </a:lnSpc>
              <a:spcAft>
                <a:spcPts val="600"/>
              </a:spcAft>
              <a:defRPr/>
            </a:pPr>
            <a:r>
              <a:rPr lang="en-GB" sz="1600" kern="1200" dirty="0">
                <a:solidFill>
                  <a:schemeClr val="tx1"/>
                </a:solidFill>
                <a:latin typeface="Graphik" panose="020B0503030202060203" pitchFamily="34" charset="0"/>
                <a:ea typeface="+mj-ea"/>
                <a:cs typeface="+mj-cs"/>
              </a:rPr>
              <a:t>We are here to support private banks in their journey to digital money, providing an extensive knowledge of CBDC and digital assets.</a:t>
            </a:r>
          </a:p>
        </p:txBody>
      </p:sp>
      <p:sp>
        <p:nvSpPr>
          <p:cNvPr id="4" name="Text Placeholder 3">
            <a:extLst>
              <a:ext uri="{FF2B5EF4-FFF2-40B4-BE49-F238E27FC236}">
                <a16:creationId xmlns:a16="http://schemas.microsoft.com/office/drawing/2014/main" id="{2E46469E-31C1-A55B-67D1-C659A4A5F81E}"/>
              </a:ext>
            </a:extLst>
          </p:cNvPr>
          <p:cNvSpPr>
            <a:spLocks noGrp="1"/>
          </p:cNvSpPr>
          <p:nvPr>
            <p:ph type="body" sz="quarter" idx="16"/>
          </p:nvPr>
        </p:nvSpPr>
        <p:spPr>
          <a:xfrm>
            <a:off x="9287901" y="1175400"/>
            <a:ext cx="2428917" cy="612491"/>
          </a:xfrm>
        </p:spPr>
        <p:txBody>
          <a:bodyPr/>
          <a:lstStyle/>
          <a:p>
            <a:r>
              <a:rPr lang="en-US" sz="1800" b="1" kern="1200" spc="-51" dirty="0">
                <a:solidFill>
                  <a:schemeClr val="accent2"/>
                </a:solidFill>
                <a:latin typeface="Graphik" panose="020B0503030202060203" pitchFamily="34" charset="0"/>
                <a:cs typeface="Arial" panose="020B0604020202020204" pitchFamily="34" charset="0"/>
              </a:rPr>
              <a:t>Digital assets</a:t>
            </a:r>
            <a:endParaRPr lang="en-GB" sz="1800" b="1" kern="1200" spc="-51" dirty="0">
              <a:solidFill>
                <a:schemeClr val="accent2"/>
              </a:solidFill>
              <a:latin typeface="Graphik" panose="020B0503030202060203"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0E90C857-310A-6E60-41AC-66D0E24EA0C8}"/>
              </a:ext>
            </a:extLst>
          </p:cNvPr>
          <p:cNvSpPr>
            <a:spLocks noGrp="1"/>
          </p:cNvSpPr>
          <p:nvPr>
            <p:ph type="body" sz="quarter" idx="18"/>
          </p:nvPr>
        </p:nvSpPr>
        <p:spPr>
          <a:xfrm>
            <a:off x="3492227" y="1193076"/>
            <a:ext cx="2428917" cy="612491"/>
          </a:xfrm>
        </p:spPr>
        <p:txBody>
          <a:bodyPr/>
          <a:lstStyle/>
          <a:p>
            <a:r>
              <a:rPr lang="en-US" sz="1800" b="1" kern="1200" spc="-51">
                <a:solidFill>
                  <a:schemeClr val="accent2"/>
                </a:solidFill>
                <a:latin typeface="Graphik" panose="020B0503030202060203" pitchFamily="34" charset="0"/>
                <a:cs typeface="Arial" panose="020B0604020202020204" pitchFamily="34" charset="0"/>
              </a:rPr>
              <a:t>Digital currencies</a:t>
            </a:r>
            <a:endParaRPr lang="en-GB" sz="1800" b="1" kern="1200" spc="-51">
              <a:solidFill>
                <a:schemeClr val="accent2"/>
              </a:solidFill>
              <a:latin typeface="Graphik" panose="020B0503030202060203"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F8F60BBA-E0DF-DDB7-A984-2BAD5391C0EC}"/>
              </a:ext>
            </a:extLst>
          </p:cNvPr>
          <p:cNvSpPr>
            <a:spLocks noGrp="1"/>
          </p:cNvSpPr>
          <p:nvPr>
            <p:ph type="sldNum" sz="quarter" idx="2"/>
          </p:nvPr>
        </p:nvSpPr>
        <p:spPr>
          <a:xfrm>
            <a:off x="11593187" y="6518689"/>
            <a:ext cx="247262" cy="132523"/>
          </a:xfrm>
        </p:spPr>
        <p:txBody>
          <a:bodyPr/>
          <a:lstStyle/>
          <a:p>
            <a:fld id="{86CB4B4D-7CA3-9044-876B-883B54F8677D}" type="slidenum">
              <a:rPr lang="en-CR" smtClean="0"/>
              <a:pPr/>
              <a:t>35</a:t>
            </a:fld>
            <a:endParaRPr lang="en-CR" dirty="0"/>
          </a:p>
        </p:txBody>
      </p:sp>
      <p:sp>
        <p:nvSpPr>
          <p:cNvPr id="5" name="Text Placeholder 4">
            <a:extLst>
              <a:ext uri="{FF2B5EF4-FFF2-40B4-BE49-F238E27FC236}">
                <a16:creationId xmlns:a16="http://schemas.microsoft.com/office/drawing/2014/main" id="{DECDED2C-6B6F-68D3-B8B7-B595693B9D3F}"/>
              </a:ext>
            </a:extLst>
          </p:cNvPr>
          <p:cNvSpPr>
            <a:spLocks noGrp="1"/>
          </p:cNvSpPr>
          <p:nvPr>
            <p:ph type="body" sz="quarter" idx="17"/>
          </p:nvPr>
        </p:nvSpPr>
        <p:spPr>
          <a:xfrm>
            <a:off x="6558407" y="5346808"/>
            <a:ext cx="2428917" cy="612491"/>
          </a:xfrm>
        </p:spPr>
        <p:txBody>
          <a:bodyPr/>
          <a:lstStyle/>
          <a:p>
            <a:r>
              <a:rPr lang="en-GB" sz="1800" b="1" kern="1200" spc="-51" dirty="0">
                <a:solidFill>
                  <a:schemeClr val="accent2"/>
                </a:solidFill>
                <a:latin typeface="Graphik" panose="020B0503030202060203" pitchFamily="34" charset="0"/>
                <a:cs typeface="Arial" panose="020B0604020202020204" pitchFamily="34" charset="0"/>
              </a:rPr>
              <a:t>Compliance, risk </a:t>
            </a:r>
            <a:br>
              <a:rPr lang="ru-RU" sz="1800" b="1" kern="1200" spc="-51" dirty="0">
                <a:solidFill>
                  <a:schemeClr val="accent2"/>
                </a:solidFill>
                <a:cs typeface="Arial" panose="020B0604020202020204" pitchFamily="34" charset="0"/>
              </a:rPr>
            </a:br>
            <a:r>
              <a:rPr lang="en-GB" sz="1800" b="1" kern="1200" spc="-51" dirty="0">
                <a:solidFill>
                  <a:schemeClr val="accent2"/>
                </a:solidFill>
                <a:latin typeface="Graphik" panose="020B0503030202060203" pitchFamily="34" charset="0"/>
                <a:cs typeface="Arial" panose="020B0604020202020204" pitchFamily="34" charset="0"/>
              </a:rPr>
              <a:t>and public policy</a:t>
            </a:r>
          </a:p>
        </p:txBody>
      </p:sp>
      <p:sp>
        <p:nvSpPr>
          <p:cNvPr id="7" name="Text Placeholder 6">
            <a:extLst>
              <a:ext uri="{FF2B5EF4-FFF2-40B4-BE49-F238E27FC236}">
                <a16:creationId xmlns:a16="http://schemas.microsoft.com/office/drawing/2014/main" id="{7F46C0C0-2C03-3227-AE22-4B46357B4DEA}"/>
              </a:ext>
            </a:extLst>
          </p:cNvPr>
          <p:cNvSpPr>
            <a:spLocks noGrp="1"/>
          </p:cNvSpPr>
          <p:nvPr>
            <p:ph type="body" sz="quarter" idx="19"/>
          </p:nvPr>
        </p:nvSpPr>
        <p:spPr>
          <a:xfrm>
            <a:off x="6464442" y="2543607"/>
            <a:ext cx="2428917" cy="2191281"/>
          </a:xfrm>
        </p:spPr>
        <p:txBody>
          <a:bodyPr/>
          <a:lstStyle/>
          <a:p>
            <a:pPr marL="285750" indent="-285750" algn="l">
              <a:spcAft>
                <a:spcPts val="0"/>
              </a:spcAft>
              <a:buFont typeface="Wingdings" panose="05000000000000000000" pitchFamily="2" charset="2"/>
              <a:buChar char="§"/>
            </a:pPr>
            <a:r>
              <a:rPr lang="en-GB" dirty="0"/>
              <a:t>Due diligence</a:t>
            </a:r>
          </a:p>
          <a:p>
            <a:pPr marL="285750" indent="-285750" algn="l">
              <a:spcAft>
                <a:spcPts val="0"/>
              </a:spcAft>
              <a:buFont typeface="Wingdings" panose="05000000000000000000" pitchFamily="2" charset="2"/>
              <a:buChar char="§"/>
            </a:pPr>
            <a:r>
              <a:rPr lang="en-GB" dirty="0"/>
              <a:t>Compliance</a:t>
            </a:r>
          </a:p>
          <a:p>
            <a:pPr marL="285750" indent="-285750" algn="l">
              <a:spcAft>
                <a:spcPts val="0"/>
              </a:spcAft>
              <a:buFont typeface="Wingdings" panose="05000000000000000000" pitchFamily="2" charset="2"/>
              <a:buChar char="§"/>
            </a:pPr>
            <a:r>
              <a:rPr lang="en-GB" dirty="0"/>
              <a:t>Policy making </a:t>
            </a:r>
          </a:p>
          <a:p>
            <a:pPr marL="285750" indent="-285750" algn="l">
              <a:spcAft>
                <a:spcPts val="0"/>
              </a:spcAft>
              <a:buFont typeface="Wingdings" panose="05000000000000000000" pitchFamily="2" charset="2"/>
              <a:buChar char="§"/>
            </a:pPr>
            <a:r>
              <a:rPr lang="en-GB" dirty="0"/>
              <a:t>Regulatory and supervisory strategy</a:t>
            </a:r>
          </a:p>
          <a:p>
            <a:pPr marL="285750" indent="-285750" algn="l">
              <a:spcAft>
                <a:spcPts val="0"/>
              </a:spcAft>
              <a:buFont typeface="Wingdings" panose="05000000000000000000" pitchFamily="2" charset="2"/>
              <a:buChar char="§"/>
            </a:pPr>
            <a:r>
              <a:rPr lang="en-GB" dirty="0"/>
              <a:t>Risk assessment</a:t>
            </a:r>
          </a:p>
          <a:p>
            <a:pPr marL="285750" indent="-285750" algn="l">
              <a:spcAft>
                <a:spcPts val="0"/>
              </a:spcAft>
              <a:buFont typeface="Wingdings" panose="05000000000000000000" pitchFamily="2" charset="2"/>
              <a:buChar char="§"/>
            </a:pPr>
            <a:r>
              <a:rPr lang="en-GB" dirty="0"/>
              <a:t>Target operating model definition</a:t>
            </a:r>
          </a:p>
        </p:txBody>
      </p:sp>
      <p:sp>
        <p:nvSpPr>
          <p:cNvPr id="8" name="Text Placeholder 7">
            <a:extLst>
              <a:ext uri="{FF2B5EF4-FFF2-40B4-BE49-F238E27FC236}">
                <a16:creationId xmlns:a16="http://schemas.microsoft.com/office/drawing/2014/main" id="{88B6A578-3FDF-9CA0-9761-3D79F286943C}"/>
              </a:ext>
            </a:extLst>
          </p:cNvPr>
          <p:cNvSpPr>
            <a:spLocks noGrp="1"/>
          </p:cNvSpPr>
          <p:nvPr>
            <p:ph type="body" sz="quarter" idx="20"/>
          </p:nvPr>
        </p:nvSpPr>
        <p:spPr>
          <a:xfrm>
            <a:off x="9726130" y="2543607"/>
            <a:ext cx="2114319" cy="2191281"/>
          </a:xfrm>
        </p:spPr>
        <p:txBody>
          <a:bodyPr/>
          <a:lstStyle/>
          <a:p>
            <a:pPr algn="l">
              <a:spcAft>
                <a:spcPts val="0"/>
              </a:spcAft>
            </a:pPr>
            <a:r>
              <a:rPr lang="en-US" b="1" dirty="0"/>
              <a:t>Market Infrastructure:</a:t>
            </a:r>
          </a:p>
          <a:p>
            <a:pPr algn="l">
              <a:spcAft>
                <a:spcPts val="0"/>
              </a:spcAft>
            </a:pPr>
            <a:r>
              <a:rPr lang="en-US" dirty="0"/>
              <a:t>Tokenization</a:t>
            </a:r>
          </a:p>
          <a:p>
            <a:pPr algn="l">
              <a:spcAft>
                <a:spcPts val="0"/>
              </a:spcAft>
            </a:pPr>
            <a:endParaRPr lang="en-US" dirty="0"/>
          </a:p>
          <a:p>
            <a:pPr algn="l">
              <a:spcAft>
                <a:spcPts val="0"/>
              </a:spcAft>
            </a:pPr>
            <a:r>
              <a:rPr lang="en-US" b="1" dirty="0"/>
              <a:t>Asset Services:</a:t>
            </a:r>
          </a:p>
          <a:p>
            <a:pPr algn="l">
              <a:spcAft>
                <a:spcPts val="0"/>
              </a:spcAft>
            </a:pPr>
            <a:r>
              <a:rPr lang="en-GB" noProof="0" dirty="0"/>
              <a:t>Custody strategy, experimentation and implementation</a:t>
            </a:r>
            <a:endParaRPr lang="en-US" dirty="0"/>
          </a:p>
          <a:p>
            <a:pPr marL="171450" indent="-171450" algn="l">
              <a:spcAft>
                <a:spcPts val="0"/>
              </a:spcAft>
              <a:buFont typeface="Wingdings" panose="05000000000000000000" pitchFamily="2" charset="2"/>
              <a:buChar char="§"/>
            </a:pPr>
            <a:endParaRPr lang="en-GB" dirty="0"/>
          </a:p>
        </p:txBody>
      </p:sp>
      <p:sp>
        <p:nvSpPr>
          <p:cNvPr id="12" name="Title 1">
            <a:extLst>
              <a:ext uri="{FF2B5EF4-FFF2-40B4-BE49-F238E27FC236}">
                <a16:creationId xmlns:a16="http://schemas.microsoft.com/office/drawing/2014/main" id="{C8F17833-E37D-DFA2-C115-7CB4F1E3F5C9}"/>
              </a:ext>
            </a:extLst>
          </p:cNvPr>
          <p:cNvSpPr txBox="1">
            <a:spLocks/>
          </p:cNvSpPr>
          <p:nvPr/>
        </p:nvSpPr>
        <p:spPr>
          <a:xfrm>
            <a:off x="410449" y="328596"/>
            <a:ext cx="11430000" cy="990600"/>
          </a:xfrm>
          <a:prstGeom prst="rect">
            <a:avLst/>
          </a:prstGeom>
        </p:spPr>
        <p:txBody>
          <a:bodyPr vert="horz" wrap="square" lIns="0" tIns="0" rIns="0" bIns="0" anchor="t" anchorCtr="0">
            <a:noAutofit/>
          </a:bodyPr>
          <a:lst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a:lstStyle>
          <a:p>
            <a:r>
              <a:rPr lang="en-US">
                <a:solidFill>
                  <a:srgbClr val="000000"/>
                </a:solidFill>
                <a:latin typeface="Graphik" panose="020B0503030202060203" pitchFamily="34" charset="0"/>
              </a:rPr>
              <a:t>How our team can help you</a:t>
            </a:r>
          </a:p>
        </p:txBody>
      </p:sp>
      <p:sp>
        <p:nvSpPr>
          <p:cNvPr id="11" name="TextBox 10">
            <a:extLst>
              <a:ext uri="{FF2B5EF4-FFF2-40B4-BE49-F238E27FC236}">
                <a16:creationId xmlns:a16="http://schemas.microsoft.com/office/drawing/2014/main" id="{9BC84DD8-B913-7010-C29E-6C58A6D51957}"/>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2023 Accenture. All rights reserved.</a:t>
            </a:r>
            <a:endParaRPr lang="en-US" sz="800" noProof="0" dirty="0">
              <a:solidFill>
                <a:schemeClr val="tx1">
                  <a:alpha val="75000"/>
                </a:schemeClr>
              </a:solidFill>
            </a:endParaRPr>
          </a:p>
        </p:txBody>
      </p:sp>
    </p:spTree>
    <p:extLst>
      <p:ext uri="{BB962C8B-B14F-4D97-AF65-F5344CB8AC3E}">
        <p14:creationId xmlns:p14="http://schemas.microsoft.com/office/powerpoint/2010/main" val="3392626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A72D-5133-F94D-6539-839ACE3FF5F7}"/>
              </a:ext>
            </a:extLst>
          </p:cNvPr>
          <p:cNvSpPr>
            <a:spLocks noGrp="1"/>
          </p:cNvSpPr>
          <p:nvPr>
            <p:ph type="title"/>
          </p:nvPr>
        </p:nvSpPr>
        <p:spPr>
          <a:xfrm>
            <a:off x="381001" y="381001"/>
            <a:ext cx="7356230" cy="644674"/>
          </a:xfrm>
        </p:spPr>
        <p:txBody>
          <a:bodyPr/>
          <a:lstStyle/>
          <a:p>
            <a:r>
              <a:rPr lang="en-GB" sz="3200" b="1" dirty="0">
                <a:solidFill>
                  <a:schemeClr val="accent1"/>
                </a:solidFill>
                <a:latin typeface="Graphik" panose="020B0503030202060203" pitchFamily="34" charset="77"/>
                <a:cs typeface="Arial" panose="020B0604020202020204" pitchFamily="34" charset="0"/>
              </a:rPr>
              <a:t>Accenture </a:t>
            </a:r>
            <a:r>
              <a:rPr lang="en-GB" sz="3200" b="1" dirty="0">
                <a:latin typeface="Graphik" panose="020B0503030202060203" pitchFamily="34" charset="77"/>
                <a:cs typeface="Arial" panose="020B0604020202020204" pitchFamily="34" charset="0"/>
              </a:rPr>
              <a:t>and the digital euro</a:t>
            </a:r>
            <a:endParaRPr lang="en-CR" dirty="0"/>
          </a:p>
        </p:txBody>
      </p:sp>
      <p:sp>
        <p:nvSpPr>
          <p:cNvPr id="3" name="Text Placeholder 2">
            <a:extLst>
              <a:ext uri="{FF2B5EF4-FFF2-40B4-BE49-F238E27FC236}">
                <a16:creationId xmlns:a16="http://schemas.microsoft.com/office/drawing/2014/main" id="{95F6A346-418B-CECE-EC93-A776E5D14A31}"/>
              </a:ext>
            </a:extLst>
          </p:cNvPr>
          <p:cNvSpPr>
            <a:spLocks noGrp="1"/>
          </p:cNvSpPr>
          <p:nvPr>
            <p:ph type="body" sz="quarter" idx="12"/>
          </p:nvPr>
        </p:nvSpPr>
        <p:spPr>
          <a:xfrm>
            <a:off x="633349" y="1831532"/>
            <a:ext cx="5909953" cy="3983105"/>
          </a:xfrm>
        </p:spPr>
        <p:txBody>
          <a:bodyPr/>
          <a:lstStyle/>
          <a:p>
            <a:r>
              <a:rPr lang="en-GB" sz="1400" dirty="0">
                <a:latin typeface="+mn-lt"/>
                <a:cs typeface="Arial" panose="020B0604020202020204" pitchFamily="34" charset="0"/>
              </a:rPr>
              <a:t>Accenture is one of five consultancy firms that form part of a framework agreement for digital euro design, business model and realisation with regard to the investigation – and eventually realisation – phase of a digital euro.</a:t>
            </a:r>
          </a:p>
          <a:p>
            <a:endParaRPr lang="en-GB" sz="1400" dirty="0">
              <a:latin typeface="+mn-lt"/>
              <a:cs typeface="Arial" panose="020B0604020202020204" pitchFamily="34" charset="0"/>
            </a:endParaRPr>
          </a:p>
          <a:p>
            <a:r>
              <a:rPr lang="en-GB" sz="1400" dirty="0">
                <a:latin typeface="+mn-lt"/>
                <a:cs typeface="Arial" panose="020B0604020202020204" pitchFamily="34" charset="0"/>
              </a:rPr>
              <a:t>Accenture was a partner for prototyping user interfaces for a digital euro and their processing through the </a:t>
            </a:r>
            <a:r>
              <a:rPr lang="en-GB" sz="1400" dirty="0" err="1">
                <a:latin typeface="+mn-lt"/>
                <a:cs typeface="Arial" panose="020B0604020202020204" pitchFamily="34" charset="0"/>
              </a:rPr>
              <a:t>Eurosystem’s</a:t>
            </a:r>
            <a:r>
              <a:rPr lang="en-GB" sz="1400" dirty="0">
                <a:latin typeface="+mn-lt"/>
                <a:cs typeface="Arial" panose="020B0604020202020204" pitchFamily="34" charset="0"/>
              </a:rPr>
              <a:t> interface and back-end infrastructure completed in March.</a:t>
            </a:r>
          </a:p>
          <a:p>
            <a:endParaRPr lang="en-GB" sz="1400" dirty="0">
              <a:latin typeface="+mn-lt"/>
              <a:cs typeface="Arial" panose="020B0604020202020204" pitchFamily="34" charset="0"/>
            </a:endParaRPr>
          </a:p>
          <a:p>
            <a:r>
              <a:rPr lang="en-GB" sz="1400" dirty="0">
                <a:latin typeface="+mn-lt"/>
                <a:cs typeface="Arial" panose="020B0604020202020204" pitchFamily="34" charset="0"/>
              </a:rPr>
              <a:t>Accenture responded in February 2023 to a public consultation as a market research exercise on potential design solutions in the market.</a:t>
            </a:r>
          </a:p>
          <a:p>
            <a:endParaRPr lang="en-GB" sz="1400" dirty="0">
              <a:latin typeface="+mn-lt"/>
              <a:cs typeface="Arial" panose="020B0604020202020204" pitchFamily="34" charset="0"/>
            </a:endParaRPr>
          </a:p>
          <a:p>
            <a:r>
              <a:rPr lang="en-GB" sz="1400" dirty="0">
                <a:latin typeface="+mn-lt"/>
                <a:cs typeface="Arial" panose="020B0604020202020204" pitchFamily="34" charset="0"/>
              </a:rPr>
              <a:t>Accenture also undertakes work with national central banks of the </a:t>
            </a:r>
            <a:r>
              <a:rPr lang="en-GB" sz="1400" dirty="0" err="1">
                <a:latin typeface="+mn-lt"/>
                <a:cs typeface="Arial" panose="020B0604020202020204" pitchFamily="34" charset="0"/>
              </a:rPr>
              <a:t>Eurosystem</a:t>
            </a:r>
            <a:r>
              <a:rPr lang="en-GB" sz="1400" dirty="0">
                <a:latin typeface="+mn-lt"/>
                <a:cs typeface="Arial" panose="020B0604020202020204" pitchFamily="34" charset="0"/>
              </a:rPr>
              <a:t> including with the Bundesbank and the Banque de France on wholesale CBDC applications.</a:t>
            </a:r>
          </a:p>
          <a:p>
            <a:pPr marL="285750" indent="-285750">
              <a:buFont typeface="Arial" panose="020B0604020202020204" pitchFamily="34" charset="0"/>
              <a:buChar char="•"/>
            </a:pPr>
            <a:endParaRPr lang="en-GB" sz="1400" dirty="0">
              <a:latin typeface="+mn-lt"/>
              <a:cs typeface="Arial" panose="020B0604020202020204" pitchFamily="34" charset="0"/>
            </a:endParaRPr>
          </a:p>
        </p:txBody>
      </p:sp>
      <p:pic>
        <p:nvPicPr>
          <p:cNvPr id="7" name="Picture Placeholder 6" descr="A picture containing building, metropolitan area, skyscraper, night&#10;&#10;Description automatically generated">
            <a:extLst>
              <a:ext uri="{FF2B5EF4-FFF2-40B4-BE49-F238E27FC236}">
                <a16:creationId xmlns:a16="http://schemas.microsoft.com/office/drawing/2014/main" id="{875C816B-B49B-530F-F071-572D6FF7C437}"/>
              </a:ext>
            </a:extLst>
          </p:cNvPr>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l="21275" r="21275"/>
          <a:stretch>
            <a:fillRect/>
          </a:stretch>
        </p:blipFill>
        <p:spPr>
          <a:xfrm>
            <a:off x="7267575" y="0"/>
            <a:ext cx="4924425" cy="6858000"/>
          </a:xfrm>
        </p:spPr>
      </p:pic>
      <p:sp>
        <p:nvSpPr>
          <p:cNvPr id="9" name="Rectangle 8">
            <a:extLst>
              <a:ext uri="{FF2B5EF4-FFF2-40B4-BE49-F238E27FC236}">
                <a16:creationId xmlns:a16="http://schemas.microsoft.com/office/drawing/2014/main" id="{F847E81D-AF79-1ACD-93D5-1046DCEEADBA}"/>
              </a:ext>
            </a:extLst>
          </p:cNvPr>
          <p:cNvSpPr/>
          <p:nvPr/>
        </p:nvSpPr>
        <p:spPr>
          <a:xfrm>
            <a:off x="7267572" y="0"/>
            <a:ext cx="4924425" cy="6858000"/>
          </a:xfrm>
          <a:prstGeom prst="rect">
            <a:avLst/>
          </a:prstGeom>
          <a:solidFill>
            <a:schemeClr val="accent3">
              <a:alpha val="2031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CR" dirty="0" err="1"/>
          </a:p>
        </p:txBody>
      </p:sp>
      <p:sp>
        <p:nvSpPr>
          <p:cNvPr id="4" name="TextBox 3">
            <a:extLst>
              <a:ext uri="{FF2B5EF4-FFF2-40B4-BE49-F238E27FC236}">
                <a16:creationId xmlns:a16="http://schemas.microsoft.com/office/drawing/2014/main" id="{A33C86BB-3282-F68F-F4CE-C07E12DB83BB}"/>
              </a:ext>
            </a:extLst>
          </p:cNvPr>
          <p:cNvSpPr txBox="1"/>
          <p:nvPr/>
        </p:nvSpPr>
        <p:spPr>
          <a:xfrm>
            <a:off x="11430000" y="6482063"/>
            <a:ext cx="381000" cy="205775"/>
          </a:xfrm>
          <a:prstGeom prst="rect">
            <a:avLst/>
          </a:prstGeom>
          <a:noFill/>
        </p:spPr>
        <p:txBody>
          <a:bodyPr wrap="square" lIns="0" tIns="0" rIns="0" bIns="0" rtlCol="0" anchor="ctr">
            <a:noAutofit/>
          </a:bodyPr>
          <a:lstStyle/>
          <a:p>
            <a:pPr marL="0" marR="0" lvl="0" indent="0" algn="r" defTabSz="228600" eaLnBrk="1" fontAlgn="auto" latinLnBrk="0" hangingPunct="1">
              <a:lnSpc>
                <a:spcPct val="100000"/>
              </a:lnSpc>
              <a:spcBef>
                <a:spcPts val="0"/>
              </a:spcBef>
              <a:spcAft>
                <a:spcPts val="1200"/>
              </a:spcAft>
              <a:buClrTx/>
              <a:buSzTx/>
              <a:buFontTx/>
              <a:buNone/>
              <a:tabLst/>
              <a:defRPr/>
            </a:pPr>
            <a:fld id="{8A1971D9-5B62-3C46-9EC9-FDAAB88557B2}" type="slidenum">
              <a:rPr kumimoji="0" lang="en-GB" sz="800" b="0" i="0" u="none" strike="noStrike" kern="0" cap="none" spc="0" normalizeH="0" baseline="0" noProof="0" smtClean="0">
                <a:ln>
                  <a:noFill/>
                </a:ln>
                <a:solidFill>
                  <a:schemeClr val="bg1"/>
                </a:solidFill>
                <a:effectLst/>
                <a:uLnTx/>
                <a:uFillTx/>
              </a:rPr>
              <a:pPr marL="0" marR="0" lvl="0" indent="0" algn="r" defTabSz="228600" eaLnBrk="1" fontAlgn="auto" latinLnBrk="0" hangingPunct="1">
                <a:lnSpc>
                  <a:spcPct val="100000"/>
                </a:lnSpc>
                <a:spcBef>
                  <a:spcPts val="0"/>
                </a:spcBef>
                <a:spcAft>
                  <a:spcPts val="1200"/>
                </a:spcAft>
                <a:buClrTx/>
                <a:buSzTx/>
                <a:buFontTx/>
                <a:buNone/>
                <a:tabLst/>
                <a:defRPr/>
              </a:pPr>
              <a:t>36</a:t>
            </a:fld>
            <a:endParaRPr kumimoji="0" lang="en-US" sz="1800" b="0" i="0" u="none" strike="noStrike" kern="0" cap="none" spc="0" normalizeH="0" baseline="0" noProof="0" dirty="0">
              <a:ln>
                <a:noFill/>
              </a:ln>
              <a:solidFill>
                <a:schemeClr val="bg1"/>
              </a:solidFill>
              <a:effectLst/>
              <a:uLnTx/>
              <a:uFillTx/>
            </a:endParaRPr>
          </a:p>
        </p:txBody>
      </p:sp>
      <p:sp>
        <p:nvSpPr>
          <p:cNvPr id="5" name="TextBox 4">
            <a:extLst>
              <a:ext uri="{FF2B5EF4-FFF2-40B4-BE49-F238E27FC236}">
                <a16:creationId xmlns:a16="http://schemas.microsoft.com/office/drawing/2014/main" id="{2B6FCDFC-A9E4-8005-B99B-EC268E48C1C1}"/>
              </a:ext>
            </a:extLst>
          </p:cNvPr>
          <p:cNvSpPr txBox="1"/>
          <p:nvPr/>
        </p:nvSpPr>
        <p:spPr>
          <a:xfrm>
            <a:off x="8987324" y="6477228"/>
            <a:ext cx="2540000" cy="215444"/>
          </a:xfrm>
          <a:prstGeom prst="rect">
            <a:avLst/>
          </a:prstGeom>
          <a:noFill/>
        </p:spPr>
        <p:txBody>
          <a:bodyPr wrap="square">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bg1">
                    <a:alpha val="75000"/>
                  </a:schemeClr>
                </a:solidFill>
              </a:rPr>
              <a:t>Copyright © 2023 Accenture. All rights reserved.</a:t>
            </a:r>
            <a:endParaRPr lang="en-US" sz="800" noProof="0" dirty="0">
              <a:solidFill>
                <a:schemeClr val="bg1">
                  <a:alpha val="75000"/>
                </a:schemeClr>
              </a:solidFill>
            </a:endParaRPr>
          </a:p>
        </p:txBody>
      </p:sp>
    </p:spTree>
    <p:extLst>
      <p:ext uri="{BB962C8B-B14F-4D97-AF65-F5344CB8AC3E}">
        <p14:creationId xmlns:p14="http://schemas.microsoft.com/office/powerpoint/2010/main" val="1499964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72BB-EBB4-4859-828A-27F35CFA5EE3}"/>
              </a:ext>
            </a:extLst>
          </p:cNvPr>
          <p:cNvSpPr>
            <a:spLocks noGrp="1"/>
          </p:cNvSpPr>
          <p:nvPr>
            <p:ph type="title"/>
          </p:nvPr>
        </p:nvSpPr>
        <p:spPr>
          <a:xfrm>
            <a:off x="358015" y="381000"/>
            <a:ext cx="11430000" cy="500243"/>
          </a:xfrm>
        </p:spPr>
        <p:txBody>
          <a:bodyPr/>
          <a:lstStyle/>
          <a:p>
            <a:r>
              <a:rPr lang="en-US" sz="3200" dirty="0"/>
              <a:t>A brief history of central bank money</a:t>
            </a:r>
          </a:p>
        </p:txBody>
      </p:sp>
      <p:sp>
        <p:nvSpPr>
          <p:cNvPr id="9" name="Text Placeholder 8">
            <a:extLst>
              <a:ext uri="{FF2B5EF4-FFF2-40B4-BE49-F238E27FC236}">
                <a16:creationId xmlns:a16="http://schemas.microsoft.com/office/drawing/2014/main" id="{529F3364-2574-4E2B-AB16-44FA41CE3600}"/>
              </a:ext>
            </a:extLst>
          </p:cNvPr>
          <p:cNvSpPr>
            <a:spLocks noGrp="1"/>
          </p:cNvSpPr>
          <p:nvPr>
            <p:ph type="body" sz="quarter" idx="10"/>
          </p:nvPr>
        </p:nvSpPr>
        <p:spPr>
          <a:xfrm>
            <a:off x="358015" y="881063"/>
            <a:ext cx="11430000" cy="500243"/>
          </a:xfrm>
        </p:spPr>
        <p:txBody>
          <a:bodyPr/>
          <a:lstStyle/>
          <a:p>
            <a:pPr marL="0" marR="0" lvl="0" indent="0" algn="l" defTabSz="228600" rtl="0" eaLnBrk="1" fontAlgn="auto" latinLnBrk="0" hangingPunct="1">
              <a:lnSpc>
                <a:spcPct val="100000"/>
              </a:lnSpc>
              <a:spcBef>
                <a:spcPts val="0"/>
              </a:spcBef>
              <a:spcAft>
                <a:spcPts val="600"/>
              </a:spcAft>
              <a:buClrTx/>
              <a:buSzTx/>
              <a:buFontTx/>
              <a:buNone/>
              <a:tabLs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Central banks were established in the 19th century, mostly to unify and modernize the issuance of bank notes</a:t>
            </a:r>
          </a:p>
        </p:txBody>
      </p:sp>
      <p:cxnSp>
        <p:nvCxnSpPr>
          <p:cNvPr id="298" name="Straight Arrow Connector 297">
            <a:extLst>
              <a:ext uri="{FF2B5EF4-FFF2-40B4-BE49-F238E27FC236}">
                <a16:creationId xmlns:a16="http://schemas.microsoft.com/office/drawing/2014/main" id="{DD10ADCE-A71E-42C4-9C53-27F23CD467F7}"/>
              </a:ext>
            </a:extLst>
          </p:cNvPr>
          <p:cNvCxnSpPr>
            <a:cxnSpLocks/>
            <a:stCxn id="303" idx="6"/>
          </p:cNvCxnSpPr>
          <p:nvPr/>
        </p:nvCxnSpPr>
        <p:spPr>
          <a:xfrm>
            <a:off x="1927677" y="2663589"/>
            <a:ext cx="7577025" cy="0"/>
          </a:xfrm>
          <a:prstGeom prst="straightConnector1">
            <a:avLst/>
          </a:prstGeom>
          <a:ln w="127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728F5BD6-7B5D-4385-A337-EB18F35DB3C2}"/>
              </a:ext>
            </a:extLst>
          </p:cNvPr>
          <p:cNvSpPr txBox="1"/>
          <p:nvPr/>
        </p:nvSpPr>
        <p:spPr>
          <a:xfrm>
            <a:off x="3486279" y="1576749"/>
            <a:ext cx="1636364" cy="4431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Graphik Black" panose="020B0A03030202060203" pitchFamily="34" charset="0"/>
              </a:rPr>
              <a:t>Cashless transactions</a:t>
            </a:r>
            <a:endParaRPr kumimoji="0" lang="en-US" sz="1600" b="0" i="0" u="none" strike="noStrike" kern="1200" cap="none" spc="0" normalizeH="0" baseline="0" noProof="0" dirty="0">
              <a:ln>
                <a:noFill/>
              </a:ln>
              <a:solidFill>
                <a:srgbClr val="000000"/>
              </a:solidFill>
              <a:effectLst/>
              <a:uLnTx/>
              <a:uFillTx/>
              <a:latin typeface="Graphik Black" panose="020B0A03030202060203" pitchFamily="34" charset="0"/>
              <a:ea typeface="+mn-ea"/>
              <a:cs typeface="+mn-cs"/>
            </a:endParaRPr>
          </a:p>
        </p:txBody>
      </p:sp>
      <p:sp>
        <p:nvSpPr>
          <p:cNvPr id="318" name="Oval 317">
            <a:extLst>
              <a:ext uri="{FF2B5EF4-FFF2-40B4-BE49-F238E27FC236}">
                <a16:creationId xmlns:a16="http://schemas.microsoft.com/office/drawing/2014/main" id="{C295EC5A-8654-470A-B974-48C71B06F6C0}"/>
              </a:ext>
            </a:extLst>
          </p:cNvPr>
          <p:cNvSpPr/>
          <p:nvPr/>
        </p:nvSpPr>
        <p:spPr>
          <a:xfrm>
            <a:off x="3942428" y="2301555"/>
            <a:ext cx="724067" cy="724067"/>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phik"/>
              <a:ea typeface="+mn-ea"/>
              <a:cs typeface="+mn-cs"/>
            </a:endParaRPr>
          </a:p>
        </p:txBody>
      </p:sp>
      <p:grpSp>
        <p:nvGrpSpPr>
          <p:cNvPr id="319" name="Group 181">
            <a:extLst>
              <a:ext uri="{FF2B5EF4-FFF2-40B4-BE49-F238E27FC236}">
                <a16:creationId xmlns:a16="http://schemas.microsoft.com/office/drawing/2014/main" id="{CFE4AFB1-58FC-4D2D-A932-47DA04828D25}"/>
              </a:ext>
            </a:extLst>
          </p:cNvPr>
          <p:cNvGrpSpPr>
            <a:grpSpLocks noChangeAspect="1"/>
          </p:cNvGrpSpPr>
          <p:nvPr/>
        </p:nvGrpSpPr>
        <p:grpSpPr bwMode="auto">
          <a:xfrm>
            <a:off x="4117598" y="2470886"/>
            <a:ext cx="394666" cy="385404"/>
            <a:chOff x="2592" y="3155"/>
            <a:chExt cx="426" cy="416"/>
          </a:xfrm>
          <a:solidFill>
            <a:schemeClr val="accent2"/>
          </a:solidFill>
        </p:grpSpPr>
        <p:sp>
          <p:nvSpPr>
            <p:cNvPr id="320" name="Freeform 182">
              <a:extLst>
                <a:ext uri="{FF2B5EF4-FFF2-40B4-BE49-F238E27FC236}">
                  <a16:creationId xmlns:a16="http://schemas.microsoft.com/office/drawing/2014/main" id="{29100B6D-43A5-41AA-B8FE-7B1A10351A42}"/>
                </a:ext>
              </a:extLst>
            </p:cNvPr>
            <p:cNvSpPr>
              <a:spLocks/>
            </p:cNvSpPr>
            <p:nvPr/>
          </p:nvSpPr>
          <p:spPr bwMode="auto">
            <a:xfrm>
              <a:off x="2883" y="3213"/>
              <a:ext cx="76" cy="72"/>
            </a:xfrm>
            <a:custGeom>
              <a:avLst/>
              <a:gdLst>
                <a:gd name="T0" fmla="*/ 7 w 51"/>
                <a:gd name="T1" fmla="*/ 50 h 50"/>
                <a:gd name="T2" fmla="*/ 2 w 51"/>
                <a:gd name="T3" fmla="*/ 48 h 50"/>
                <a:gd name="T4" fmla="*/ 2 w 51"/>
                <a:gd name="T5" fmla="*/ 40 h 50"/>
                <a:gd name="T6" fmla="*/ 40 w 51"/>
                <a:gd name="T7" fmla="*/ 3 h 50"/>
                <a:gd name="T8" fmla="*/ 48 w 51"/>
                <a:gd name="T9" fmla="*/ 3 h 50"/>
                <a:gd name="T10" fmla="*/ 48 w 51"/>
                <a:gd name="T11" fmla="*/ 11 h 50"/>
                <a:gd name="T12" fmla="*/ 11 w 51"/>
                <a:gd name="T13" fmla="*/ 48 h 50"/>
                <a:gd name="T14" fmla="*/ 7 w 51"/>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0">
                  <a:moveTo>
                    <a:pt x="7" y="50"/>
                  </a:moveTo>
                  <a:cubicBezTo>
                    <a:pt x="5" y="50"/>
                    <a:pt x="4" y="49"/>
                    <a:pt x="2" y="48"/>
                  </a:cubicBezTo>
                  <a:cubicBezTo>
                    <a:pt x="0" y="46"/>
                    <a:pt x="0" y="42"/>
                    <a:pt x="2" y="40"/>
                  </a:cubicBezTo>
                  <a:cubicBezTo>
                    <a:pt x="40" y="3"/>
                    <a:pt x="40" y="3"/>
                    <a:pt x="40" y="3"/>
                  </a:cubicBezTo>
                  <a:cubicBezTo>
                    <a:pt x="42" y="0"/>
                    <a:pt x="46" y="0"/>
                    <a:pt x="48" y="3"/>
                  </a:cubicBezTo>
                  <a:cubicBezTo>
                    <a:pt x="51" y="5"/>
                    <a:pt x="51" y="9"/>
                    <a:pt x="48" y="11"/>
                  </a:cubicBezTo>
                  <a:cubicBezTo>
                    <a:pt x="11" y="48"/>
                    <a:pt x="11" y="48"/>
                    <a:pt x="11" y="48"/>
                  </a:cubicBezTo>
                  <a:cubicBezTo>
                    <a:pt x="10" y="49"/>
                    <a:pt x="8" y="50"/>
                    <a:pt x="7"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1" name="Freeform 183">
              <a:extLst>
                <a:ext uri="{FF2B5EF4-FFF2-40B4-BE49-F238E27FC236}">
                  <a16:creationId xmlns:a16="http://schemas.microsoft.com/office/drawing/2014/main" id="{32E6CE56-AE50-4906-A61A-3D527F8E04FE}"/>
                </a:ext>
              </a:extLst>
            </p:cNvPr>
            <p:cNvSpPr>
              <a:spLocks noEditPoints="1"/>
            </p:cNvSpPr>
            <p:nvPr/>
          </p:nvSpPr>
          <p:spPr bwMode="auto">
            <a:xfrm>
              <a:off x="2929" y="3155"/>
              <a:ext cx="89" cy="87"/>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2" name="Freeform 184">
              <a:extLst>
                <a:ext uri="{FF2B5EF4-FFF2-40B4-BE49-F238E27FC236}">
                  <a16:creationId xmlns:a16="http://schemas.microsoft.com/office/drawing/2014/main" id="{263C3A84-558F-4938-A491-1FE177EC5256}"/>
                </a:ext>
              </a:extLst>
            </p:cNvPr>
            <p:cNvSpPr>
              <a:spLocks/>
            </p:cNvSpPr>
            <p:nvPr/>
          </p:nvSpPr>
          <p:spPr bwMode="auto">
            <a:xfrm>
              <a:off x="2901" y="3457"/>
              <a:ext cx="56" cy="55"/>
            </a:xfrm>
            <a:custGeom>
              <a:avLst/>
              <a:gdLst>
                <a:gd name="T0" fmla="*/ 32 w 38"/>
                <a:gd name="T1" fmla="*/ 38 h 38"/>
                <a:gd name="T2" fmla="*/ 27 w 38"/>
                <a:gd name="T3" fmla="*/ 36 h 38"/>
                <a:gd name="T4" fmla="*/ 2 w 38"/>
                <a:gd name="T5" fmla="*/ 11 h 38"/>
                <a:gd name="T6" fmla="*/ 2 w 38"/>
                <a:gd name="T7" fmla="*/ 2 h 38"/>
                <a:gd name="T8" fmla="*/ 10 w 38"/>
                <a:gd name="T9" fmla="*/ 2 h 38"/>
                <a:gd name="T10" fmla="*/ 36 w 38"/>
                <a:gd name="T11" fmla="*/ 28 h 38"/>
                <a:gd name="T12" fmla="*/ 36 w 38"/>
                <a:gd name="T13" fmla="*/ 36 h 38"/>
                <a:gd name="T14" fmla="*/ 32 w 38"/>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8">
                  <a:moveTo>
                    <a:pt x="32" y="38"/>
                  </a:moveTo>
                  <a:cubicBezTo>
                    <a:pt x="30" y="38"/>
                    <a:pt x="28" y="37"/>
                    <a:pt x="27" y="36"/>
                  </a:cubicBezTo>
                  <a:cubicBezTo>
                    <a:pt x="2" y="11"/>
                    <a:pt x="2" y="11"/>
                    <a:pt x="2" y="11"/>
                  </a:cubicBezTo>
                  <a:cubicBezTo>
                    <a:pt x="0" y="8"/>
                    <a:pt x="0" y="4"/>
                    <a:pt x="2" y="2"/>
                  </a:cubicBezTo>
                  <a:cubicBezTo>
                    <a:pt x="4" y="0"/>
                    <a:pt x="8" y="0"/>
                    <a:pt x="10" y="2"/>
                  </a:cubicBezTo>
                  <a:cubicBezTo>
                    <a:pt x="36" y="28"/>
                    <a:pt x="36" y="28"/>
                    <a:pt x="36" y="28"/>
                  </a:cubicBezTo>
                  <a:cubicBezTo>
                    <a:pt x="38" y="30"/>
                    <a:pt x="38" y="34"/>
                    <a:pt x="36" y="36"/>
                  </a:cubicBezTo>
                  <a:cubicBezTo>
                    <a:pt x="35" y="37"/>
                    <a:pt x="33" y="38"/>
                    <a:pt x="32"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3" name="Freeform 185">
              <a:extLst>
                <a:ext uri="{FF2B5EF4-FFF2-40B4-BE49-F238E27FC236}">
                  <a16:creationId xmlns:a16="http://schemas.microsoft.com/office/drawing/2014/main" id="{3DBC946F-9FBF-46C8-8AB6-9077079C1579}"/>
                </a:ext>
              </a:extLst>
            </p:cNvPr>
            <p:cNvSpPr>
              <a:spLocks noEditPoints="1"/>
            </p:cNvSpPr>
            <p:nvPr/>
          </p:nvSpPr>
          <p:spPr bwMode="auto">
            <a:xfrm>
              <a:off x="2929" y="3485"/>
              <a:ext cx="89" cy="86"/>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4" name="Freeform 186">
              <a:extLst>
                <a:ext uri="{FF2B5EF4-FFF2-40B4-BE49-F238E27FC236}">
                  <a16:creationId xmlns:a16="http://schemas.microsoft.com/office/drawing/2014/main" id="{EC667FC5-D893-42B3-9078-F7477B0E0E64}"/>
                </a:ext>
              </a:extLst>
            </p:cNvPr>
            <p:cNvSpPr>
              <a:spLocks/>
            </p:cNvSpPr>
            <p:nvPr/>
          </p:nvSpPr>
          <p:spPr bwMode="auto">
            <a:xfrm>
              <a:off x="2651" y="3213"/>
              <a:ext cx="74" cy="72"/>
            </a:xfrm>
            <a:custGeom>
              <a:avLst/>
              <a:gdLst>
                <a:gd name="T0" fmla="*/ 44 w 50"/>
                <a:gd name="T1" fmla="*/ 50 h 50"/>
                <a:gd name="T2" fmla="*/ 39 w 50"/>
                <a:gd name="T3" fmla="*/ 48 h 50"/>
                <a:gd name="T4" fmla="*/ 2 w 50"/>
                <a:gd name="T5" fmla="*/ 11 h 50"/>
                <a:gd name="T6" fmla="*/ 2 w 50"/>
                <a:gd name="T7" fmla="*/ 3 h 50"/>
                <a:gd name="T8" fmla="*/ 11 w 50"/>
                <a:gd name="T9" fmla="*/ 3 h 50"/>
                <a:gd name="T10" fmla="*/ 48 w 50"/>
                <a:gd name="T11" fmla="*/ 40 h 50"/>
                <a:gd name="T12" fmla="*/ 48 w 50"/>
                <a:gd name="T13" fmla="*/ 48 h 50"/>
                <a:gd name="T14" fmla="*/ 44 w 50"/>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0">
                  <a:moveTo>
                    <a:pt x="44" y="50"/>
                  </a:moveTo>
                  <a:cubicBezTo>
                    <a:pt x="42" y="50"/>
                    <a:pt x="41" y="49"/>
                    <a:pt x="39" y="48"/>
                  </a:cubicBezTo>
                  <a:cubicBezTo>
                    <a:pt x="2" y="11"/>
                    <a:pt x="2" y="11"/>
                    <a:pt x="2" y="11"/>
                  </a:cubicBezTo>
                  <a:cubicBezTo>
                    <a:pt x="0" y="9"/>
                    <a:pt x="0" y="5"/>
                    <a:pt x="2" y="3"/>
                  </a:cubicBezTo>
                  <a:cubicBezTo>
                    <a:pt x="4" y="0"/>
                    <a:pt x="8" y="0"/>
                    <a:pt x="11" y="3"/>
                  </a:cubicBezTo>
                  <a:cubicBezTo>
                    <a:pt x="48" y="40"/>
                    <a:pt x="48" y="40"/>
                    <a:pt x="48" y="40"/>
                  </a:cubicBezTo>
                  <a:cubicBezTo>
                    <a:pt x="50" y="42"/>
                    <a:pt x="50" y="46"/>
                    <a:pt x="48" y="48"/>
                  </a:cubicBezTo>
                  <a:cubicBezTo>
                    <a:pt x="47" y="49"/>
                    <a:pt x="45" y="50"/>
                    <a:pt x="4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5" name="Freeform 187">
              <a:extLst>
                <a:ext uri="{FF2B5EF4-FFF2-40B4-BE49-F238E27FC236}">
                  <a16:creationId xmlns:a16="http://schemas.microsoft.com/office/drawing/2014/main" id="{AC32A203-91B3-4EC7-BF88-401FED57DF57}"/>
                </a:ext>
              </a:extLst>
            </p:cNvPr>
            <p:cNvSpPr>
              <a:spLocks noEditPoints="1"/>
            </p:cNvSpPr>
            <p:nvPr/>
          </p:nvSpPr>
          <p:spPr bwMode="auto">
            <a:xfrm>
              <a:off x="2592" y="3155"/>
              <a:ext cx="89" cy="87"/>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6" name="Freeform 188">
              <a:extLst>
                <a:ext uri="{FF2B5EF4-FFF2-40B4-BE49-F238E27FC236}">
                  <a16:creationId xmlns:a16="http://schemas.microsoft.com/office/drawing/2014/main" id="{80ED9F72-57C6-413D-8F87-7B79A0933402}"/>
                </a:ext>
              </a:extLst>
            </p:cNvPr>
            <p:cNvSpPr>
              <a:spLocks/>
            </p:cNvSpPr>
            <p:nvPr/>
          </p:nvSpPr>
          <p:spPr bwMode="auto">
            <a:xfrm>
              <a:off x="2651" y="3457"/>
              <a:ext cx="58" cy="55"/>
            </a:xfrm>
            <a:custGeom>
              <a:avLst/>
              <a:gdLst>
                <a:gd name="T0" fmla="*/ 7 w 39"/>
                <a:gd name="T1" fmla="*/ 38 h 38"/>
                <a:gd name="T2" fmla="*/ 2 w 39"/>
                <a:gd name="T3" fmla="*/ 36 h 38"/>
                <a:gd name="T4" fmla="*/ 2 w 39"/>
                <a:gd name="T5" fmla="*/ 28 h 38"/>
                <a:gd name="T6" fmla="*/ 28 w 39"/>
                <a:gd name="T7" fmla="*/ 2 h 38"/>
                <a:gd name="T8" fmla="*/ 36 w 39"/>
                <a:gd name="T9" fmla="*/ 2 h 38"/>
                <a:gd name="T10" fmla="*/ 36 w 39"/>
                <a:gd name="T11" fmla="*/ 11 h 38"/>
                <a:gd name="T12" fmla="*/ 11 w 39"/>
                <a:gd name="T13" fmla="*/ 36 h 38"/>
                <a:gd name="T14" fmla="*/ 7 w 39"/>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7" y="38"/>
                  </a:moveTo>
                  <a:cubicBezTo>
                    <a:pt x="5" y="38"/>
                    <a:pt x="4" y="37"/>
                    <a:pt x="2" y="36"/>
                  </a:cubicBezTo>
                  <a:cubicBezTo>
                    <a:pt x="0" y="34"/>
                    <a:pt x="0" y="30"/>
                    <a:pt x="2" y="28"/>
                  </a:cubicBezTo>
                  <a:cubicBezTo>
                    <a:pt x="28" y="2"/>
                    <a:pt x="28" y="2"/>
                    <a:pt x="28" y="2"/>
                  </a:cubicBezTo>
                  <a:cubicBezTo>
                    <a:pt x="30" y="0"/>
                    <a:pt x="34" y="0"/>
                    <a:pt x="36" y="2"/>
                  </a:cubicBezTo>
                  <a:cubicBezTo>
                    <a:pt x="39" y="4"/>
                    <a:pt x="39" y="8"/>
                    <a:pt x="36" y="11"/>
                  </a:cubicBezTo>
                  <a:cubicBezTo>
                    <a:pt x="11" y="36"/>
                    <a:pt x="11" y="36"/>
                    <a:pt x="11" y="36"/>
                  </a:cubicBezTo>
                  <a:cubicBezTo>
                    <a:pt x="10" y="37"/>
                    <a:pt x="8" y="38"/>
                    <a:pt x="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7" name="Freeform 189">
              <a:extLst>
                <a:ext uri="{FF2B5EF4-FFF2-40B4-BE49-F238E27FC236}">
                  <a16:creationId xmlns:a16="http://schemas.microsoft.com/office/drawing/2014/main" id="{09A4357D-D4F8-446D-8EA8-BA0FA92C9099}"/>
                </a:ext>
              </a:extLst>
            </p:cNvPr>
            <p:cNvSpPr>
              <a:spLocks noEditPoints="1"/>
            </p:cNvSpPr>
            <p:nvPr/>
          </p:nvSpPr>
          <p:spPr bwMode="auto">
            <a:xfrm>
              <a:off x="2592" y="3485"/>
              <a:ext cx="89" cy="86"/>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39" y="48"/>
                    <a:pt x="48" y="40"/>
                    <a:pt x="48" y="30"/>
                  </a:cubicBezTo>
                  <a:cubicBezTo>
                    <a:pt x="48" y="20"/>
                    <a:pt x="39"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8" name="Freeform 190">
              <a:extLst>
                <a:ext uri="{FF2B5EF4-FFF2-40B4-BE49-F238E27FC236}">
                  <a16:creationId xmlns:a16="http://schemas.microsoft.com/office/drawing/2014/main" id="{53B57673-D377-477D-B5A5-E198C20410E1}"/>
                </a:ext>
              </a:extLst>
            </p:cNvPr>
            <p:cNvSpPr>
              <a:spLocks/>
            </p:cNvSpPr>
            <p:nvPr/>
          </p:nvSpPr>
          <p:spPr bwMode="auto">
            <a:xfrm>
              <a:off x="2876" y="3346"/>
              <a:ext cx="71" cy="17"/>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2" y="12"/>
                    <a:pt x="0" y="9"/>
                    <a:pt x="0" y="6"/>
                  </a:cubicBezTo>
                  <a:cubicBezTo>
                    <a:pt x="0" y="2"/>
                    <a:pt x="2" y="0"/>
                    <a:pt x="6" y="0"/>
                  </a:cubicBezTo>
                  <a:cubicBezTo>
                    <a:pt x="42" y="0"/>
                    <a:pt x="42" y="0"/>
                    <a:pt x="42" y="0"/>
                  </a:cubicBezTo>
                  <a:cubicBezTo>
                    <a:pt x="45" y="0"/>
                    <a:pt x="48" y="2"/>
                    <a:pt x="48" y="6"/>
                  </a:cubicBezTo>
                  <a:cubicBezTo>
                    <a:pt x="48" y="9"/>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29" name="Freeform 191">
              <a:extLst>
                <a:ext uri="{FF2B5EF4-FFF2-40B4-BE49-F238E27FC236}">
                  <a16:creationId xmlns:a16="http://schemas.microsoft.com/office/drawing/2014/main" id="{D4360A39-3D7C-4ACE-BB7D-14EC336DF7D1}"/>
                </a:ext>
              </a:extLst>
            </p:cNvPr>
            <p:cNvSpPr>
              <a:spLocks noEditPoints="1"/>
            </p:cNvSpPr>
            <p:nvPr/>
          </p:nvSpPr>
          <p:spPr bwMode="auto">
            <a:xfrm>
              <a:off x="2929" y="3311"/>
              <a:ext cx="89" cy="87"/>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30" name="Freeform 192">
              <a:extLst>
                <a:ext uri="{FF2B5EF4-FFF2-40B4-BE49-F238E27FC236}">
                  <a16:creationId xmlns:a16="http://schemas.microsoft.com/office/drawing/2014/main" id="{C1C75CD6-BBD3-4482-BEB9-13059AA96061}"/>
                </a:ext>
              </a:extLst>
            </p:cNvPr>
            <p:cNvSpPr>
              <a:spLocks/>
            </p:cNvSpPr>
            <p:nvPr/>
          </p:nvSpPr>
          <p:spPr bwMode="auto">
            <a:xfrm>
              <a:off x="2663" y="3346"/>
              <a:ext cx="71" cy="17"/>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2" y="12"/>
                    <a:pt x="0" y="9"/>
                    <a:pt x="0" y="6"/>
                  </a:cubicBezTo>
                  <a:cubicBezTo>
                    <a:pt x="0" y="2"/>
                    <a:pt x="2" y="0"/>
                    <a:pt x="6" y="0"/>
                  </a:cubicBezTo>
                  <a:cubicBezTo>
                    <a:pt x="42" y="0"/>
                    <a:pt x="42" y="0"/>
                    <a:pt x="42" y="0"/>
                  </a:cubicBezTo>
                  <a:cubicBezTo>
                    <a:pt x="45" y="0"/>
                    <a:pt x="48" y="2"/>
                    <a:pt x="48" y="6"/>
                  </a:cubicBezTo>
                  <a:cubicBezTo>
                    <a:pt x="48" y="9"/>
                    <a:pt x="45"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31" name="Freeform 193">
              <a:extLst>
                <a:ext uri="{FF2B5EF4-FFF2-40B4-BE49-F238E27FC236}">
                  <a16:creationId xmlns:a16="http://schemas.microsoft.com/office/drawing/2014/main" id="{5779CDD1-1A85-4F7C-8D88-E1CB60102C37}"/>
                </a:ext>
              </a:extLst>
            </p:cNvPr>
            <p:cNvSpPr>
              <a:spLocks noEditPoints="1"/>
            </p:cNvSpPr>
            <p:nvPr/>
          </p:nvSpPr>
          <p:spPr bwMode="auto">
            <a:xfrm>
              <a:off x="2592" y="3311"/>
              <a:ext cx="89" cy="87"/>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32" name="Freeform 194">
              <a:extLst>
                <a:ext uri="{FF2B5EF4-FFF2-40B4-BE49-F238E27FC236}">
                  <a16:creationId xmlns:a16="http://schemas.microsoft.com/office/drawing/2014/main" id="{CECFC928-7E11-470D-90D3-26A619593438}"/>
                </a:ext>
              </a:extLst>
            </p:cNvPr>
            <p:cNvSpPr>
              <a:spLocks/>
            </p:cNvSpPr>
            <p:nvPr/>
          </p:nvSpPr>
          <p:spPr bwMode="auto">
            <a:xfrm>
              <a:off x="2765" y="3295"/>
              <a:ext cx="79" cy="135"/>
            </a:xfrm>
            <a:custGeom>
              <a:avLst/>
              <a:gdLst>
                <a:gd name="T0" fmla="*/ 27 w 53"/>
                <a:gd name="T1" fmla="*/ 93 h 93"/>
                <a:gd name="T2" fmla="*/ 0 w 53"/>
                <a:gd name="T3" fmla="*/ 67 h 93"/>
                <a:gd name="T4" fmla="*/ 6 w 53"/>
                <a:gd name="T5" fmla="*/ 61 h 93"/>
                <a:gd name="T6" fmla="*/ 12 w 53"/>
                <a:gd name="T7" fmla="*/ 67 h 93"/>
                <a:gd name="T8" fmla="*/ 27 w 53"/>
                <a:gd name="T9" fmla="*/ 81 h 93"/>
                <a:gd name="T10" fmla="*/ 41 w 53"/>
                <a:gd name="T11" fmla="*/ 67 h 93"/>
                <a:gd name="T12" fmla="*/ 27 w 53"/>
                <a:gd name="T13" fmla="*/ 53 h 93"/>
                <a:gd name="T14" fmla="*/ 0 w 53"/>
                <a:gd name="T15" fmla="*/ 26 h 93"/>
                <a:gd name="T16" fmla="*/ 27 w 53"/>
                <a:gd name="T17" fmla="*/ 0 h 93"/>
                <a:gd name="T18" fmla="*/ 53 w 53"/>
                <a:gd name="T19" fmla="*/ 26 h 93"/>
                <a:gd name="T20" fmla="*/ 47 w 53"/>
                <a:gd name="T21" fmla="*/ 32 h 93"/>
                <a:gd name="T22" fmla="*/ 41 w 53"/>
                <a:gd name="T23" fmla="*/ 26 h 93"/>
                <a:gd name="T24" fmla="*/ 27 w 53"/>
                <a:gd name="T25" fmla="*/ 12 h 93"/>
                <a:gd name="T26" fmla="*/ 12 w 53"/>
                <a:gd name="T27" fmla="*/ 26 h 93"/>
                <a:gd name="T28" fmla="*/ 27 w 53"/>
                <a:gd name="T29" fmla="*/ 41 h 93"/>
                <a:gd name="T30" fmla="*/ 53 w 53"/>
                <a:gd name="T31" fmla="*/ 67 h 93"/>
                <a:gd name="T32" fmla="*/ 27 w 53"/>
                <a:gd name="T33"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93">
                  <a:moveTo>
                    <a:pt x="27" y="93"/>
                  </a:moveTo>
                  <a:cubicBezTo>
                    <a:pt x="12" y="93"/>
                    <a:pt x="0" y="81"/>
                    <a:pt x="0" y="67"/>
                  </a:cubicBezTo>
                  <a:cubicBezTo>
                    <a:pt x="0" y="64"/>
                    <a:pt x="3" y="61"/>
                    <a:pt x="6" y="61"/>
                  </a:cubicBezTo>
                  <a:cubicBezTo>
                    <a:pt x="10" y="61"/>
                    <a:pt x="12" y="64"/>
                    <a:pt x="12" y="67"/>
                  </a:cubicBezTo>
                  <a:cubicBezTo>
                    <a:pt x="12" y="75"/>
                    <a:pt x="19" y="81"/>
                    <a:pt x="27" y="81"/>
                  </a:cubicBezTo>
                  <a:cubicBezTo>
                    <a:pt x="35" y="81"/>
                    <a:pt x="41" y="75"/>
                    <a:pt x="41" y="67"/>
                  </a:cubicBezTo>
                  <a:cubicBezTo>
                    <a:pt x="41" y="59"/>
                    <a:pt x="35" y="53"/>
                    <a:pt x="27" y="53"/>
                  </a:cubicBezTo>
                  <a:cubicBezTo>
                    <a:pt x="12" y="53"/>
                    <a:pt x="0" y="41"/>
                    <a:pt x="0" y="26"/>
                  </a:cubicBezTo>
                  <a:cubicBezTo>
                    <a:pt x="0" y="12"/>
                    <a:pt x="12" y="0"/>
                    <a:pt x="27" y="0"/>
                  </a:cubicBezTo>
                  <a:cubicBezTo>
                    <a:pt x="41" y="0"/>
                    <a:pt x="53" y="12"/>
                    <a:pt x="53" y="26"/>
                  </a:cubicBezTo>
                  <a:cubicBezTo>
                    <a:pt x="53" y="30"/>
                    <a:pt x="50" y="32"/>
                    <a:pt x="47" y="32"/>
                  </a:cubicBezTo>
                  <a:cubicBezTo>
                    <a:pt x="44" y="32"/>
                    <a:pt x="41" y="30"/>
                    <a:pt x="41" y="26"/>
                  </a:cubicBezTo>
                  <a:cubicBezTo>
                    <a:pt x="41" y="19"/>
                    <a:pt x="35" y="12"/>
                    <a:pt x="27" y="12"/>
                  </a:cubicBezTo>
                  <a:cubicBezTo>
                    <a:pt x="19" y="12"/>
                    <a:pt x="12" y="19"/>
                    <a:pt x="12" y="26"/>
                  </a:cubicBezTo>
                  <a:cubicBezTo>
                    <a:pt x="12" y="34"/>
                    <a:pt x="19" y="41"/>
                    <a:pt x="27" y="41"/>
                  </a:cubicBezTo>
                  <a:cubicBezTo>
                    <a:pt x="41" y="41"/>
                    <a:pt x="53" y="52"/>
                    <a:pt x="53" y="67"/>
                  </a:cubicBezTo>
                  <a:cubicBezTo>
                    <a:pt x="53" y="81"/>
                    <a:pt x="41" y="93"/>
                    <a:pt x="27"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33" name="Freeform 195">
              <a:extLst>
                <a:ext uri="{FF2B5EF4-FFF2-40B4-BE49-F238E27FC236}">
                  <a16:creationId xmlns:a16="http://schemas.microsoft.com/office/drawing/2014/main" id="{B3323E3F-4B97-4420-88BE-F411C36258EB}"/>
                </a:ext>
              </a:extLst>
            </p:cNvPr>
            <p:cNvSpPr>
              <a:spLocks/>
            </p:cNvSpPr>
            <p:nvPr/>
          </p:nvSpPr>
          <p:spPr bwMode="auto">
            <a:xfrm>
              <a:off x="2796" y="3412"/>
              <a:ext cx="18" cy="38"/>
            </a:xfrm>
            <a:custGeom>
              <a:avLst/>
              <a:gdLst>
                <a:gd name="T0" fmla="*/ 6 w 12"/>
                <a:gd name="T1" fmla="*/ 26 h 26"/>
                <a:gd name="T2" fmla="*/ 0 w 12"/>
                <a:gd name="T3" fmla="*/ 20 h 26"/>
                <a:gd name="T4" fmla="*/ 0 w 12"/>
                <a:gd name="T5" fmla="*/ 6 h 26"/>
                <a:gd name="T6" fmla="*/ 6 w 12"/>
                <a:gd name="T7" fmla="*/ 0 h 26"/>
                <a:gd name="T8" fmla="*/ 12 w 12"/>
                <a:gd name="T9" fmla="*/ 6 h 26"/>
                <a:gd name="T10" fmla="*/ 12 w 12"/>
                <a:gd name="T11" fmla="*/ 20 h 26"/>
                <a:gd name="T12" fmla="*/ 6 w 12"/>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2" h="26">
                  <a:moveTo>
                    <a:pt x="6" y="26"/>
                  </a:moveTo>
                  <a:cubicBezTo>
                    <a:pt x="2" y="26"/>
                    <a:pt x="0" y="23"/>
                    <a:pt x="0" y="20"/>
                  </a:cubicBezTo>
                  <a:cubicBezTo>
                    <a:pt x="0" y="6"/>
                    <a:pt x="0" y="6"/>
                    <a:pt x="0" y="6"/>
                  </a:cubicBezTo>
                  <a:cubicBezTo>
                    <a:pt x="0" y="3"/>
                    <a:pt x="2" y="0"/>
                    <a:pt x="6" y="0"/>
                  </a:cubicBezTo>
                  <a:cubicBezTo>
                    <a:pt x="9" y="0"/>
                    <a:pt x="12" y="3"/>
                    <a:pt x="12" y="6"/>
                  </a:cubicBezTo>
                  <a:cubicBezTo>
                    <a:pt x="12" y="20"/>
                    <a:pt x="12" y="20"/>
                    <a:pt x="12" y="20"/>
                  </a:cubicBezTo>
                  <a:cubicBezTo>
                    <a:pt x="12" y="23"/>
                    <a:pt x="9" y="26"/>
                    <a:pt x="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34" name="Freeform 196">
              <a:extLst>
                <a:ext uri="{FF2B5EF4-FFF2-40B4-BE49-F238E27FC236}">
                  <a16:creationId xmlns:a16="http://schemas.microsoft.com/office/drawing/2014/main" id="{7355D992-F4D0-4CE6-9B74-B3C1B652D335}"/>
                </a:ext>
              </a:extLst>
            </p:cNvPr>
            <p:cNvSpPr>
              <a:spLocks/>
            </p:cNvSpPr>
            <p:nvPr/>
          </p:nvSpPr>
          <p:spPr bwMode="auto">
            <a:xfrm>
              <a:off x="2796" y="3276"/>
              <a:ext cx="18" cy="36"/>
            </a:xfrm>
            <a:custGeom>
              <a:avLst/>
              <a:gdLst>
                <a:gd name="T0" fmla="*/ 6 w 12"/>
                <a:gd name="T1" fmla="*/ 25 h 25"/>
                <a:gd name="T2" fmla="*/ 0 w 12"/>
                <a:gd name="T3" fmla="*/ 19 h 25"/>
                <a:gd name="T4" fmla="*/ 0 w 12"/>
                <a:gd name="T5" fmla="*/ 6 h 25"/>
                <a:gd name="T6" fmla="*/ 6 w 12"/>
                <a:gd name="T7" fmla="*/ 0 h 25"/>
                <a:gd name="T8" fmla="*/ 12 w 12"/>
                <a:gd name="T9" fmla="*/ 6 h 25"/>
                <a:gd name="T10" fmla="*/ 12 w 12"/>
                <a:gd name="T11" fmla="*/ 19 h 25"/>
                <a:gd name="T12" fmla="*/ 6 w 12"/>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2" h="25">
                  <a:moveTo>
                    <a:pt x="6" y="25"/>
                  </a:moveTo>
                  <a:cubicBezTo>
                    <a:pt x="2" y="25"/>
                    <a:pt x="0" y="22"/>
                    <a:pt x="0" y="19"/>
                  </a:cubicBezTo>
                  <a:cubicBezTo>
                    <a:pt x="0" y="6"/>
                    <a:pt x="0" y="6"/>
                    <a:pt x="0" y="6"/>
                  </a:cubicBezTo>
                  <a:cubicBezTo>
                    <a:pt x="0" y="2"/>
                    <a:pt x="2" y="0"/>
                    <a:pt x="6" y="0"/>
                  </a:cubicBezTo>
                  <a:cubicBezTo>
                    <a:pt x="9" y="0"/>
                    <a:pt x="12" y="2"/>
                    <a:pt x="12" y="6"/>
                  </a:cubicBezTo>
                  <a:cubicBezTo>
                    <a:pt x="12" y="19"/>
                    <a:pt x="12" y="19"/>
                    <a:pt x="12" y="19"/>
                  </a:cubicBezTo>
                  <a:cubicBezTo>
                    <a:pt x="12" y="22"/>
                    <a:pt x="9" y="25"/>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grpSp>
      <p:cxnSp>
        <p:nvCxnSpPr>
          <p:cNvPr id="335" name="Straight Connector 334">
            <a:extLst>
              <a:ext uri="{FF2B5EF4-FFF2-40B4-BE49-F238E27FC236}">
                <a16:creationId xmlns:a16="http://schemas.microsoft.com/office/drawing/2014/main" id="{B3F23E6B-1B45-4E06-A5DE-D8C3C035714C}"/>
              </a:ext>
            </a:extLst>
          </p:cNvPr>
          <p:cNvCxnSpPr/>
          <p:nvPr/>
        </p:nvCxnSpPr>
        <p:spPr>
          <a:xfrm>
            <a:off x="3348498" y="3165101"/>
            <a:ext cx="19119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338" name="Table 17">
            <a:extLst>
              <a:ext uri="{FF2B5EF4-FFF2-40B4-BE49-F238E27FC236}">
                <a16:creationId xmlns:a16="http://schemas.microsoft.com/office/drawing/2014/main" id="{D4776B96-05BA-474F-8E59-57AC2C806CC7}"/>
              </a:ext>
            </a:extLst>
          </p:cNvPr>
          <p:cNvGraphicFramePr>
            <a:graphicFrameLocks noGrp="1"/>
          </p:cNvGraphicFramePr>
          <p:nvPr>
            <p:extLst>
              <p:ext uri="{D42A27DB-BD31-4B8C-83A1-F6EECF244321}">
                <p14:modId xmlns:p14="http://schemas.microsoft.com/office/powerpoint/2010/main" val="1615143396"/>
              </p:ext>
            </p:extLst>
          </p:nvPr>
        </p:nvGraphicFramePr>
        <p:xfrm>
          <a:off x="358015" y="3289792"/>
          <a:ext cx="11053196" cy="3078480"/>
        </p:xfrm>
        <a:graphic>
          <a:graphicData uri="http://schemas.openxmlformats.org/drawingml/2006/table">
            <a:tbl>
              <a:tblPr firstRow="1" bandRow="1">
                <a:tableStyleId>{5C22544A-7EE6-4342-B048-85BDC9FD1C3A}</a:tableStyleId>
              </a:tblPr>
              <a:tblGrid>
                <a:gridCol w="2598127">
                  <a:extLst>
                    <a:ext uri="{9D8B030D-6E8A-4147-A177-3AD203B41FA5}">
                      <a16:colId xmlns:a16="http://schemas.microsoft.com/office/drawing/2014/main" val="600391444"/>
                    </a:ext>
                  </a:extLst>
                </a:gridCol>
                <a:gridCol w="2928471">
                  <a:extLst>
                    <a:ext uri="{9D8B030D-6E8A-4147-A177-3AD203B41FA5}">
                      <a16:colId xmlns:a16="http://schemas.microsoft.com/office/drawing/2014/main" val="831405967"/>
                    </a:ext>
                  </a:extLst>
                </a:gridCol>
                <a:gridCol w="2763299">
                  <a:extLst>
                    <a:ext uri="{9D8B030D-6E8A-4147-A177-3AD203B41FA5}">
                      <a16:colId xmlns:a16="http://schemas.microsoft.com/office/drawing/2014/main" val="3765063736"/>
                    </a:ext>
                  </a:extLst>
                </a:gridCol>
                <a:gridCol w="2763299">
                  <a:extLst>
                    <a:ext uri="{9D8B030D-6E8A-4147-A177-3AD203B41FA5}">
                      <a16:colId xmlns:a16="http://schemas.microsoft.com/office/drawing/2014/main" val="3248511187"/>
                    </a:ext>
                  </a:extLst>
                </a:gridCol>
              </a:tblGrid>
              <a:tr h="0">
                <a:tc>
                  <a: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The Bank of England was a model for central banks and operation of the gold standard. The reform of the Bank of France in 1848 resulted in the first modern central bank as a public institution with a monopoly on bank note issuance. Germany’s Reichsbank, established in 1875, was probably the most modern in terms of its operations.</a:t>
                      </a:r>
                    </a:p>
                  </a:txBody>
                  <a:tcPr marL="182880" marR="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2286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The Reichsbank pioneered cashless transactions with the first giro-transfers or book-entry adjustments for the transfer of credit balances.</a:t>
                      </a:r>
                    </a:p>
                  </a:txBody>
                  <a:tcPr marL="182880" marR="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2286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The Federal Reserve was established in 1913. In the ‘70s it became the first to use electronic transfers for its large-value payments system (Fedwire). This has become the standard for real-time gross settlement systems and processing of central bank reserves.</a:t>
                      </a:r>
                    </a:p>
                  </a:txBody>
                  <a:tcPr marL="182880" marR="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2286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CBDCs would be a new form of central bank money that would complement banknotes and reserves.</a:t>
                      </a:r>
                    </a:p>
                  </a:txBody>
                  <a:tcPr marL="182880" marR="182880">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072179"/>
                  </a:ext>
                </a:extLst>
              </a:tr>
            </a:tbl>
          </a:graphicData>
        </a:graphic>
      </p:graphicFrame>
      <p:cxnSp>
        <p:nvCxnSpPr>
          <p:cNvPr id="316" name="Straight Connector 315">
            <a:extLst>
              <a:ext uri="{FF2B5EF4-FFF2-40B4-BE49-F238E27FC236}">
                <a16:creationId xmlns:a16="http://schemas.microsoft.com/office/drawing/2014/main" id="{74C8A9CC-4507-437C-BEFD-18229782AC35}"/>
              </a:ext>
            </a:extLst>
          </p:cNvPr>
          <p:cNvCxnSpPr>
            <a:cxnSpLocks/>
          </p:cNvCxnSpPr>
          <p:nvPr/>
        </p:nvCxnSpPr>
        <p:spPr>
          <a:xfrm>
            <a:off x="609680" y="3165101"/>
            <a:ext cx="19119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02" name="TextBox 301">
            <a:extLst>
              <a:ext uri="{FF2B5EF4-FFF2-40B4-BE49-F238E27FC236}">
                <a16:creationId xmlns:a16="http://schemas.microsoft.com/office/drawing/2014/main" id="{A4AD4433-735D-42E4-B986-C08644D8AE46}"/>
              </a:ext>
            </a:extLst>
          </p:cNvPr>
          <p:cNvSpPr txBox="1"/>
          <p:nvPr/>
        </p:nvSpPr>
        <p:spPr>
          <a:xfrm>
            <a:off x="747461" y="1576749"/>
            <a:ext cx="1636364" cy="6647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raphik Black" panose="020B0A03030202060203" pitchFamily="34" charset="0"/>
                <a:ea typeface="+mn-ea"/>
                <a:cs typeface="+mn-cs"/>
              </a:rPr>
              <a:t>Bank notes </a:t>
            </a:r>
            <a:r>
              <a:rPr lang="en-US" sz="1600" dirty="0">
                <a:solidFill>
                  <a:srgbClr val="000000"/>
                </a:solidFill>
                <a:latin typeface="Graphik Black" panose="020B0A03030202060203" pitchFamily="34" charset="0"/>
              </a:rPr>
              <a:t>replace</a:t>
            </a:r>
            <a:r>
              <a:rPr kumimoji="0" lang="en-US" sz="1600" b="0" i="0" u="none" strike="noStrike" kern="1200" cap="none" spc="0" normalizeH="0" baseline="0" noProof="0" dirty="0">
                <a:ln>
                  <a:noFill/>
                </a:ln>
                <a:solidFill>
                  <a:srgbClr val="000000"/>
                </a:solidFill>
                <a:effectLst/>
                <a:uLnTx/>
                <a:uFillTx/>
                <a:latin typeface="Graphik Black" panose="020B0A03030202060203" pitchFamily="34" charset="0"/>
                <a:ea typeface="+mn-ea"/>
                <a:cs typeface="+mn-cs"/>
              </a:rPr>
              <a:t> the gold </a:t>
            </a:r>
            <a:r>
              <a:rPr lang="en-US" sz="1600" dirty="0">
                <a:solidFill>
                  <a:srgbClr val="000000"/>
                </a:solidFill>
                <a:latin typeface="Graphik Black" panose="020B0A03030202060203" pitchFamily="34" charset="0"/>
              </a:rPr>
              <a:t>standard</a:t>
            </a:r>
            <a:endParaRPr kumimoji="0" lang="en-US" sz="1600" b="0" i="0" u="none" strike="noStrike" kern="1200" cap="none" spc="0" normalizeH="0" baseline="0" noProof="0" dirty="0">
              <a:ln>
                <a:noFill/>
              </a:ln>
              <a:solidFill>
                <a:srgbClr val="000000"/>
              </a:solidFill>
              <a:effectLst/>
              <a:uLnTx/>
              <a:uFillTx/>
              <a:latin typeface="Graphik Black" panose="020B0A03030202060203" pitchFamily="34" charset="0"/>
              <a:ea typeface="+mn-ea"/>
              <a:cs typeface="+mn-cs"/>
            </a:endParaRPr>
          </a:p>
        </p:txBody>
      </p:sp>
      <p:sp>
        <p:nvSpPr>
          <p:cNvPr id="303" name="Oval 302">
            <a:extLst>
              <a:ext uri="{FF2B5EF4-FFF2-40B4-BE49-F238E27FC236}">
                <a16:creationId xmlns:a16="http://schemas.microsoft.com/office/drawing/2014/main" id="{05C6AB31-48FC-4743-8B4F-A71C7F706130}"/>
              </a:ext>
            </a:extLst>
          </p:cNvPr>
          <p:cNvSpPr/>
          <p:nvPr/>
        </p:nvSpPr>
        <p:spPr>
          <a:xfrm>
            <a:off x="1203610" y="2301555"/>
            <a:ext cx="724067" cy="724067"/>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phik"/>
              <a:ea typeface="+mn-ea"/>
              <a:cs typeface="+mn-cs"/>
            </a:endParaRPr>
          </a:p>
        </p:txBody>
      </p:sp>
      <p:cxnSp>
        <p:nvCxnSpPr>
          <p:cNvPr id="337" name="Straight Connector 336">
            <a:extLst>
              <a:ext uri="{FF2B5EF4-FFF2-40B4-BE49-F238E27FC236}">
                <a16:creationId xmlns:a16="http://schemas.microsoft.com/office/drawing/2014/main" id="{0900D442-3564-4501-BA02-082A87760BB4}"/>
              </a:ext>
            </a:extLst>
          </p:cNvPr>
          <p:cNvCxnSpPr/>
          <p:nvPr/>
        </p:nvCxnSpPr>
        <p:spPr>
          <a:xfrm>
            <a:off x="6174397" y="3165101"/>
            <a:ext cx="19119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64" name="Oval 363">
            <a:extLst>
              <a:ext uri="{FF2B5EF4-FFF2-40B4-BE49-F238E27FC236}">
                <a16:creationId xmlns:a16="http://schemas.microsoft.com/office/drawing/2014/main" id="{99E66173-6FB5-43AE-8A11-D531326CD393}"/>
              </a:ext>
            </a:extLst>
          </p:cNvPr>
          <p:cNvSpPr/>
          <p:nvPr/>
        </p:nvSpPr>
        <p:spPr>
          <a:xfrm>
            <a:off x="6768327" y="2301555"/>
            <a:ext cx="724067" cy="724067"/>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phik"/>
              <a:ea typeface="+mn-ea"/>
              <a:cs typeface="+mn-cs"/>
            </a:endParaRPr>
          </a:p>
        </p:txBody>
      </p:sp>
      <p:sp>
        <p:nvSpPr>
          <p:cNvPr id="365" name="TextBox 364">
            <a:extLst>
              <a:ext uri="{FF2B5EF4-FFF2-40B4-BE49-F238E27FC236}">
                <a16:creationId xmlns:a16="http://schemas.microsoft.com/office/drawing/2014/main" id="{9D10BE2E-853D-45D8-B010-8228A17DAF6E}"/>
              </a:ext>
            </a:extLst>
          </p:cNvPr>
          <p:cNvSpPr txBox="1"/>
          <p:nvPr/>
        </p:nvSpPr>
        <p:spPr>
          <a:xfrm>
            <a:off x="6312178" y="1576749"/>
            <a:ext cx="1636364" cy="44319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raphik Black" panose="020B0A03030202060203" pitchFamily="34" charset="0"/>
                <a:ea typeface="+mn-ea"/>
                <a:cs typeface="+mn-cs"/>
              </a:rPr>
              <a:t>Electronic transfers</a:t>
            </a:r>
          </a:p>
        </p:txBody>
      </p:sp>
      <p:sp>
        <p:nvSpPr>
          <p:cNvPr id="297" name="Oval 296">
            <a:extLst>
              <a:ext uri="{FF2B5EF4-FFF2-40B4-BE49-F238E27FC236}">
                <a16:creationId xmlns:a16="http://schemas.microsoft.com/office/drawing/2014/main" id="{F28B72F6-2F9C-4912-9FBB-466110B1DFE6}"/>
              </a:ext>
            </a:extLst>
          </p:cNvPr>
          <p:cNvSpPr/>
          <p:nvPr/>
        </p:nvSpPr>
        <p:spPr>
          <a:xfrm>
            <a:off x="9569175" y="2301555"/>
            <a:ext cx="724067" cy="724067"/>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Graphik"/>
              <a:ea typeface="+mn-ea"/>
              <a:cs typeface="+mn-cs"/>
            </a:endParaRPr>
          </a:p>
        </p:txBody>
      </p:sp>
      <p:grpSp>
        <p:nvGrpSpPr>
          <p:cNvPr id="304" name="Group 91">
            <a:extLst>
              <a:ext uri="{FF2B5EF4-FFF2-40B4-BE49-F238E27FC236}">
                <a16:creationId xmlns:a16="http://schemas.microsoft.com/office/drawing/2014/main" id="{360290B0-2DDB-40CC-9A89-A05EECD9E2B5}"/>
              </a:ext>
            </a:extLst>
          </p:cNvPr>
          <p:cNvGrpSpPr>
            <a:grpSpLocks noChangeAspect="1"/>
          </p:cNvGrpSpPr>
          <p:nvPr/>
        </p:nvGrpSpPr>
        <p:grpSpPr bwMode="auto">
          <a:xfrm>
            <a:off x="6933022" y="2472108"/>
            <a:ext cx="394676" cy="382960"/>
            <a:chOff x="528" y="1895"/>
            <a:chExt cx="438" cy="425"/>
          </a:xfrm>
          <a:solidFill>
            <a:schemeClr val="accent2"/>
          </a:solidFill>
        </p:grpSpPr>
        <p:sp>
          <p:nvSpPr>
            <p:cNvPr id="305" name="Freeform 92">
              <a:extLst>
                <a:ext uri="{FF2B5EF4-FFF2-40B4-BE49-F238E27FC236}">
                  <a16:creationId xmlns:a16="http://schemas.microsoft.com/office/drawing/2014/main" id="{1B3FC3C1-F23D-4207-9755-0CD114A1E803}"/>
                </a:ext>
              </a:extLst>
            </p:cNvPr>
            <p:cNvSpPr>
              <a:spLocks/>
            </p:cNvSpPr>
            <p:nvPr/>
          </p:nvSpPr>
          <p:spPr bwMode="auto">
            <a:xfrm>
              <a:off x="726" y="1895"/>
              <a:ext cx="58" cy="114"/>
            </a:xfrm>
            <a:custGeom>
              <a:avLst/>
              <a:gdLst>
                <a:gd name="T0" fmla="*/ 7 w 38"/>
                <a:gd name="T1" fmla="*/ 75 h 75"/>
                <a:gd name="T2" fmla="*/ 3 w 38"/>
                <a:gd name="T3" fmla="*/ 74 h 75"/>
                <a:gd name="T4" fmla="*/ 2 w 38"/>
                <a:gd name="T5" fmla="*/ 65 h 75"/>
                <a:gd name="T6" fmla="*/ 24 w 38"/>
                <a:gd name="T7" fmla="*/ 38 h 75"/>
                <a:gd name="T8" fmla="*/ 2 w 38"/>
                <a:gd name="T9" fmla="*/ 11 h 75"/>
                <a:gd name="T10" fmla="*/ 3 w 38"/>
                <a:gd name="T11" fmla="*/ 2 h 75"/>
                <a:gd name="T12" fmla="*/ 11 w 38"/>
                <a:gd name="T13" fmla="*/ 3 h 75"/>
                <a:gd name="T14" fmla="*/ 36 w 38"/>
                <a:gd name="T15" fmla="*/ 34 h 75"/>
                <a:gd name="T16" fmla="*/ 36 w 38"/>
                <a:gd name="T17" fmla="*/ 42 h 75"/>
                <a:gd name="T18" fmla="*/ 11 w 38"/>
                <a:gd name="T19" fmla="*/ 73 h 75"/>
                <a:gd name="T20" fmla="*/ 7 w 38"/>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75">
                  <a:moveTo>
                    <a:pt x="7" y="75"/>
                  </a:moveTo>
                  <a:cubicBezTo>
                    <a:pt x="5" y="75"/>
                    <a:pt x="4" y="75"/>
                    <a:pt x="3" y="74"/>
                  </a:cubicBezTo>
                  <a:cubicBezTo>
                    <a:pt x="0" y="72"/>
                    <a:pt x="0" y="68"/>
                    <a:pt x="2" y="65"/>
                  </a:cubicBezTo>
                  <a:cubicBezTo>
                    <a:pt x="24" y="38"/>
                    <a:pt x="24" y="38"/>
                    <a:pt x="24" y="38"/>
                  </a:cubicBezTo>
                  <a:cubicBezTo>
                    <a:pt x="2" y="11"/>
                    <a:pt x="2" y="11"/>
                    <a:pt x="2" y="11"/>
                  </a:cubicBezTo>
                  <a:cubicBezTo>
                    <a:pt x="0" y="8"/>
                    <a:pt x="0" y="4"/>
                    <a:pt x="3" y="2"/>
                  </a:cubicBezTo>
                  <a:cubicBezTo>
                    <a:pt x="5" y="0"/>
                    <a:pt x="9" y="1"/>
                    <a:pt x="11" y="3"/>
                  </a:cubicBezTo>
                  <a:cubicBezTo>
                    <a:pt x="36" y="34"/>
                    <a:pt x="36" y="34"/>
                    <a:pt x="36" y="34"/>
                  </a:cubicBezTo>
                  <a:cubicBezTo>
                    <a:pt x="38" y="36"/>
                    <a:pt x="38" y="40"/>
                    <a:pt x="36" y="42"/>
                  </a:cubicBezTo>
                  <a:cubicBezTo>
                    <a:pt x="11" y="73"/>
                    <a:pt x="11" y="73"/>
                    <a:pt x="11" y="73"/>
                  </a:cubicBezTo>
                  <a:cubicBezTo>
                    <a:pt x="10" y="74"/>
                    <a:pt x="8" y="75"/>
                    <a:pt x="7"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06" name="Freeform 93">
              <a:extLst>
                <a:ext uri="{FF2B5EF4-FFF2-40B4-BE49-F238E27FC236}">
                  <a16:creationId xmlns:a16="http://schemas.microsoft.com/office/drawing/2014/main" id="{B412420B-98C7-494A-B123-43F3A68E6469}"/>
                </a:ext>
              </a:extLst>
            </p:cNvPr>
            <p:cNvSpPr>
              <a:spLocks/>
            </p:cNvSpPr>
            <p:nvPr/>
          </p:nvSpPr>
          <p:spPr bwMode="auto">
            <a:xfrm>
              <a:off x="691" y="1943"/>
              <a:ext cx="91" cy="19"/>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3"/>
                    <a:pt x="3" y="0"/>
                    <a:pt x="6" y="0"/>
                  </a:cubicBezTo>
                  <a:cubicBezTo>
                    <a:pt x="54" y="0"/>
                    <a:pt x="54" y="0"/>
                    <a:pt x="54" y="0"/>
                  </a:cubicBezTo>
                  <a:cubicBezTo>
                    <a:pt x="58" y="0"/>
                    <a:pt x="60" y="3"/>
                    <a:pt x="60" y="6"/>
                  </a:cubicBezTo>
                  <a:cubicBezTo>
                    <a:pt x="60" y="9"/>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07" name="Freeform 94">
              <a:extLst>
                <a:ext uri="{FF2B5EF4-FFF2-40B4-BE49-F238E27FC236}">
                  <a16:creationId xmlns:a16="http://schemas.microsoft.com/office/drawing/2014/main" id="{AD798A3E-474B-4546-94DD-0F0F65DC7909}"/>
                </a:ext>
              </a:extLst>
            </p:cNvPr>
            <p:cNvSpPr>
              <a:spLocks/>
            </p:cNvSpPr>
            <p:nvPr/>
          </p:nvSpPr>
          <p:spPr bwMode="auto">
            <a:xfrm>
              <a:off x="691" y="2205"/>
              <a:ext cx="58" cy="115"/>
            </a:xfrm>
            <a:custGeom>
              <a:avLst/>
              <a:gdLst>
                <a:gd name="T0" fmla="*/ 31 w 38"/>
                <a:gd name="T1" fmla="*/ 75 h 75"/>
                <a:gd name="T2" fmla="*/ 26 w 38"/>
                <a:gd name="T3" fmla="*/ 73 h 75"/>
                <a:gd name="T4" fmla="*/ 2 w 38"/>
                <a:gd name="T5" fmla="*/ 42 h 75"/>
                <a:gd name="T6" fmla="*/ 2 w 38"/>
                <a:gd name="T7" fmla="*/ 34 h 75"/>
                <a:gd name="T8" fmla="*/ 26 w 38"/>
                <a:gd name="T9" fmla="*/ 3 h 75"/>
                <a:gd name="T10" fmla="*/ 35 w 38"/>
                <a:gd name="T11" fmla="*/ 2 h 75"/>
                <a:gd name="T12" fmla="*/ 36 w 38"/>
                <a:gd name="T13" fmla="*/ 11 h 75"/>
                <a:gd name="T14" fmla="*/ 14 w 38"/>
                <a:gd name="T15" fmla="*/ 38 h 75"/>
                <a:gd name="T16" fmla="*/ 36 w 38"/>
                <a:gd name="T17" fmla="*/ 65 h 75"/>
                <a:gd name="T18" fmla="*/ 35 w 38"/>
                <a:gd name="T19" fmla="*/ 74 h 75"/>
                <a:gd name="T20" fmla="*/ 31 w 38"/>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75">
                  <a:moveTo>
                    <a:pt x="31" y="75"/>
                  </a:moveTo>
                  <a:cubicBezTo>
                    <a:pt x="29" y="75"/>
                    <a:pt x="28" y="74"/>
                    <a:pt x="26" y="73"/>
                  </a:cubicBezTo>
                  <a:cubicBezTo>
                    <a:pt x="2" y="42"/>
                    <a:pt x="2" y="42"/>
                    <a:pt x="2" y="42"/>
                  </a:cubicBezTo>
                  <a:cubicBezTo>
                    <a:pt x="0" y="40"/>
                    <a:pt x="0" y="36"/>
                    <a:pt x="2" y="34"/>
                  </a:cubicBezTo>
                  <a:cubicBezTo>
                    <a:pt x="26" y="3"/>
                    <a:pt x="26" y="3"/>
                    <a:pt x="26" y="3"/>
                  </a:cubicBezTo>
                  <a:cubicBezTo>
                    <a:pt x="28" y="1"/>
                    <a:pt x="32" y="0"/>
                    <a:pt x="35" y="2"/>
                  </a:cubicBezTo>
                  <a:cubicBezTo>
                    <a:pt x="37" y="4"/>
                    <a:pt x="38" y="8"/>
                    <a:pt x="36" y="11"/>
                  </a:cubicBezTo>
                  <a:cubicBezTo>
                    <a:pt x="14" y="38"/>
                    <a:pt x="14" y="38"/>
                    <a:pt x="14" y="38"/>
                  </a:cubicBezTo>
                  <a:cubicBezTo>
                    <a:pt x="36" y="65"/>
                    <a:pt x="36" y="65"/>
                    <a:pt x="36" y="65"/>
                  </a:cubicBezTo>
                  <a:cubicBezTo>
                    <a:pt x="38" y="68"/>
                    <a:pt x="37" y="72"/>
                    <a:pt x="35" y="74"/>
                  </a:cubicBezTo>
                  <a:cubicBezTo>
                    <a:pt x="34" y="75"/>
                    <a:pt x="32" y="75"/>
                    <a:pt x="31"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08" name="Freeform 95">
              <a:extLst>
                <a:ext uri="{FF2B5EF4-FFF2-40B4-BE49-F238E27FC236}">
                  <a16:creationId xmlns:a16="http://schemas.microsoft.com/office/drawing/2014/main" id="{66FB9CF2-F4EB-416B-AD7B-9FDEA2F79E92}"/>
                </a:ext>
              </a:extLst>
            </p:cNvPr>
            <p:cNvSpPr>
              <a:spLocks/>
            </p:cNvSpPr>
            <p:nvPr/>
          </p:nvSpPr>
          <p:spPr bwMode="auto">
            <a:xfrm>
              <a:off x="691" y="2254"/>
              <a:ext cx="91"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3"/>
                    <a:pt x="3" y="0"/>
                    <a:pt x="6" y="0"/>
                  </a:cubicBezTo>
                  <a:cubicBezTo>
                    <a:pt x="54" y="0"/>
                    <a:pt x="54" y="0"/>
                    <a:pt x="54" y="0"/>
                  </a:cubicBezTo>
                  <a:cubicBezTo>
                    <a:pt x="58" y="0"/>
                    <a:pt x="60" y="3"/>
                    <a:pt x="60" y="6"/>
                  </a:cubicBezTo>
                  <a:cubicBezTo>
                    <a:pt x="60" y="9"/>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09" name="Freeform 96">
              <a:extLst>
                <a:ext uri="{FF2B5EF4-FFF2-40B4-BE49-F238E27FC236}">
                  <a16:creationId xmlns:a16="http://schemas.microsoft.com/office/drawing/2014/main" id="{E49C79F7-8688-44AD-AFF3-2DC0C7CD3616}"/>
                </a:ext>
              </a:extLst>
            </p:cNvPr>
            <p:cNvSpPr>
              <a:spLocks/>
            </p:cNvSpPr>
            <p:nvPr/>
          </p:nvSpPr>
          <p:spPr bwMode="auto">
            <a:xfrm>
              <a:off x="715" y="2055"/>
              <a:ext cx="65" cy="112"/>
            </a:xfrm>
            <a:custGeom>
              <a:avLst/>
              <a:gdLst>
                <a:gd name="T0" fmla="*/ 21 w 43"/>
                <a:gd name="T1" fmla="*/ 74 h 74"/>
                <a:gd name="T2" fmla="*/ 0 w 43"/>
                <a:gd name="T3" fmla="*/ 52 h 74"/>
                <a:gd name="T4" fmla="*/ 6 w 43"/>
                <a:gd name="T5" fmla="*/ 46 h 74"/>
                <a:gd name="T6" fmla="*/ 12 w 43"/>
                <a:gd name="T7" fmla="*/ 52 h 74"/>
                <a:gd name="T8" fmla="*/ 21 w 43"/>
                <a:gd name="T9" fmla="*/ 62 h 74"/>
                <a:gd name="T10" fmla="*/ 31 w 43"/>
                <a:gd name="T11" fmla="*/ 52 h 74"/>
                <a:gd name="T12" fmla="*/ 21 w 43"/>
                <a:gd name="T13" fmla="*/ 43 h 74"/>
                <a:gd name="T14" fmla="*/ 0 w 43"/>
                <a:gd name="T15" fmla="*/ 21 h 74"/>
                <a:gd name="T16" fmla="*/ 21 w 43"/>
                <a:gd name="T17" fmla="*/ 0 h 74"/>
                <a:gd name="T18" fmla="*/ 43 w 43"/>
                <a:gd name="T19" fmla="*/ 21 h 74"/>
                <a:gd name="T20" fmla="*/ 37 w 43"/>
                <a:gd name="T21" fmla="*/ 27 h 74"/>
                <a:gd name="T22" fmla="*/ 31 w 43"/>
                <a:gd name="T23" fmla="*/ 21 h 74"/>
                <a:gd name="T24" fmla="*/ 21 w 43"/>
                <a:gd name="T25" fmla="*/ 12 h 74"/>
                <a:gd name="T26" fmla="*/ 12 w 43"/>
                <a:gd name="T27" fmla="*/ 21 h 74"/>
                <a:gd name="T28" fmla="*/ 21 w 43"/>
                <a:gd name="T29" fmla="*/ 31 h 74"/>
                <a:gd name="T30" fmla="*/ 43 w 43"/>
                <a:gd name="T31" fmla="*/ 52 h 74"/>
                <a:gd name="T32" fmla="*/ 21 w 43"/>
                <a:gd name="T3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74">
                  <a:moveTo>
                    <a:pt x="21" y="74"/>
                  </a:moveTo>
                  <a:cubicBezTo>
                    <a:pt x="10" y="74"/>
                    <a:pt x="0" y="64"/>
                    <a:pt x="0" y="52"/>
                  </a:cubicBezTo>
                  <a:cubicBezTo>
                    <a:pt x="0" y="49"/>
                    <a:pt x="3" y="46"/>
                    <a:pt x="6" y="46"/>
                  </a:cubicBezTo>
                  <a:cubicBezTo>
                    <a:pt x="9" y="46"/>
                    <a:pt x="12" y="49"/>
                    <a:pt x="12" y="52"/>
                  </a:cubicBezTo>
                  <a:cubicBezTo>
                    <a:pt x="12" y="57"/>
                    <a:pt x="16" y="62"/>
                    <a:pt x="21" y="62"/>
                  </a:cubicBezTo>
                  <a:cubicBezTo>
                    <a:pt x="27" y="62"/>
                    <a:pt x="31" y="57"/>
                    <a:pt x="31" y="52"/>
                  </a:cubicBezTo>
                  <a:cubicBezTo>
                    <a:pt x="31" y="47"/>
                    <a:pt x="27" y="43"/>
                    <a:pt x="21" y="43"/>
                  </a:cubicBezTo>
                  <a:cubicBezTo>
                    <a:pt x="10" y="43"/>
                    <a:pt x="0" y="33"/>
                    <a:pt x="0" y="21"/>
                  </a:cubicBezTo>
                  <a:cubicBezTo>
                    <a:pt x="0" y="9"/>
                    <a:pt x="10" y="0"/>
                    <a:pt x="21" y="0"/>
                  </a:cubicBezTo>
                  <a:cubicBezTo>
                    <a:pt x="33" y="0"/>
                    <a:pt x="43" y="9"/>
                    <a:pt x="43" y="21"/>
                  </a:cubicBezTo>
                  <a:cubicBezTo>
                    <a:pt x="43" y="24"/>
                    <a:pt x="40" y="27"/>
                    <a:pt x="37" y="27"/>
                  </a:cubicBezTo>
                  <a:cubicBezTo>
                    <a:pt x="34" y="27"/>
                    <a:pt x="31" y="24"/>
                    <a:pt x="31" y="21"/>
                  </a:cubicBezTo>
                  <a:cubicBezTo>
                    <a:pt x="31" y="16"/>
                    <a:pt x="27" y="12"/>
                    <a:pt x="21" y="12"/>
                  </a:cubicBezTo>
                  <a:cubicBezTo>
                    <a:pt x="16" y="12"/>
                    <a:pt x="12" y="16"/>
                    <a:pt x="12" y="21"/>
                  </a:cubicBezTo>
                  <a:cubicBezTo>
                    <a:pt x="12" y="26"/>
                    <a:pt x="16" y="31"/>
                    <a:pt x="21" y="31"/>
                  </a:cubicBezTo>
                  <a:cubicBezTo>
                    <a:pt x="33" y="31"/>
                    <a:pt x="43" y="40"/>
                    <a:pt x="43" y="52"/>
                  </a:cubicBezTo>
                  <a:cubicBezTo>
                    <a:pt x="43" y="64"/>
                    <a:pt x="33" y="74"/>
                    <a:pt x="21"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10" name="Freeform 97">
              <a:extLst>
                <a:ext uri="{FF2B5EF4-FFF2-40B4-BE49-F238E27FC236}">
                  <a16:creationId xmlns:a16="http://schemas.microsoft.com/office/drawing/2014/main" id="{F49140B6-0199-4429-A914-DBB8D89B3EB8}"/>
                </a:ext>
              </a:extLst>
            </p:cNvPr>
            <p:cNvSpPr>
              <a:spLocks/>
            </p:cNvSpPr>
            <p:nvPr/>
          </p:nvSpPr>
          <p:spPr bwMode="auto">
            <a:xfrm>
              <a:off x="738" y="2035"/>
              <a:ext cx="18" cy="38"/>
            </a:xfrm>
            <a:custGeom>
              <a:avLst/>
              <a:gdLst>
                <a:gd name="T0" fmla="*/ 6 w 12"/>
                <a:gd name="T1" fmla="*/ 25 h 25"/>
                <a:gd name="T2" fmla="*/ 0 w 12"/>
                <a:gd name="T3" fmla="*/ 19 h 25"/>
                <a:gd name="T4" fmla="*/ 0 w 12"/>
                <a:gd name="T5" fmla="*/ 6 h 25"/>
                <a:gd name="T6" fmla="*/ 6 w 12"/>
                <a:gd name="T7" fmla="*/ 0 h 25"/>
                <a:gd name="T8" fmla="*/ 12 w 12"/>
                <a:gd name="T9" fmla="*/ 6 h 25"/>
                <a:gd name="T10" fmla="*/ 12 w 12"/>
                <a:gd name="T11" fmla="*/ 19 h 25"/>
                <a:gd name="T12" fmla="*/ 6 w 12"/>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12" h="25">
                  <a:moveTo>
                    <a:pt x="6" y="25"/>
                  </a:moveTo>
                  <a:cubicBezTo>
                    <a:pt x="2" y="25"/>
                    <a:pt x="0" y="22"/>
                    <a:pt x="0" y="19"/>
                  </a:cubicBezTo>
                  <a:cubicBezTo>
                    <a:pt x="0" y="6"/>
                    <a:pt x="0" y="6"/>
                    <a:pt x="0" y="6"/>
                  </a:cubicBezTo>
                  <a:cubicBezTo>
                    <a:pt x="0" y="3"/>
                    <a:pt x="2" y="0"/>
                    <a:pt x="6" y="0"/>
                  </a:cubicBezTo>
                  <a:cubicBezTo>
                    <a:pt x="9" y="0"/>
                    <a:pt x="12" y="3"/>
                    <a:pt x="12" y="6"/>
                  </a:cubicBezTo>
                  <a:cubicBezTo>
                    <a:pt x="12" y="19"/>
                    <a:pt x="12" y="19"/>
                    <a:pt x="12" y="19"/>
                  </a:cubicBezTo>
                  <a:cubicBezTo>
                    <a:pt x="12" y="22"/>
                    <a:pt x="9" y="25"/>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11" name="Freeform 98">
              <a:extLst>
                <a:ext uri="{FF2B5EF4-FFF2-40B4-BE49-F238E27FC236}">
                  <a16:creationId xmlns:a16="http://schemas.microsoft.com/office/drawing/2014/main" id="{5A82BA1D-5D8B-445C-9266-B2E706A290CB}"/>
                </a:ext>
              </a:extLst>
            </p:cNvPr>
            <p:cNvSpPr>
              <a:spLocks/>
            </p:cNvSpPr>
            <p:nvPr/>
          </p:nvSpPr>
          <p:spPr bwMode="auto">
            <a:xfrm>
              <a:off x="738" y="2149"/>
              <a:ext cx="18" cy="37"/>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2"/>
                    <a:pt x="2" y="0"/>
                    <a:pt x="6" y="0"/>
                  </a:cubicBezTo>
                  <a:cubicBezTo>
                    <a:pt x="9" y="0"/>
                    <a:pt x="12" y="2"/>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12" name="Freeform 99">
              <a:extLst>
                <a:ext uri="{FF2B5EF4-FFF2-40B4-BE49-F238E27FC236}">
                  <a16:creationId xmlns:a16="http://schemas.microsoft.com/office/drawing/2014/main" id="{F2AC0051-42C6-499F-A1DF-C73A2850134A}"/>
                </a:ext>
              </a:extLst>
            </p:cNvPr>
            <p:cNvSpPr>
              <a:spLocks noEditPoints="1"/>
            </p:cNvSpPr>
            <p:nvPr/>
          </p:nvSpPr>
          <p:spPr bwMode="auto">
            <a:xfrm>
              <a:off x="528" y="1980"/>
              <a:ext cx="110" cy="110"/>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5" y="0"/>
                    <a:pt x="72" y="16"/>
                    <a:pt x="72" y="36"/>
                  </a:cubicBezTo>
                  <a:cubicBezTo>
                    <a:pt x="72" y="56"/>
                    <a:pt x="55" y="72"/>
                    <a:pt x="36" y="72"/>
                  </a:cubicBezTo>
                  <a:close/>
                  <a:moveTo>
                    <a:pt x="36" y="12"/>
                  </a:moveTo>
                  <a:cubicBezTo>
                    <a:pt x="22" y="12"/>
                    <a:pt x="12" y="23"/>
                    <a:pt x="12" y="36"/>
                  </a:cubicBezTo>
                  <a:cubicBezTo>
                    <a:pt x="12" y="49"/>
                    <a:pt x="22"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13" name="Freeform 100">
              <a:extLst>
                <a:ext uri="{FF2B5EF4-FFF2-40B4-BE49-F238E27FC236}">
                  <a16:creationId xmlns:a16="http://schemas.microsoft.com/office/drawing/2014/main" id="{083EDA08-77AE-4646-9082-898CCCCAF89B}"/>
                </a:ext>
              </a:extLst>
            </p:cNvPr>
            <p:cNvSpPr>
              <a:spLocks noEditPoints="1"/>
            </p:cNvSpPr>
            <p:nvPr/>
          </p:nvSpPr>
          <p:spPr bwMode="auto">
            <a:xfrm>
              <a:off x="528" y="2108"/>
              <a:ext cx="110" cy="183"/>
            </a:xfrm>
            <a:custGeom>
              <a:avLst/>
              <a:gdLst>
                <a:gd name="T0" fmla="*/ 66 w 72"/>
                <a:gd name="T1" fmla="*/ 120 h 120"/>
                <a:gd name="T2" fmla="*/ 6 w 72"/>
                <a:gd name="T3" fmla="*/ 120 h 120"/>
                <a:gd name="T4" fmla="*/ 0 w 72"/>
                <a:gd name="T5" fmla="*/ 114 h 120"/>
                <a:gd name="T6" fmla="*/ 0 w 72"/>
                <a:gd name="T7" fmla="*/ 36 h 120"/>
                <a:gd name="T8" fmla="*/ 36 w 72"/>
                <a:gd name="T9" fmla="*/ 0 h 120"/>
                <a:gd name="T10" fmla="*/ 72 w 72"/>
                <a:gd name="T11" fmla="*/ 36 h 120"/>
                <a:gd name="T12" fmla="*/ 72 w 72"/>
                <a:gd name="T13" fmla="*/ 114 h 120"/>
                <a:gd name="T14" fmla="*/ 66 w 72"/>
                <a:gd name="T15" fmla="*/ 120 h 120"/>
                <a:gd name="T16" fmla="*/ 12 w 72"/>
                <a:gd name="T17" fmla="*/ 108 h 120"/>
                <a:gd name="T18" fmla="*/ 60 w 72"/>
                <a:gd name="T19" fmla="*/ 108 h 120"/>
                <a:gd name="T20" fmla="*/ 60 w 72"/>
                <a:gd name="T21" fmla="*/ 36 h 120"/>
                <a:gd name="T22" fmla="*/ 36 w 72"/>
                <a:gd name="T23" fmla="*/ 12 h 120"/>
                <a:gd name="T24" fmla="*/ 12 w 72"/>
                <a:gd name="T25" fmla="*/ 36 h 120"/>
                <a:gd name="T26" fmla="*/ 12 w 7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120">
                  <a:moveTo>
                    <a:pt x="66" y="120"/>
                  </a:moveTo>
                  <a:cubicBezTo>
                    <a:pt x="6" y="120"/>
                    <a:pt x="6" y="120"/>
                    <a:pt x="6" y="120"/>
                  </a:cubicBezTo>
                  <a:cubicBezTo>
                    <a:pt x="2" y="120"/>
                    <a:pt x="0" y="117"/>
                    <a:pt x="0" y="114"/>
                  </a:cubicBezTo>
                  <a:cubicBezTo>
                    <a:pt x="0" y="36"/>
                    <a:pt x="0" y="36"/>
                    <a:pt x="0" y="36"/>
                  </a:cubicBezTo>
                  <a:cubicBezTo>
                    <a:pt x="0" y="16"/>
                    <a:pt x="16" y="0"/>
                    <a:pt x="36" y="0"/>
                  </a:cubicBezTo>
                  <a:cubicBezTo>
                    <a:pt x="55" y="0"/>
                    <a:pt x="72" y="16"/>
                    <a:pt x="72" y="36"/>
                  </a:cubicBezTo>
                  <a:cubicBezTo>
                    <a:pt x="72" y="114"/>
                    <a:pt x="72" y="114"/>
                    <a:pt x="72" y="114"/>
                  </a:cubicBezTo>
                  <a:cubicBezTo>
                    <a:pt x="72" y="117"/>
                    <a:pt x="69" y="120"/>
                    <a:pt x="66" y="120"/>
                  </a:cubicBezTo>
                  <a:close/>
                  <a:moveTo>
                    <a:pt x="12" y="108"/>
                  </a:moveTo>
                  <a:cubicBezTo>
                    <a:pt x="60" y="108"/>
                    <a:pt x="60" y="108"/>
                    <a:pt x="60" y="108"/>
                  </a:cubicBezTo>
                  <a:cubicBezTo>
                    <a:pt x="60" y="36"/>
                    <a:pt x="60" y="36"/>
                    <a:pt x="60" y="36"/>
                  </a:cubicBezTo>
                  <a:cubicBezTo>
                    <a:pt x="60" y="23"/>
                    <a:pt x="49" y="12"/>
                    <a:pt x="36" y="12"/>
                  </a:cubicBezTo>
                  <a:cubicBezTo>
                    <a:pt x="22" y="12"/>
                    <a:pt x="12" y="23"/>
                    <a:pt x="12" y="36"/>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14" name="Freeform 101">
              <a:extLst>
                <a:ext uri="{FF2B5EF4-FFF2-40B4-BE49-F238E27FC236}">
                  <a16:creationId xmlns:a16="http://schemas.microsoft.com/office/drawing/2014/main" id="{C959850A-FA74-4F78-ACB8-CA84334AA0EB}"/>
                </a:ext>
              </a:extLst>
            </p:cNvPr>
            <p:cNvSpPr>
              <a:spLocks noEditPoints="1"/>
            </p:cNvSpPr>
            <p:nvPr/>
          </p:nvSpPr>
          <p:spPr bwMode="auto">
            <a:xfrm>
              <a:off x="856" y="1980"/>
              <a:ext cx="110" cy="110"/>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5" y="0"/>
                    <a:pt x="72" y="16"/>
                    <a:pt x="72" y="36"/>
                  </a:cubicBezTo>
                  <a:cubicBezTo>
                    <a:pt x="72" y="56"/>
                    <a:pt x="55" y="72"/>
                    <a:pt x="36" y="72"/>
                  </a:cubicBezTo>
                  <a:close/>
                  <a:moveTo>
                    <a:pt x="36" y="12"/>
                  </a:moveTo>
                  <a:cubicBezTo>
                    <a:pt x="22" y="12"/>
                    <a:pt x="12" y="23"/>
                    <a:pt x="12" y="36"/>
                  </a:cubicBezTo>
                  <a:cubicBezTo>
                    <a:pt x="12" y="49"/>
                    <a:pt x="22" y="60"/>
                    <a:pt x="36" y="60"/>
                  </a:cubicBezTo>
                  <a:cubicBezTo>
                    <a:pt x="49" y="60"/>
                    <a:pt x="60" y="49"/>
                    <a:pt x="60" y="36"/>
                  </a:cubicBezTo>
                  <a:cubicBezTo>
                    <a:pt x="60" y="23"/>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sp>
          <p:nvSpPr>
            <p:cNvPr id="315" name="Freeform 102">
              <a:extLst>
                <a:ext uri="{FF2B5EF4-FFF2-40B4-BE49-F238E27FC236}">
                  <a16:creationId xmlns:a16="http://schemas.microsoft.com/office/drawing/2014/main" id="{0F42780D-FCC3-4301-BB33-D9158B11AB73}"/>
                </a:ext>
              </a:extLst>
            </p:cNvPr>
            <p:cNvSpPr>
              <a:spLocks noEditPoints="1"/>
            </p:cNvSpPr>
            <p:nvPr/>
          </p:nvSpPr>
          <p:spPr bwMode="auto">
            <a:xfrm>
              <a:off x="856" y="2108"/>
              <a:ext cx="110" cy="183"/>
            </a:xfrm>
            <a:custGeom>
              <a:avLst/>
              <a:gdLst>
                <a:gd name="T0" fmla="*/ 66 w 72"/>
                <a:gd name="T1" fmla="*/ 120 h 120"/>
                <a:gd name="T2" fmla="*/ 6 w 72"/>
                <a:gd name="T3" fmla="*/ 120 h 120"/>
                <a:gd name="T4" fmla="*/ 0 w 72"/>
                <a:gd name="T5" fmla="*/ 114 h 120"/>
                <a:gd name="T6" fmla="*/ 0 w 72"/>
                <a:gd name="T7" fmla="*/ 36 h 120"/>
                <a:gd name="T8" fmla="*/ 36 w 72"/>
                <a:gd name="T9" fmla="*/ 0 h 120"/>
                <a:gd name="T10" fmla="*/ 72 w 72"/>
                <a:gd name="T11" fmla="*/ 36 h 120"/>
                <a:gd name="T12" fmla="*/ 72 w 72"/>
                <a:gd name="T13" fmla="*/ 114 h 120"/>
                <a:gd name="T14" fmla="*/ 66 w 72"/>
                <a:gd name="T15" fmla="*/ 120 h 120"/>
                <a:gd name="T16" fmla="*/ 12 w 72"/>
                <a:gd name="T17" fmla="*/ 108 h 120"/>
                <a:gd name="T18" fmla="*/ 60 w 72"/>
                <a:gd name="T19" fmla="*/ 108 h 120"/>
                <a:gd name="T20" fmla="*/ 60 w 72"/>
                <a:gd name="T21" fmla="*/ 36 h 120"/>
                <a:gd name="T22" fmla="*/ 36 w 72"/>
                <a:gd name="T23" fmla="*/ 12 h 120"/>
                <a:gd name="T24" fmla="*/ 12 w 72"/>
                <a:gd name="T25" fmla="*/ 36 h 120"/>
                <a:gd name="T26" fmla="*/ 12 w 7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120">
                  <a:moveTo>
                    <a:pt x="66" y="120"/>
                  </a:moveTo>
                  <a:cubicBezTo>
                    <a:pt x="6" y="120"/>
                    <a:pt x="6" y="120"/>
                    <a:pt x="6" y="120"/>
                  </a:cubicBezTo>
                  <a:cubicBezTo>
                    <a:pt x="2" y="120"/>
                    <a:pt x="0" y="117"/>
                    <a:pt x="0" y="114"/>
                  </a:cubicBezTo>
                  <a:cubicBezTo>
                    <a:pt x="0" y="36"/>
                    <a:pt x="0" y="36"/>
                    <a:pt x="0" y="36"/>
                  </a:cubicBezTo>
                  <a:cubicBezTo>
                    <a:pt x="0" y="16"/>
                    <a:pt x="16" y="0"/>
                    <a:pt x="36" y="0"/>
                  </a:cubicBezTo>
                  <a:cubicBezTo>
                    <a:pt x="55" y="0"/>
                    <a:pt x="72" y="16"/>
                    <a:pt x="72" y="36"/>
                  </a:cubicBezTo>
                  <a:cubicBezTo>
                    <a:pt x="72" y="114"/>
                    <a:pt x="72" y="114"/>
                    <a:pt x="72" y="114"/>
                  </a:cubicBezTo>
                  <a:cubicBezTo>
                    <a:pt x="72" y="117"/>
                    <a:pt x="69" y="120"/>
                    <a:pt x="66" y="120"/>
                  </a:cubicBezTo>
                  <a:close/>
                  <a:moveTo>
                    <a:pt x="12" y="108"/>
                  </a:moveTo>
                  <a:cubicBezTo>
                    <a:pt x="60" y="108"/>
                    <a:pt x="60" y="108"/>
                    <a:pt x="60" y="108"/>
                  </a:cubicBezTo>
                  <a:cubicBezTo>
                    <a:pt x="60" y="36"/>
                    <a:pt x="60" y="36"/>
                    <a:pt x="60" y="36"/>
                  </a:cubicBezTo>
                  <a:cubicBezTo>
                    <a:pt x="60" y="23"/>
                    <a:pt x="49" y="12"/>
                    <a:pt x="36" y="12"/>
                  </a:cubicBezTo>
                  <a:cubicBezTo>
                    <a:pt x="22" y="12"/>
                    <a:pt x="12" y="23"/>
                    <a:pt x="12" y="36"/>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Graphik"/>
                <a:ea typeface="+mn-ea"/>
                <a:cs typeface="Arial" charset="0"/>
              </a:endParaRPr>
            </a:p>
          </p:txBody>
        </p:sp>
      </p:grpSp>
      <p:sp>
        <p:nvSpPr>
          <p:cNvPr id="336" name="TextBox 335">
            <a:extLst>
              <a:ext uri="{FF2B5EF4-FFF2-40B4-BE49-F238E27FC236}">
                <a16:creationId xmlns:a16="http://schemas.microsoft.com/office/drawing/2014/main" id="{8132A14C-219C-455F-9670-D238598DA4EE}"/>
              </a:ext>
            </a:extLst>
          </p:cNvPr>
          <p:cNvSpPr txBox="1"/>
          <p:nvPr/>
        </p:nvSpPr>
        <p:spPr>
          <a:xfrm>
            <a:off x="9113026" y="1576749"/>
            <a:ext cx="1636364" cy="2215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raphik Black" panose="020B0A03030202060203" pitchFamily="34" charset="0"/>
                <a:ea typeface="+mn-ea"/>
                <a:cs typeface="+mn-cs"/>
              </a:rPr>
              <a:t>CBDCs</a:t>
            </a:r>
          </a:p>
        </p:txBody>
      </p:sp>
      <p:cxnSp>
        <p:nvCxnSpPr>
          <p:cNvPr id="366" name="Straight Connector 365">
            <a:extLst>
              <a:ext uri="{FF2B5EF4-FFF2-40B4-BE49-F238E27FC236}">
                <a16:creationId xmlns:a16="http://schemas.microsoft.com/office/drawing/2014/main" id="{A4E71B10-0C42-4BBF-B438-286A67D25425}"/>
              </a:ext>
            </a:extLst>
          </p:cNvPr>
          <p:cNvCxnSpPr/>
          <p:nvPr/>
        </p:nvCxnSpPr>
        <p:spPr>
          <a:xfrm>
            <a:off x="8975245" y="3165101"/>
            <a:ext cx="19119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48" name="Group 229">
            <a:extLst>
              <a:ext uri="{FF2B5EF4-FFF2-40B4-BE49-F238E27FC236}">
                <a16:creationId xmlns:a16="http://schemas.microsoft.com/office/drawing/2014/main" id="{B25B1358-EE23-4AC6-97CA-A5CE4A65DE79}"/>
              </a:ext>
            </a:extLst>
          </p:cNvPr>
          <p:cNvGrpSpPr>
            <a:grpSpLocks noChangeAspect="1"/>
          </p:cNvGrpSpPr>
          <p:nvPr/>
        </p:nvGrpSpPr>
        <p:grpSpPr bwMode="auto">
          <a:xfrm>
            <a:off x="9733835" y="2476266"/>
            <a:ext cx="384228" cy="374644"/>
            <a:chOff x="6719" y="3100"/>
            <a:chExt cx="441" cy="430"/>
          </a:xfrm>
          <a:solidFill>
            <a:schemeClr val="bg1"/>
          </a:solidFill>
        </p:grpSpPr>
        <p:sp>
          <p:nvSpPr>
            <p:cNvPr id="349" name="Freeform 230">
              <a:extLst>
                <a:ext uri="{FF2B5EF4-FFF2-40B4-BE49-F238E27FC236}">
                  <a16:creationId xmlns:a16="http://schemas.microsoft.com/office/drawing/2014/main" id="{8F964DFB-2999-4D99-B875-146948FC478C}"/>
                </a:ext>
              </a:extLst>
            </p:cNvPr>
            <p:cNvSpPr>
              <a:spLocks/>
            </p:cNvSpPr>
            <p:nvPr/>
          </p:nvSpPr>
          <p:spPr bwMode="auto">
            <a:xfrm>
              <a:off x="6829" y="3297"/>
              <a:ext cx="19" cy="54"/>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2" y="36"/>
                    <a:pt x="0" y="33"/>
                    <a:pt x="0" y="30"/>
                  </a:cubicBezTo>
                  <a:cubicBezTo>
                    <a:pt x="0" y="6"/>
                    <a:pt x="0" y="6"/>
                    <a:pt x="0" y="6"/>
                  </a:cubicBezTo>
                  <a:cubicBezTo>
                    <a:pt x="0" y="3"/>
                    <a:pt x="2" y="0"/>
                    <a:pt x="6" y="0"/>
                  </a:cubicBezTo>
                  <a:cubicBezTo>
                    <a:pt x="9" y="0"/>
                    <a:pt x="12" y="3"/>
                    <a:pt x="12" y="6"/>
                  </a:cubicBezTo>
                  <a:cubicBezTo>
                    <a:pt x="12" y="30"/>
                    <a:pt x="12" y="30"/>
                    <a:pt x="12" y="30"/>
                  </a:cubicBezTo>
                  <a:cubicBezTo>
                    <a:pt x="12" y="33"/>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0" name="Freeform 231">
              <a:extLst>
                <a:ext uri="{FF2B5EF4-FFF2-40B4-BE49-F238E27FC236}">
                  <a16:creationId xmlns:a16="http://schemas.microsoft.com/office/drawing/2014/main" id="{AD0550DE-78CE-4ED7-A1EA-CF5E212CAFBF}"/>
                </a:ext>
              </a:extLst>
            </p:cNvPr>
            <p:cNvSpPr>
              <a:spLocks/>
            </p:cNvSpPr>
            <p:nvPr/>
          </p:nvSpPr>
          <p:spPr bwMode="auto">
            <a:xfrm>
              <a:off x="6866" y="3297"/>
              <a:ext cx="18" cy="54"/>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2" y="36"/>
                    <a:pt x="0" y="33"/>
                    <a:pt x="0" y="30"/>
                  </a:cubicBezTo>
                  <a:cubicBezTo>
                    <a:pt x="0" y="6"/>
                    <a:pt x="0" y="6"/>
                    <a:pt x="0" y="6"/>
                  </a:cubicBezTo>
                  <a:cubicBezTo>
                    <a:pt x="0" y="3"/>
                    <a:pt x="2" y="0"/>
                    <a:pt x="6" y="0"/>
                  </a:cubicBezTo>
                  <a:cubicBezTo>
                    <a:pt x="9" y="0"/>
                    <a:pt x="12" y="3"/>
                    <a:pt x="12" y="6"/>
                  </a:cubicBezTo>
                  <a:cubicBezTo>
                    <a:pt x="12" y="30"/>
                    <a:pt x="12" y="30"/>
                    <a:pt x="12" y="30"/>
                  </a:cubicBezTo>
                  <a:cubicBezTo>
                    <a:pt x="12" y="33"/>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1" name="Freeform 232">
              <a:extLst>
                <a:ext uri="{FF2B5EF4-FFF2-40B4-BE49-F238E27FC236}">
                  <a16:creationId xmlns:a16="http://schemas.microsoft.com/office/drawing/2014/main" id="{D1D360FC-05BD-4FEC-ABC6-DDCDA870EFB0}"/>
                </a:ext>
              </a:extLst>
            </p:cNvPr>
            <p:cNvSpPr>
              <a:spLocks/>
            </p:cNvSpPr>
            <p:nvPr/>
          </p:nvSpPr>
          <p:spPr bwMode="auto">
            <a:xfrm>
              <a:off x="6829" y="3440"/>
              <a:ext cx="19" cy="54"/>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2" y="36"/>
                    <a:pt x="0" y="33"/>
                    <a:pt x="0" y="30"/>
                  </a:cubicBezTo>
                  <a:cubicBezTo>
                    <a:pt x="0" y="6"/>
                    <a:pt x="0" y="6"/>
                    <a:pt x="0" y="6"/>
                  </a:cubicBezTo>
                  <a:cubicBezTo>
                    <a:pt x="0" y="3"/>
                    <a:pt x="2" y="0"/>
                    <a:pt x="6" y="0"/>
                  </a:cubicBezTo>
                  <a:cubicBezTo>
                    <a:pt x="9" y="0"/>
                    <a:pt x="12" y="3"/>
                    <a:pt x="12" y="6"/>
                  </a:cubicBezTo>
                  <a:cubicBezTo>
                    <a:pt x="12" y="30"/>
                    <a:pt x="12" y="30"/>
                    <a:pt x="12" y="30"/>
                  </a:cubicBezTo>
                  <a:cubicBezTo>
                    <a:pt x="12" y="33"/>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2" name="Freeform 233">
              <a:extLst>
                <a:ext uri="{FF2B5EF4-FFF2-40B4-BE49-F238E27FC236}">
                  <a16:creationId xmlns:a16="http://schemas.microsoft.com/office/drawing/2014/main" id="{10D59BCB-ACAF-4ED2-B675-44CDCD8A4EBA}"/>
                </a:ext>
              </a:extLst>
            </p:cNvPr>
            <p:cNvSpPr>
              <a:spLocks/>
            </p:cNvSpPr>
            <p:nvPr/>
          </p:nvSpPr>
          <p:spPr bwMode="auto">
            <a:xfrm>
              <a:off x="6866" y="3440"/>
              <a:ext cx="18" cy="54"/>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2" y="36"/>
                    <a:pt x="0" y="33"/>
                    <a:pt x="0" y="30"/>
                  </a:cubicBezTo>
                  <a:cubicBezTo>
                    <a:pt x="0" y="6"/>
                    <a:pt x="0" y="6"/>
                    <a:pt x="0" y="6"/>
                  </a:cubicBezTo>
                  <a:cubicBezTo>
                    <a:pt x="0" y="3"/>
                    <a:pt x="2" y="0"/>
                    <a:pt x="6" y="0"/>
                  </a:cubicBezTo>
                  <a:cubicBezTo>
                    <a:pt x="9" y="0"/>
                    <a:pt x="12" y="3"/>
                    <a:pt x="12" y="6"/>
                  </a:cubicBezTo>
                  <a:cubicBezTo>
                    <a:pt x="12" y="30"/>
                    <a:pt x="12" y="30"/>
                    <a:pt x="12" y="30"/>
                  </a:cubicBezTo>
                  <a:cubicBezTo>
                    <a:pt x="12" y="33"/>
                    <a:pt x="9" y="36"/>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3" name="Freeform 234">
              <a:extLst>
                <a:ext uri="{FF2B5EF4-FFF2-40B4-BE49-F238E27FC236}">
                  <a16:creationId xmlns:a16="http://schemas.microsoft.com/office/drawing/2014/main" id="{5C31D52F-6653-4F17-9B13-73BD8710CE72}"/>
                </a:ext>
              </a:extLst>
            </p:cNvPr>
            <p:cNvSpPr>
              <a:spLocks noEditPoints="1"/>
            </p:cNvSpPr>
            <p:nvPr/>
          </p:nvSpPr>
          <p:spPr bwMode="auto">
            <a:xfrm>
              <a:off x="6811" y="3333"/>
              <a:ext cx="110" cy="72"/>
            </a:xfrm>
            <a:custGeom>
              <a:avLst/>
              <a:gdLst>
                <a:gd name="T0" fmla="*/ 48 w 72"/>
                <a:gd name="T1" fmla="*/ 48 h 48"/>
                <a:gd name="T2" fmla="*/ 6 w 72"/>
                <a:gd name="T3" fmla="*/ 48 h 48"/>
                <a:gd name="T4" fmla="*/ 0 w 72"/>
                <a:gd name="T5" fmla="*/ 42 h 48"/>
                <a:gd name="T6" fmla="*/ 0 w 72"/>
                <a:gd name="T7" fmla="*/ 6 h 48"/>
                <a:gd name="T8" fmla="*/ 6 w 72"/>
                <a:gd name="T9" fmla="*/ 0 h 48"/>
                <a:gd name="T10" fmla="*/ 48 w 72"/>
                <a:gd name="T11" fmla="*/ 0 h 48"/>
                <a:gd name="T12" fmla="*/ 72 w 72"/>
                <a:gd name="T13" fmla="*/ 24 h 48"/>
                <a:gd name="T14" fmla="*/ 48 w 72"/>
                <a:gd name="T15" fmla="*/ 48 h 48"/>
                <a:gd name="T16" fmla="*/ 12 w 72"/>
                <a:gd name="T17" fmla="*/ 36 h 48"/>
                <a:gd name="T18" fmla="*/ 48 w 72"/>
                <a:gd name="T19" fmla="*/ 36 h 48"/>
                <a:gd name="T20" fmla="*/ 60 w 72"/>
                <a:gd name="T21" fmla="*/ 24 h 48"/>
                <a:gd name="T22" fmla="*/ 48 w 72"/>
                <a:gd name="T23" fmla="*/ 12 h 48"/>
                <a:gd name="T24" fmla="*/ 12 w 72"/>
                <a:gd name="T25" fmla="*/ 12 h 48"/>
                <a:gd name="T26" fmla="*/ 12 w 72"/>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48">
                  <a:moveTo>
                    <a:pt x="48" y="48"/>
                  </a:moveTo>
                  <a:cubicBezTo>
                    <a:pt x="6" y="48"/>
                    <a:pt x="6" y="48"/>
                    <a:pt x="6" y="48"/>
                  </a:cubicBezTo>
                  <a:cubicBezTo>
                    <a:pt x="2" y="48"/>
                    <a:pt x="0" y="45"/>
                    <a:pt x="0" y="42"/>
                  </a:cubicBezTo>
                  <a:cubicBezTo>
                    <a:pt x="0" y="6"/>
                    <a:pt x="0" y="6"/>
                    <a:pt x="0" y="6"/>
                  </a:cubicBezTo>
                  <a:cubicBezTo>
                    <a:pt x="0" y="2"/>
                    <a:pt x="2" y="0"/>
                    <a:pt x="6" y="0"/>
                  </a:cubicBezTo>
                  <a:cubicBezTo>
                    <a:pt x="48" y="0"/>
                    <a:pt x="48" y="0"/>
                    <a:pt x="48" y="0"/>
                  </a:cubicBezTo>
                  <a:cubicBezTo>
                    <a:pt x="61" y="0"/>
                    <a:pt x="72" y="10"/>
                    <a:pt x="72" y="24"/>
                  </a:cubicBezTo>
                  <a:cubicBezTo>
                    <a:pt x="72" y="37"/>
                    <a:pt x="61" y="48"/>
                    <a:pt x="48" y="48"/>
                  </a:cubicBezTo>
                  <a:close/>
                  <a:moveTo>
                    <a:pt x="12" y="36"/>
                  </a:moveTo>
                  <a:cubicBezTo>
                    <a:pt x="48" y="36"/>
                    <a:pt x="48" y="36"/>
                    <a:pt x="48" y="36"/>
                  </a:cubicBezTo>
                  <a:cubicBezTo>
                    <a:pt x="54" y="36"/>
                    <a:pt x="60" y="30"/>
                    <a:pt x="60" y="24"/>
                  </a:cubicBezTo>
                  <a:cubicBezTo>
                    <a:pt x="60" y="17"/>
                    <a:pt x="54" y="12"/>
                    <a:pt x="48"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4" name="Freeform 235">
              <a:extLst>
                <a:ext uri="{FF2B5EF4-FFF2-40B4-BE49-F238E27FC236}">
                  <a16:creationId xmlns:a16="http://schemas.microsoft.com/office/drawing/2014/main" id="{FA724677-6204-4503-9D1A-D34797E8AAE0}"/>
                </a:ext>
              </a:extLst>
            </p:cNvPr>
            <p:cNvSpPr>
              <a:spLocks noEditPoints="1"/>
            </p:cNvSpPr>
            <p:nvPr/>
          </p:nvSpPr>
          <p:spPr bwMode="auto">
            <a:xfrm>
              <a:off x="6811" y="3387"/>
              <a:ext cx="110" cy="71"/>
            </a:xfrm>
            <a:custGeom>
              <a:avLst/>
              <a:gdLst>
                <a:gd name="T0" fmla="*/ 48 w 72"/>
                <a:gd name="T1" fmla="*/ 48 h 48"/>
                <a:gd name="T2" fmla="*/ 6 w 72"/>
                <a:gd name="T3" fmla="*/ 48 h 48"/>
                <a:gd name="T4" fmla="*/ 0 w 72"/>
                <a:gd name="T5" fmla="*/ 42 h 48"/>
                <a:gd name="T6" fmla="*/ 0 w 72"/>
                <a:gd name="T7" fmla="*/ 6 h 48"/>
                <a:gd name="T8" fmla="*/ 6 w 72"/>
                <a:gd name="T9" fmla="*/ 0 h 48"/>
                <a:gd name="T10" fmla="*/ 48 w 72"/>
                <a:gd name="T11" fmla="*/ 0 h 48"/>
                <a:gd name="T12" fmla="*/ 72 w 72"/>
                <a:gd name="T13" fmla="*/ 24 h 48"/>
                <a:gd name="T14" fmla="*/ 48 w 72"/>
                <a:gd name="T15" fmla="*/ 48 h 48"/>
                <a:gd name="T16" fmla="*/ 12 w 72"/>
                <a:gd name="T17" fmla="*/ 36 h 48"/>
                <a:gd name="T18" fmla="*/ 48 w 72"/>
                <a:gd name="T19" fmla="*/ 36 h 48"/>
                <a:gd name="T20" fmla="*/ 60 w 72"/>
                <a:gd name="T21" fmla="*/ 24 h 48"/>
                <a:gd name="T22" fmla="*/ 48 w 72"/>
                <a:gd name="T23" fmla="*/ 12 h 48"/>
                <a:gd name="T24" fmla="*/ 12 w 72"/>
                <a:gd name="T25" fmla="*/ 12 h 48"/>
                <a:gd name="T26" fmla="*/ 12 w 72"/>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48">
                  <a:moveTo>
                    <a:pt x="48" y="48"/>
                  </a:moveTo>
                  <a:cubicBezTo>
                    <a:pt x="6" y="48"/>
                    <a:pt x="6" y="48"/>
                    <a:pt x="6" y="48"/>
                  </a:cubicBezTo>
                  <a:cubicBezTo>
                    <a:pt x="2" y="48"/>
                    <a:pt x="0" y="45"/>
                    <a:pt x="0" y="42"/>
                  </a:cubicBezTo>
                  <a:cubicBezTo>
                    <a:pt x="0" y="6"/>
                    <a:pt x="0" y="6"/>
                    <a:pt x="0" y="6"/>
                  </a:cubicBezTo>
                  <a:cubicBezTo>
                    <a:pt x="0" y="2"/>
                    <a:pt x="2" y="0"/>
                    <a:pt x="6" y="0"/>
                  </a:cubicBezTo>
                  <a:cubicBezTo>
                    <a:pt x="48" y="0"/>
                    <a:pt x="48" y="0"/>
                    <a:pt x="48" y="0"/>
                  </a:cubicBezTo>
                  <a:cubicBezTo>
                    <a:pt x="61" y="0"/>
                    <a:pt x="72" y="10"/>
                    <a:pt x="72" y="24"/>
                  </a:cubicBezTo>
                  <a:cubicBezTo>
                    <a:pt x="72" y="37"/>
                    <a:pt x="61" y="48"/>
                    <a:pt x="48" y="48"/>
                  </a:cubicBezTo>
                  <a:close/>
                  <a:moveTo>
                    <a:pt x="12" y="36"/>
                  </a:moveTo>
                  <a:cubicBezTo>
                    <a:pt x="48" y="36"/>
                    <a:pt x="48" y="36"/>
                    <a:pt x="48" y="36"/>
                  </a:cubicBezTo>
                  <a:cubicBezTo>
                    <a:pt x="54" y="36"/>
                    <a:pt x="60" y="30"/>
                    <a:pt x="60" y="24"/>
                  </a:cubicBezTo>
                  <a:cubicBezTo>
                    <a:pt x="60" y="17"/>
                    <a:pt x="54" y="12"/>
                    <a:pt x="48"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5" name="Freeform 236">
              <a:extLst>
                <a:ext uri="{FF2B5EF4-FFF2-40B4-BE49-F238E27FC236}">
                  <a16:creationId xmlns:a16="http://schemas.microsoft.com/office/drawing/2014/main" id="{AC79BEAA-3BD2-4627-B2AF-662326F0C1F0}"/>
                </a:ext>
              </a:extLst>
            </p:cNvPr>
            <p:cNvSpPr>
              <a:spLocks noEditPoints="1"/>
            </p:cNvSpPr>
            <p:nvPr/>
          </p:nvSpPr>
          <p:spPr bwMode="auto">
            <a:xfrm>
              <a:off x="6958" y="3100"/>
              <a:ext cx="202" cy="197"/>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5" y="120"/>
                    <a:pt x="120" y="95"/>
                    <a:pt x="120" y="66"/>
                  </a:cubicBezTo>
                  <a:cubicBezTo>
                    <a:pt x="120" y="36"/>
                    <a:pt x="95"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6" name="Freeform 237">
              <a:extLst>
                <a:ext uri="{FF2B5EF4-FFF2-40B4-BE49-F238E27FC236}">
                  <a16:creationId xmlns:a16="http://schemas.microsoft.com/office/drawing/2014/main" id="{F1CAB126-BE51-4AE6-B71D-7A2D85F59564}"/>
                </a:ext>
              </a:extLst>
            </p:cNvPr>
            <p:cNvSpPr>
              <a:spLocks noEditPoints="1"/>
            </p:cNvSpPr>
            <p:nvPr/>
          </p:nvSpPr>
          <p:spPr bwMode="auto">
            <a:xfrm>
              <a:off x="6719" y="3261"/>
              <a:ext cx="276" cy="269"/>
            </a:xfrm>
            <a:custGeom>
              <a:avLst/>
              <a:gdLst>
                <a:gd name="T0" fmla="*/ 90 w 180"/>
                <a:gd name="T1" fmla="*/ 180 h 180"/>
                <a:gd name="T2" fmla="*/ 0 w 180"/>
                <a:gd name="T3" fmla="*/ 90 h 180"/>
                <a:gd name="T4" fmla="*/ 90 w 180"/>
                <a:gd name="T5" fmla="*/ 0 h 180"/>
                <a:gd name="T6" fmla="*/ 180 w 180"/>
                <a:gd name="T7" fmla="*/ 90 h 180"/>
                <a:gd name="T8" fmla="*/ 90 w 180"/>
                <a:gd name="T9" fmla="*/ 180 h 180"/>
                <a:gd name="T10" fmla="*/ 90 w 180"/>
                <a:gd name="T11" fmla="*/ 12 h 180"/>
                <a:gd name="T12" fmla="*/ 12 w 180"/>
                <a:gd name="T13" fmla="*/ 90 h 180"/>
                <a:gd name="T14" fmla="*/ 90 w 180"/>
                <a:gd name="T15" fmla="*/ 168 h 180"/>
                <a:gd name="T16" fmla="*/ 168 w 180"/>
                <a:gd name="T17" fmla="*/ 90 h 180"/>
                <a:gd name="T18" fmla="*/ 90 w 180"/>
                <a:gd name="T19" fmla="*/ 1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180"/>
                  </a:moveTo>
                  <a:cubicBezTo>
                    <a:pt x="40" y="180"/>
                    <a:pt x="0" y="139"/>
                    <a:pt x="0" y="90"/>
                  </a:cubicBezTo>
                  <a:cubicBezTo>
                    <a:pt x="0" y="40"/>
                    <a:pt x="40" y="0"/>
                    <a:pt x="90" y="0"/>
                  </a:cubicBezTo>
                  <a:cubicBezTo>
                    <a:pt x="139" y="0"/>
                    <a:pt x="180" y="40"/>
                    <a:pt x="180" y="90"/>
                  </a:cubicBezTo>
                  <a:cubicBezTo>
                    <a:pt x="180" y="139"/>
                    <a:pt x="139" y="180"/>
                    <a:pt x="90" y="180"/>
                  </a:cubicBezTo>
                  <a:close/>
                  <a:moveTo>
                    <a:pt x="90" y="12"/>
                  </a:moveTo>
                  <a:cubicBezTo>
                    <a:pt x="47" y="12"/>
                    <a:pt x="12" y="47"/>
                    <a:pt x="12" y="90"/>
                  </a:cubicBezTo>
                  <a:cubicBezTo>
                    <a:pt x="12" y="133"/>
                    <a:pt x="47" y="168"/>
                    <a:pt x="90" y="168"/>
                  </a:cubicBezTo>
                  <a:cubicBezTo>
                    <a:pt x="133" y="168"/>
                    <a:pt x="168" y="133"/>
                    <a:pt x="168" y="90"/>
                  </a:cubicBezTo>
                  <a:cubicBezTo>
                    <a:pt x="168" y="47"/>
                    <a:pt x="133" y="12"/>
                    <a:pt x="9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7" name="Freeform 238">
              <a:extLst>
                <a:ext uri="{FF2B5EF4-FFF2-40B4-BE49-F238E27FC236}">
                  <a16:creationId xmlns:a16="http://schemas.microsoft.com/office/drawing/2014/main" id="{6B528587-A2B5-4FED-B72E-68705B3C29E4}"/>
                </a:ext>
              </a:extLst>
            </p:cNvPr>
            <p:cNvSpPr>
              <a:spLocks/>
            </p:cNvSpPr>
            <p:nvPr/>
          </p:nvSpPr>
          <p:spPr bwMode="auto">
            <a:xfrm>
              <a:off x="7028" y="3148"/>
              <a:ext cx="61" cy="100"/>
            </a:xfrm>
            <a:custGeom>
              <a:avLst/>
              <a:gdLst>
                <a:gd name="T0" fmla="*/ 20 w 40"/>
                <a:gd name="T1" fmla="*/ 67 h 67"/>
                <a:gd name="T2" fmla="*/ 0 w 40"/>
                <a:gd name="T3" fmla="*/ 48 h 67"/>
                <a:gd name="T4" fmla="*/ 6 w 40"/>
                <a:gd name="T5" fmla="*/ 42 h 67"/>
                <a:gd name="T6" fmla="*/ 12 w 40"/>
                <a:gd name="T7" fmla="*/ 48 h 67"/>
                <a:gd name="T8" fmla="*/ 20 w 40"/>
                <a:gd name="T9" fmla="*/ 55 h 67"/>
                <a:gd name="T10" fmla="*/ 28 w 40"/>
                <a:gd name="T11" fmla="*/ 48 h 67"/>
                <a:gd name="T12" fmla="*/ 20 w 40"/>
                <a:gd name="T13" fmla="*/ 40 h 67"/>
                <a:gd name="T14" fmla="*/ 0 w 40"/>
                <a:gd name="T15" fmla="*/ 20 h 67"/>
                <a:gd name="T16" fmla="*/ 20 w 40"/>
                <a:gd name="T17" fmla="*/ 0 h 67"/>
                <a:gd name="T18" fmla="*/ 40 w 40"/>
                <a:gd name="T19" fmla="*/ 20 h 67"/>
                <a:gd name="T20" fmla="*/ 34 w 40"/>
                <a:gd name="T21" fmla="*/ 26 h 67"/>
                <a:gd name="T22" fmla="*/ 28 w 40"/>
                <a:gd name="T23" fmla="*/ 20 h 67"/>
                <a:gd name="T24" fmla="*/ 20 w 40"/>
                <a:gd name="T25" fmla="*/ 12 h 67"/>
                <a:gd name="T26" fmla="*/ 12 w 40"/>
                <a:gd name="T27" fmla="*/ 20 h 67"/>
                <a:gd name="T28" fmla="*/ 20 w 40"/>
                <a:gd name="T29" fmla="*/ 28 h 67"/>
                <a:gd name="T30" fmla="*/ 40 w 40"/>
                <a:gd name="T31" fmla="*/ 48 h 67"/>
                <a:gd name="T32" fmla="*/ 20 w 40"/>
                <a:gd name="T3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67">
                  <a:moveTo>
                    <a:pt x="20" y="67"/>
                  </a:moveTo>
                  <a:cubicBezTo>
                    <a:pt x="9" y="67"/>
                    <a:pt x="0" y="59"/>
                    <a:pt x="0" y="48"/>
                  </a:cubicBezTo>
                  <a:cubicBezTo>
                    <a:pt x="0" y="44"/>
                    <a:pt x="2" y="42"/>
                    <a:pt x="6" y="42"/>
                  </a:cubicBezTo>
                  <a:cubicBezTo>
                    <a:pt x="9" y="42"/>
                    <a:pt x="12" y="44"/>
                    <a:pt x="12" y="48"/>
                  </a:cubicBezTo>
                  <a:cubicBezTo>
                    <a:pt x="12" y="52"/>
                    <a:pt x="15" y="55"/>
                    <a:pt x="20" y="55"/>
                  </a:cubicBezTo>
                  <a:cubicBezTo>
                    <a:pt x="24" y="55"/>
                    <a:pt x="28" y="52"/>
                    <a:pt x="28" y="48"/>
                  </a:cubicBezTo>
                  <a:cubicBezTo>
                    <a:pt x="28" y="43"/>
                    <a:pt x="24" y="40"/>
                    <a:pt x="20" y="40"/>
                  </a:cubicBezTo>
                  <a:cubicBezTo>
                    <a:pt x="9" y="40"/>
                    <a:pt x="0" y="31"/>
                    <a:pt x="0" y="20"/>
                  </a:cubicBezTo>
                  <a:cubicBezTo>
                    <a:pt x="0" y="9"/>
                    <a:pt x="9" y="0"/>
                    <a:pt x="20" y="0"/>
                  </a:cubicBezTo>
                  <a:cubicBezTo>
                    <a:pt x="31" y="0"/>
                    <a:pt x="40" y="9"/>
                    <a:pt x="40" y="20"/>
                  </a:cubicBezTo>
                  <a:cubicBezTo>
                    <a:pt x="40" y="23"/>
                    <a:pt x="37" y="26"/>
                    <a:pt x="34" y="26"/>
                  </a:cubicBezTo>
                  <a:cubicBezTo>
                    <a:pt x="30" y="26"/>
                    <a:pt x="28" y="23"/>
                    <a:pt x="28" y="20"/>
                  </a:cubicBezTo>
                  <a:cubicBezTo>
                    <a:pt x="28" y="15"/>
                    <a:pt x="24" y="12"/>
                    <a:pt x="20" y="12"/>
                  </a:cubicBezTo>
                  <a:cubicBezTo>
                    <a:pt x="15" y="12"/>
                    <a:pt x="12" y="15"/>
                    <a:pt x="12" y="20"/>
                  </a:cubicBezTo>
                  <a:cubicBezTo>
                    <a:pt x="12" y="24"/>
                    <a:pt x="15" y="28"/>
                    <a:pt x="20" y="28"/>
                  </a:cubicBezTo>
                  <a:cubicBezTo>
                    <a:pt x="31" y="28"/>
                    <a:pt x="40" y="37"/>
                    <a:pt x="40" y="48"/>
                  </a:cubicBezTo>
                  <a:cubicBezTo>
                    <a:pt x="40" y="59"/>
                    <a:pt x="31" y="67"/>
                    <a:pt x="20"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8" name="Freeform 239">
              <a:extLst>
                <a:ext uri="{FF2B5EF4-FFF2-40B4-BE49-F238E27FC236}">
                  <a16:creationId xmlns:a16="http://schemas.microsoft.com/office/drawing/2014/main" id="{229C40A3-88B8-4EFD-BBC1-AD80B283B102}"/>
                </a:ext>
              </a:extLst>
            </p:cNvPr>
            <p:cNvSpPr>
              <a:spLocks/>
            </p:cNvSpPr>
            <p:nvPr/>
          </p:nvSpPr>
          <p:spPr bwMode="auto">
            <a:xfrm>
              <a:off x="7050" y="3230"/>
              <a:ext cx="18" cy="33"/>
            </a:xfrm>
            <a:custGeom>
              <a:avLst/>
              <a:gdLst>
                <a:gd name="T0" fmla="*/ 6 w 12"/>
                <a:gd name="T1" fmla="*/ 22 h 22"/>
                <a:gd name="T2" fmla="*/ 0 w 12"/>
                <a:gd name="T3" fmla="*/ 16 h 22"/>
                <a:gd name="T4" fmla="*/ 0 w 12"/>
                <a:gd name="T5" fmla="*/ 6 h 22"/>
                <a:gd name="T6" fmla="*/ 6 w 12"/>
                <a:gd name="T7" fmla="*/ 0 h 22"/>
                <a:gd name="T8" fmla="*/ 12 w 12"/>
                <a:gd name="T9" fmla="*/ 6 h 22"/>
                <a:gd name="T10" fmla="*/ 12 w 12"/>
                <a:gd name="T11" fmla="*/ 16 h 22"/>
                <a:gd name="T12" fmla="*/ 6 w 12"/>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2" h="22">
                  <a:moveTo>
                    <a:pt x="6" y="22"/>
                  </a:moveTo>
                  <a:cubicBezTo>
                    <a:pt x="2" y="22"/>
                    <a:pt x="0" y="19"/>
                    <a:pt x="0" y="16"/>
                  </a:cubicBezTo>
                  <a:cubicBezTo>
                    <a:pt x="0" y="6"/>
                    <a:pt x="0" y="6"/>
                    <a:pt x="0" y="6"/>
                  </a:cubicBezTo>
                  <a:cubicBezTo>
                    <a:pt x="0" y="3"/>
                    <a:pt x="2" y="0"/>
                    <a:pt x="6" y="0"/>
                  </a:cubicBezTo>
                  <a:cubicBezTo>
                    <a:pt x="9" y="0"/>
                    <a:pt x="12" y="3"/>
                    <a:pt x="12" y="6"/>
                  </a:cubicBezTo>
                  <a:cubicBezTo>
                    <a:pt x="12" y="16"/>
                    <a:pt x="12" y="16"/>
                    <a:pt x="12" y="16"/>
                  </a:cubicBezTo>
                  <a:cubicBezTo>
                    <a:pt x="12" y="19"/>
                    <a:pt x="9" y="22"/>
                    <a:pt x="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59" name="Freeform 240">
              <a:extLst>
                <a:ext uri="{FF2B5EF4-FFF2-40B4-BE49-F238E27FC236}">
                  <a16:creationId xmlns:a16="http://schemas.microsoft.com/office/drawing/2014/main" id="{93DCF0B2-5E4D-40FF-B176-2C577E4D6299}"/>
                </a:ext>
              </a:extLst>
            </p:cNvPr>
            <p:cNvSpPr>
              <a:spLocks/>
            </p:cNvSpPr>
            <p:nvPr/>
          </p:nvSpPr>
          <p:spPr bwMode="auto">
            <a:xfrm>
              <a:off x="7050" y="3134"/>
              <a:ext cx="18" cy="32"/>
            </a:xfrm>
            <a:custGeom>
              <a:avLst/>
              <a:gdLst>
                <a:gd name="T0" fmla="*/ 6 w 12"/>
                <a:gd name="T1" fmla="*/ 21 h 21"/>
                <a:gd name="T2" fmla="*/ 0 w 12"/>
                <a:gd name="T3" fmla="*/ 15 h 21"/>
                <a:gd name="T4" fmla="*/ 0 w 12"/>
                <a:gd name="T5" fmla="*/ 6 h 21"/>
                <a:gd name="T6" fmla="*/ 6 w 12"/>
                <a:gd name="T7" fmla="*/ 0 h 21"/>
                <a:gd name="T8" fmla="*/ 12 w 12"/>
                <a:gd name="T9" fmla="*/ 6 h 21"/>
                <a:gd name="T10" fmla="*/ 12 w 12"/>
                <a:gd name="T11" fmla="*/ 15 h 21"/>
                <a:gd name="T12" fmla="*/ 6 w 1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2" h="21">
                  <a:moveTo>
                    <a:pt x="6" y="21"/>
                  </a:moveTo>
                  <a:cubicBezTo>
                    <a:pt x="2" y="21"/>
                    <a:pt x="0" y="18"/>
                    <a:pt x="0" y="15"/>
                  </a:cubicBezTo>
                  <a:cubicBezTo>
                    <a:pt x="0" y="6"/>
                    <a:pt x="0" y="6"/>
                    <a:pt x="0" y="6"/>
                  </a:cubicBezTo>
                  <a:cubicBezTo>
                    <a:pt x="0" y="2"/>
                    <a:pt x="2" y="0"/>
                    <a:pt x="6" y="0"/>
                  </a:cubicBezTo>
                  <a:cubicBezTo>
                    <a:pt x="9" y="0"/>
                    <a:pt x="12" y="2"/>
                    <a:pt x="12" y="6"/>
                  </a:cubicBezTo>
                  <a:cubicBezTo>
                    <a:pt x="12" y="15"/>
                    <a:pt x="12" y="15"/>
                    <a:pt x="12" y="15"/>
                  </a:cubicBezTo>
                  <a:cubicBezTo>
                    <a:pt x="12" y="18"/>
                    <a:pt x="9" y="21"/>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60" name="Freeform 241">
              <a:extLst>
                <a:ext uri="{FF2B5EF4-FFF2-40B4-BE49-F238E27FC236}">
                  <a16:creationId xmlns:a16="http://schemas.microsoft.com/office/drawing/2014/main" id="{5251FD44-15DB-43E6-8C9F-3E6D71687AEA}"/>
                </a:ext>
              </a:extLst>
            </p:cNvPr>
            <p:cNvSpPr>
              <a:spLocks/>
            </p:cNvSpPr>
            <p:nvPr/>
          </p:nvSpPr>
          <p:spPr bwMode="auto">
            <a:xfrm>
              <a:off x="6745" y="3179"/>
              <a:ext cx="94" cy="55"/>
            </a:xfrm>
            <a:custGeom>
              <a:avLst/>
              <a:gdLst>
                <a:gd name="T0" fmla="*/ 30 w 61"/>
                <a:gd name="T1" fmla="*/ 37 h 37"/>
                <a:gd name="T2" fmla="*/ 26 w 61"/>
                <a:gd name="T3" fmla="*/ 35 h 37"/>
                <a:gd name="T4" fmla="*/ 2 w 61"/>
                <a:gd name="T5" fmla="*/ 11 h 37"/>
                <a:gd name="T6" fmla="*/ 2 w 61"/>
                <a:gd name="T7" fmla="*/ 3 h 37"/>
                <a:gd name="T8" fmla="*/ 11 w 61"/>
                <a:gd name="T9" fmla="*/ 3 h 37"/>
                <a:gd name="T10" fmla="*/ 30 w 61"/>
                <a:gd name="T11" fmla="*/ 22 h 37"/>
                <a:gd name="T12" fmla="*/ 50 w 61"/>
                <a:gd name="T13" fmla="*/ 3 h 37"/>
                <a:gd name="T14" fmla="*/ 59 w 61"/>
                <a:gd name="T15" fmla="*/ 3 h 37"/>
                <a:gd name="T16" fmla="*/ 59 w 61"/>
                <a:gd name="T17" fmla="*/ 11 h 37"/>
                <a:gd name="T18" fmla="*/ 35 w 61"/>
                <a:gd name="T19" fmla="*/ 35 h 37"/>
                <a:gd name="T20" fmla="*/ 30 w 61"/>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7">
                  <a:moveTo>
                    <a:pt x="30" y="37"/>
                  </a:moveTo>
                  <a:cubicBezTo>
                    <a:pt x="29" y="37"/>
                    <a:pt x="27" y="36"/>
                    <a:pt x="26" y="35"/>
                  </a:cubicBezTo>
                  <a:cubicBezTo>
                    <a:pt x="2" y="11"/>
                    <a:pt x="2" y="11"/>
                    <a:pt x="2" y="11"/>
                  </a:cubicBezTo>
                  <a:cubicBezTo>
                    <a:pt x="0" y="9"/>
                    <a:pt x="0" y="5"/>
                    <a:pt x="2" y="3"/>
                  </a:cubicBezTo>
                  <a:cubicBezTo>
                    <a:pt x="4" y="0"/>
                    <a:pt x="8" y="0"/>
                    <a:pt x="11" y="3"/>
                  </a:cubicBezTo>
                  <a:cubicBezTo>
                    <a:pt x="30" y="22"/>
                    <a:pt x="30" y="22"/>
                    <a:pt x="30" y="22"/>
                  </a:cubicBezTo>
                  <a:cubicBezTo>
                    <a:pt x="50" y="3"/>
                    <a:pt x="50" y="3"/>
                    <a:pt x="50" y="3"/>
                  </a:cubicBezTo>
                  <a:cubicBezTo>
                    <a:pt x="52" y="0"/>
                    <a:pt x="56" y="0"/>
                    <a:pt x="59" y="3"/>
                  </a:cubicBezTo>
                  <a:cubicBezTo>
                    <a:pt x="61" y="5"/>
                    <a:pt x="61" y="9"/>
                    <a:pt x="59" y="11"/>
                  </a:cubicBezTo>
                  <a:cubicBezTo>
                    <a:pt x="35" y="35"/>
                    <a:pt x="35" y="35"/>
                    <a:pt x="35" y="35"/>
                  </a:cubicBezTo>
                  <a:cubicBezTo>
                    <a:pt x="34" y="36"/>
                    <a:pt x="32" y="37"/>
                    <a:pt x="3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61" name="Freeform 242">
              <a:extLst>
                <a:ext uri="{FF2B5EF4-FFF2-40B4-BE49-F238E27FC236}">
                  <a16:creationId xmlns:a16="http://schemas.microsoft.com/office/drawing/2014/main" id="{75C6219B-03D4-4446-BABE-AB99BAF1FE65}"/>
                </a:ext>
              </a:extLst>
            </p:cNvPr>
            <p:cNvSpPr>
              <a:spLocks/>
            </p:cNvSpPr>
            <p:nvPr/>
          </p:nvSpPr>
          <p:spPr bwMode="auto">
            <a:xfrm>
              <a:off x="6782" y="3109"/>
              <a:ext cx="110" cy="125"/>
            </a:xfrm>
            <a:custGeom>
              <a:avLst/>
              <a:gdLst>
                <a:gd name="T0" fmla="*/ 6 w 72"/>
                <a:gd name="T1" fmla="*/ 84 h 84"/>
                <a:gd name="T2" fmla="*/ 0 w 72"/>
                <a:gd name="T3" fmla="*/ 78 h 84"/>
                <a:gd name="T4" fmla="*/ 0 w 72"/>
                <a:gd name="T5" fmla="*/ 66 h 84"/>
                <a:gd name="T6" fmla="*/ 20 w 72"/>
                <a:gd name="T7" fmla="*/ 19 h 84"/>
                <a:gd name="T8" fmla="*/ 66 w 72"/>
                <a:gd name="T9" fmla="*/ 0 h 84"/>
                <a:gd name="T10" fmla="*/ 66 w 72"/>
                <a:gd name="T11" fmla="*/ 0 h 84"/>
                <a:gd name="T12" fmla="*/ 72 w 72"/>
                <a:gd name="T13" fmla="*/ 6 h 84"/>
                <a:gd name="T14" fmla="*/ 66 w 72"/>
                <a:gd name="T15" fmla="*/ 12 h 84"/>
                <a:gd name="T16" fmla="*/ 28 w 72"/>
                <a:gd name="T17" fmla="*/ 28 h 84"/>
                <a:gd name="T18" fmla="*/ 12 w 72"/>
                <a:gd name="T19" fmla="*/ 66 h 84"/>
                <a:gd name="T20" fmla="*/ 12 w 72"/>
                <a:gd name="T21" fmla="*/ 78 h 84"/>
                <a:gd name="T22" fmla="*/ 6 w 72"/>
                <a:gd name="T23" fmla="*/ 84 h 84"/>
                <a:gd name="T24" fmla="*/ 6 w 72"/>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84">
                  <a:moveTo>
                    <a:pt x="6" y="84"/>
                  </a:moveTo>
                  <a:cubicBezTo>
                    <a:pt x="3" y="84"/>
                    <a:pt x="0" y="81"/>
                    <a:pt x="0" y="78"/>
                  </a:cubicBezTo>
                  <a:cubicBezTo>
                    <a:pt x="0" y="66"/>
                    <a:pt x="0" y="66"/>
                    <a:pt x="0" y="66"/>
                  </a:cubicBezTo>
                  <a:cubicBezTo>
                    <a:pt x="0" y="48"/>
                    <a:pt x="7" y="32"/>
                    <a:pt x="20" y="19"/>
                  </a:cubicBezTo>
                  <a:cubicBezTo>
                    <a:pt x="32" y="7"/>
                    <a:pt x="49" y="0"/>
                    <a:pt x="66" y="0"/>
                  </a:cubicBezTo>
                  <a:cubicBezTo>
                    <a:pt x="66" y="0"/>
                    <a:pt x="66" y="0"/>
                    <a:pt x="66" y="0"/>
                  </a:cubicBezTo>
                  <a:cubicBezTo>
                    <a:pt x="70" y="0"/>
                    <a:pt x="72" y="2"/>
                    <a:pt x="72" y="6"/>
                  </a:cubicBezTo>
                  <a:cubicBezTo>
                    <a:pt x="72" y="9"/>
                    <a:pt x="70" y="12"/>
                    <a:pt x="66" y="12"/>
                  </a:cubicBezTo>
                  <a:cubicBezTo>
                    <a:pt x="52" y="12"/>
                    <a:pt x="38" y="17"/>
                    <a:pt x="28" y="28"/>
                  </a:cubicBezTo>
                  <a:cubicBezTo>
                    <a:pt x="18" y="38"/>
                    <a:pt x="12" y="52"/>
                    <a:pt x="12" y="66"/>
                  </a:cubicBezTo>
                  <a:cubicBezTo>
                    <a:pt x="12" y="78"/>
                    <a:pt x="12" y="78"/>
                    <a:pt x="12" y="78"/>
                  </a:cubicBezTo>
                  <a:cubicBezTo>
                    <a:pt x="12" y="81"/>
                    <a:pt x="10" y="84"/>
                    <a:pt x="6" y="84"/>
                  </a:cubicBezTo>
                  <a:cubicBezTo>
                    <a:pt x="6" y="84"/>
                    <a:pt x="6" y="84"/>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62" name="Freeform 243">
              <a:extLst>
                <a:ext uri="{FF2B5EF4-FFF2-40B4-BE49-F238E27FC236}">
                  <a16:creationId xmlns:a16="http://schemas.microsoft.com/office/drawing/2014/main" id="{FDEEEA6A-E6A4-42C7-91B6-A376052E64AD}"/>
                </a:ext>
              </a:extLst>
            </p:cNvPr>
            <p:cNvSpPr>
              <a:spLocks/>
            </p:cNvSpPr>
            <p:nvPr/>
          </p:nvSpPr>
          <p:spPr bwMode="auto">
            <a:xfrm>
              <a:off x="7057" y="3358"/>
              <a:ext cx="94" cy="56"/>
            </a:xfrm>
            <a:custGeom>
              <a:avLst/>
              <a:gdLst>
                <a:gd name="T0" fmla="*/ 7 w 61"/>
                <a:gd name="T1" fmla="*/ 36 h 37"/>
                <a:gd name="T2" fmla="*/ 3 w 61"/>
                <a:gd name="T3" fmla="*/ 35 h 37"/>
                <a:gd name="T4" fmla="*/ 3 w 61"/>
                <a:gd name="T5" fmla="*/ 26 h 37"/>
                <a:gd name="T6" fmla="*/ 27 w 61"/>
                <a:gd name="T7" fmla="*/ 2 h 37"/>
                <a:gd name="T8" fmla="*/ 35 w 61"/>
                <a:gd name="T9" fmla="*/ 2 h 37"/>
                <a:gd name="T10" fmla="*/ 59 w 61"/>
                <a:gd name="T11" fmla="*/ 26 h 37"/>
                <a:gd name="T12" fmla="*/ 59 w 61"/>
                <a:gd name="T13" fmla="*/ 34 h 37"/>
                <a:gd name="T14" fmla="*/ 51 w 61"/>
                <a:gd name="T15" fmla="*/ 34 h 37"/>
                <a:gd name="T16" fmla="*/ 31 w 61"/>
                <a:gd name="T17" fmla="*/ 15 h 37"/>
                <a:gd name="T18" fmla="*/ 11 w 61"/>
                <a:gd name="T19" fmla="*/ 35 h 37"/>
                <a:gd name="T20" fmla="*/ 7 w 61"/>
                <a:gd name="T21"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7">
                  <a:moveTo>
                    <a:pt x="7" y="36"/>
                  </a:moveTo>
                  <a:cubicBezTo>
                    <a:pt x="5" y="36"/>
                    <a:pt x="4" y="36"/>
                    <a:pt x="3" y="35"/>
                  </a:cubicBezTo>
                  <a:cubicBezTo>
                    <a:pt x="0" y="32"/>
                    <a:pt x="0" y="29"/>
                    <a:pt x="3" y="26"/>
                  </a:cubicBezTo>
                  <a:cubicBezTo>
                    <a:pt x="27" y="2"/>
                    <a:pt x="27" y="2"/>
                    <a:pt x="27" y="2"/>
                  </a:cubicBezTo>
                  <a:cubicBezTo>
                    <a:pt x="29" y="0"/>
                    <a:pt x="33" y="0"/>
                    <a:pt x="35" y="2"/>
                  </a:cubicBezTo>
                  <a:cubicBezTo>
                    <a:pt x="59" y="26"/>
                    <a:pt x="59" y="26"/>
                    <a:pt x="59" y="26"/>
                  </a:cubicBezTo>
                  <a:cubicBezTo>
                    <a:pt x="61" y="28"/>
                    <a:pt x="61" y="32"/>
                    <a:pt x="59" y="34"/>
                  </a:cubicBezTo>
                  <a:cubicBezTo>
                    <a:pt x="57" y="37"/>
                    <a:pt x="53" y="37"/>
                    <a:pt x="51" y="34"/>
                  </a:cubicBezTo>
                  <a:cubicBezTo>
                    <a:pt x="31" y="15"/>
                    <a:pt x="31" y="15"/>
                    <a:pt x="31" y="15"/>
                  </a:cubicBezTo>
                  <a:cubicBezTo>
                    <a:pt x="11" y="35"/>
                    <a:pt x="11" y="35"/>
                    <a:pt x="11" y="35"/>
                  </a:cubicBezTo>
                  <a:cubicBezTo>
                    <a:pt x="10" y="36"/>
                    <a:pt x="8" y="36"/>
                    <a:pt x="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sp>
          <p:nvSpPr>
            <p:cNvPr id="363" name="Freeform 244">
              <a:extLst>
                <a:ext uri="{FF2B5EF4-FFF2-40B4-BE49-F238E27FC236}">
                  <a16:creationId xmlns:a16="http://schemas.microsoft.com/office/drawing/2014/main" id="{DC510B08-81E5-4ADA-AEB9-A0A874AA9F18}"/>
                </a:ext>
              </a:extLst>
            </p:cNvPr>
            <p:cNvSpPr>
              <a:spLocks/>
            </p:cNvSpPr>
            <p:nvPr/>
          </p:nvSpPr>
          <p:spPr bwMode="auto">
            <a:xfrm>
              <a:off x="7004" y="3358"/>
              <a:ext cx="110" cy="126"/>
            </a:xfrm>
            <a:custGeom>
              <a:avLst/>
              <a:gdLst>
                <a:gd name="T0" fmla="*/ 6 w 72"/>
                <a:gd name="T1" fmla="*/ 84 h 84"/>
                <a:gd name="T2" fmla="*/ 0 w 72"/>
                <a:gd name="T3" fmla="*/ 78 h 84"/>
                <a:gd name="T4" fmla="*/ 6 w 72"/>
                <a:gd name="T5" fmla="*/ 72 h 84"/>
                <a:gd name="T6" fmla="*/ 60 w 72"/>
                <a:gd name="T7" fmla="*/ 18 h 84"/>
                <a:gd name="T8" fmla="*/ 60 w 72"/>
                <a:gd name="T9" fmla="*/ 6 h 84"/>
                <a:gd name="T10" fmla="*/ 66 w 72"/>
                <a:gd name="T11" fmla="*/ 0 h 84"/>
                <a:gd name="T12" fmla="*/ 66 w 72"/>
                <a:gd name="T13" fmla="*/ 0 h 84"/>
                <a:gd name="T14" fmla="*/ 72 w 72"/>
                <a:gd name="T15" fmla="*/ 6 h 84"/>
                <a:gd name="T16" fmla="*/ 72 w 72"/>
                <a:gd name="T17" fmla="*/ 18 h 84"/>
                <a:gd name="T18" fmla="*/ 6 w 72"/>
                <a:gd name="T19" fmla="*/ 84 h 84"/>
                <a:gd name="T20" fmla="*/ 6 w 72"/>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84">
                  <a:moveTo>
                    <a:pt x="6" y="84"/>
                  </a:moveTo>
                  <a:cubicBezTo>
                    <a:pt x="3" y="84"/>
                    <a:pt x="0" y="82"/>
                    <a:pt x="0" y="78"/>
                  </a:cubicBezTo>
                  <a:cubicBezTo>
                    <a:pt x="0" y="75"/>
                    <a:pt x="3" y="72"/>
                    <a:pt x="6" y="72"/>
                  </a:cubicBezTo>
                  <a:cubicBezTo>
                    <a:pt x="36" y="72"/>
                    <a:pt x="60" y="48"/>
                    <a:pt x="60" y="18"/>
                  </a:cubicBezTo>
                  <a:cubicBezTo>
                    <a:pt x="60" y="6"/>
                    <a:pt x="60" y="6"/>
                    <a:pt x="60" y="6"/>
                  </a:cubicBezTo>
                  <a:cubicBezTo>
                    <a:pt x="60" y="3"/>
                    <a:pt x="62" y="0"/>
                    <a:pt x="66" y="0"/>
                  </a:cubicBezTo>
                  <a:cubicBezTo>
                    <a:pt x="66" y="0"/>
                    <a:pt x="66" y="0"/>
                    <a:pt x="66" y="0"/>
                  </a:cubicBezTo>
                  <a:cubicBezTo>
                    <a:pt x="69" y="0"/>
                    <a:pt x="72" y="3"/>
                    <a:pt x="72" y="6"/>
                  </a:cubicBezTo>
                  <a:cubicBezTo>
                    <a:pt x="72" y="18"/>
                    <a:pt x="72" y="18"/>
                    <a:pt x="72" y="18"/>
                  </a:cubicBezTo>
                  <a:cubicBezTo>
                    <a:pt x="72" y="55"/>
                    <a:pt x="42" y="84"/>
                    <a:pt x="6" y="84"/>
                  </a:cubicBezTo>
                  <a:cubicBezTo>
                    <a:pt x="6" y="84"/>
                    <a:pt x="6" y="84"/>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raphik"/>
                <a:ea typeface="+mn-ea"/>
                <a:cs typeface="+mn-cs"/>
              </a:endParaRPr>
            </a:p>
          </p:txBody>
        </p:sp>
      </p:grpSp>
      <p:grpSp>
        <p:nvGrpSpPr>
          <p:cNvPr id="7" name="Group 78">
            <a:extLst>
              <a:ext uri="{FF2B5EF4-FFF2-40B4-BE49-F238E27FC236}">
                <a16:creationId xmlns:a16="http://schemas.microsoft.com/office/drawing/2014/main" id="{A7454614-EC47-66EE-5074-16FB20B960EF}"/>
              </a:ext>
            </a:extLst>
          </p:cNvPr>
          <p:cNvGrpSpPr>
            <a:grpSpLocks noChangeAspect="1"/>
          </p:cNvGrpSpPr>
          <p:nvPr/>
        </p:nvGrpSpPr>
        <p:grpSpPr bwMode="auto">
          <a:xfrm>
            <a:off x="1312261" y="2494393"/>
            <a:ext cx="506764" cy="308863"/>
            <a:chOff x="1551" y="2020"/>
            <a:chExt cx="443" cy="270"/>
          </a:xfrm>
          <a:solidFill>
            <a:schemeClr val="accent2"/>
          </a:solidFill>
        </p:grpSpPr>
        <p:sp>
          <p:nvSpPr>
            <p:cNvPr id="8" name="Freeform 79">
              <a:extLst>
                <a:ext uri="{FF2B5EF4-FFF2-40B4-BE49-F238E27FC236}">
                  <a16:creationId xmlns:a16="http://schemas.microsoft.com/office/drawing/2014/main" id="{3565A7FA-205C-67CD-378C-C38137F28696}"/>
                </a:ext>
              </a:extLst>
            </p:cNvPr>
            <p:cNvSpPr>
              <a:spLocks/>
            </p:cNvSpPr>
            <p:nvPr/>
          </p:nvSpPr>
          <p:spPr bwMode="auto">
            <a:xfrm>
              <a:off x="1773" y="2073"/>
              <a:ext cx="221" cy="91"/>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0" name="Freeform 80">
              <a:extLst>
                <a:ext uri="{FF2B5EF4-FFF2-40B4-BE49-F238E27FC236}">
                  <a16:creationId xmlns:a16="http://schemas.microsoft.com/office/drawing/2014/main" id="{59A02CF3-BEBA-96D6-0E91-89CAFE427318}"/>
                </a:ext>
              </a:extLst>
            </p:cNvPr>
            <p:cNvSpPr>
              <a:spLocks/>
            </p:cNvSpPr>
            <p:nvPr/>
          </p:nvSpPr>
          <p:spPr bwMode="auto">
            <a:xfrm>
              <a:off x="1773" y="2109"/>
              <a:ext cx="221" cy="91"/>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1" name="Freeform 81">
              <a:extLst>
                <a:ext uri="{FF2B5EF4-FFF2-40B4-BE49-F238E27FC236}">
                  <a16:creationId xmlns:a16="http://schemas.microsoft.com/office/drawing/2014/main" id="{F440AB2F-16F0-79DE-58EE-0C51A02A1C52}"/>
                </a:ext>
              </a:extLst>
            </p:cNvPr>
            <p:cNvSpPr>
              <a:spLocks/>
            </p:cNvSpPr>
            <p:nvPr/>
          </p:nvSpPr>
          <p:spPr bwMode="auto">
            <a:xfrm>
              <a:off x="1773" y="2144"/>
              <a:ext cx="221" cy="92"/>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2" name="Freeform 82">
              <a:extLst>
                <a:ext uri="{FF2B5EF4-FFF2-40B4-BE49-F238E27FC236}">
                  <a16:creationId xmlns:a16="http://schemas.microsoft.com/office/drawing/2014/main" id="{08D73BC3-7450-7127-B42E-1EF489818605}"/>
                </a:ext>
              </a:extLst>
            </p:cNvPr>
            <p:cNvSpPr>
              <a:spLocks/>
            </p:cNvSpPr>
            <p:nvPr/>
          </p:nvSpPr>
          <p:spPr bwMode="auto">
            <a:xfrm>
              <a:off x="1773" y="2180"/>
              <a:ext cx="221" cy="92"/>
            </a:xfrm>
            <a:custGeom>
              <a:avLst/>
              <a:gdLst>
                <a:gd name="T0" fmla="*/ 66 w 144"/>
                <a:gd name="T1" fmla="*/ 61 h 61"/>
                <a:gd name="T2" fmla="*/ 6 w 144"/>
                <a:gd name="T3" fmla="*/ 61 h 61"/>
                <a:gd name="T4" fmla="*/ 0 w 144"/>
                <a:gd name="T5" fmla="*/ 55 h 61"/>
                <a:gd name="T6" fmla="*/ 6 w 144"/>
                <a:gd name="T7" fmla="*/ 49 h 61"/>
                <a:gd name="T8" fmla="*/ 64 w 144"/>
                <a:gd name="T9" fmla="*/ 49 h 61"/>
                <a:gd name="T10" fmla="*/ 134 w 144"/>
                <a:gd name="T11" fmla="*/ 2 h 61"/>
                <a:gd name="T12" fmla="*/ 143 w 144"/>
                <a:gd name="T13" fmla="*/ 4 h 61"/>
                <a:gd name="T14" fmla="*/ 141 w 144"/>
                <a:gd name="T15" fmla="*/ 12 h 61"/>
                <a:gd name="T16" fmla="*/ 69 w 144"/>
                <a:gd name="T17" fmla="*/ 60 h 61"/>
                <a:gd name="T18" fmla="*/ 66 w 144"/>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61">
                  <a:moveTo>
                    <a:pt x="66" y="61"/>
                  </a:moveTo>
                  <a:cubicBezTo>
                    <a:pt x="6" y="61"/>
                    <a:pt x="6" y="61"/>
                    <a:pt x="6" y="61"/>
                  </a:cubicBezTo>
                  <a:cubicBezTo>
                    <a:pt x="2" y="61"/>
                    <a:pt x="0" y="58"/>
                    <a:pt x="0" y="55"/>
                  </a:cubicBezTo>
                  <a:cubicBezTo>
                    <a:pt x="0" y="52"/>
                    <a:pt x="2" y="49"/>
                    <a:pt x="6" y="49"/>
                  </a:cubicBezTo>
                  <a:cubicBezTo>
                    <a:pt x="64" y="49"/>
                    <a:pt x="64" y="49"/>
                    <a:pt x="64" y="49"/>
                  </a:cubicBezTo>
                  <a:cubicBezTo>
                    <a:pt x="134" y="2"/>
                    <a:pt x="134" y="2"/>
                    <a:pt x="134" y="2"/>
                  </a:cubicBezTo>
                  <a:cubicBezTo>
                    <a:pt x="137" y="0"/>
                    <a:pt x="141" y="1"/>
                    <a:pt x="143" y="4"/>
                  </a:cubicBezTo>
                  <a:cubicBezTo>
                    <a:pt x="144" y="6"/>
                    <a:pt x="144" y="10"/>
                    <a:pt x="141" y="12"/>
                  </a:cubicBezTo>
                  <a:cubicBezTo>
                    <a:pt x="69" y="60"/>
                    <a:pt x="69" y="60"/>
                    <a:pt x="69" y="60"/>
                  </a:cubicBezTo>
                  <a:cubicBezTo>
                    <a:pt x="68" y="61"/>
                    <a:pt x="67" y="61"/>
                    <a:pt x="66"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3" name="Freeform 83">
              <a:extLst>
                <a:ext uri="{FF2B5EF4-FFF2-40B4-BE49-F238E27FC236}">
                  <a16:creationId xmlns:a16="http://schemas.microsoft.com/office/drawing/2014/main" id="{482DF233-949C-BB6C-ED71-1D30A7627944}"/>
                </a:ext>
              </a:extLst>
            </p:cNvPr>
            <p:cNvSpPr>
              <a:spLocks noEditPoints="1"/>
            </p:cNvSpPr>
            <p:nvPr/>
          </p:nvSpPr>
          <p:spPr bwMode="auto">
            <a:xfrm>
              <a:off x="1644" y="2020"/>
              <a:ext cx="258" cy="270"/>
            </a:xfrm>
            <a:custGeom>
              <a:avLst/>
              <a:gdLst>
                <a:gd name="T0" fmla="*/ 90 w 168"/>
                <a:gd name="T1" fmla="*/ 180 h 180"/>
                <a:gd name="T2" fmla="*/ 6 w 168"/>
                <a:gd name="T3" fmla="*/ 180 h 180"/>
                <a:gd name="T4" fmla="*/ 0 w 168"/>
                <a:gd name="T5" fmla="*/ 174 h 180"/>
                <a:gd name="T6" fmla="*/ 0 w 168"/>
                <a:gd name="T7" fmla="*/ 60 h 180"/>
                <a:gd name="T8" fmla="*/ 2 w 168"/>
                <a:gd name="T9" fmla="*/ 55 h 180"/>
                <a:gd name="T10" fmla="*/ 74 w 168"/>
                <a:gd name="T11" fmla="*/ 1 h 180"/>
                <a:gd name="T12" fmla="*/ 78 w 168"/>
                <a:gd name="T13" fmla="*/ 0 h 180"/>
                <a:gd name="T14" fmla="*/ 162 w 168"/>
                <a:gd name="T15" fmla="*/ 0 h 180"/>
                <a:gd name="T16" fmla="*/ 167 w 168"/>
                <a:gd name="T17" fmla="*/ 4 h 180"/>
                <a:gd name="T18" fmla="*/ 165 w 168"/>
                <a:gd name="T19" fmla="*/ 11 h 180"/>
                <a:gd name="T20" fmla="*/ 96 w 168"/>
                <a:gd name="T21" fmla="*/ 63 h 180"/>
                <a:gd name="T22" fmla="*/ 96 w 168"/>
                <a:gd name="T23" fmla="*/ 174 h 180"/>
                <a:gd name="T24" fmla="*/ 90 w 168"/>
                <a:gd name="T25" fmla="*/ 180 h 180"/>
                <a:gd name="T26" fmla="*/ 12 w 168"/>
                <a:gd name="T27" fmla="*/ 168 h 180"/>
                <a:gd name="T28" fmla="*/ 84 w 168"/>
                <a:gd name="T29" fmla="*/ 168 h 180"/>
                <a:gd name="T30" fmla="*/ 84 w 168"/>
                <a:gd name="T31" fmla="*/ 60 h 180"/>
                <a:gd name="T32" fmla="*/ 86 w 168"/>
                <a:gd name="T33" fmla="*/ 55 h 180"/>
                <a:gd name="T34" fmla="*/ 144 w 168"/>
                <a:gd name="T35" fmla="*/ 12 h 180"/>
                <a:gd name="T36" fmla="*/ 80 w 168"/>
                <a:gd name="T37" fmla="*/ 12 h 180"/>
                <a:gd name="T38" fmla="*/ 12 w 168"/>
                <a:gd name="T39" fmla="*/ 63 h 180"/>
                <a:gd name="T40" fmla="*/ 12 w 168"/>
                <a:gd name="T41" fmla="*/ 1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8" h="180">
                  <a:moveTo>
                    <a:pt x="90" y="180"/>
                  </a:moveTo>
                  <a:cubicBezTo>
                    <a:pt x="6" y="180"/>
                    <a:pt x="6" y="180"/>
                    <a:pt x="6" y="180"/>
                  </a:cubicBezTo>
                  <a:cubicBezTo>
                    <a:pt x="2" y="180"/>
                    <a:pt x="0" y="177"/>
                    <a:pt x="0" y="174"/>
                  </a:cubicBezTo>
                  <a:cubicBezTo>
                    <a:pt x="0" y="60"/>
                    <a:pt x="0" y="60"/>
                    <a:pt x="0" y="60"/>
                  </a:cubicBezTo>
                  <a:cubicBezTo>
                    <a:pt x="0" y="58"/>
                    <a:pt x="1" y="56"/>
                    <a:pt x="2" y="55"/>
                  </a:cubicBezTo>
                  <a:cubicBezTo>
                    <a:pt x="74" y="1"/>
                    <a:pt x="74" y="1"/>
                    <a:pt x="74" y="1"/>
                  </a:cubicBezTo>
                  <a:cubicBezTo>
                    <a:pt x="75" y="0"/>
                    <a:pt x="76" y="0"/>
                    <a:pt x="78" y="0"/>
                  </a:cubicBezTo>
                  <a:cubicBezTo>
                    <a:pt x="162" y="0"/>
                    <a:pt x="162" y="0"/>
                    <a:pt x="162" y="0"/>
                  </a:cubicBezTo>
                  <a:cubicBezTo>
                    <a:pt x="164" y="0"/>
                    <a:pt x="167" y="2"/>
                    <a:pt x="167" y="4"/>
                  </a:cubicBezTo>
                  <a:cubicBezTo>
                    <a:pt x="168" y="7"/>
                    <a:pt x="167" y="9"/>
                    <a:pt x="165" y="11"/>
                  </a:cubicBezTo>
                  <a:cubicBezTo>
                    <a:pt x="96" y="63"/>
                    <a:pt x="96" y="63"/>
                    <a:pt x="96" y="63"/>
                  </a:cubicBezTo>
                  <a:cubicBezTo>
                    <a:pt x="96" y="174"/>
                    <a:pt x="96" y="174"/>
                    <a:pt x="96" y="174"/>
                  </a:cubicBezTo>
                  <a:cubicBezTo>
                    <a:pt x="96" y="177"/>
                    <a:pt x="93" y="180"/>
                    <a:pt x="90" y="180"/>
                  </a:cubicBezTo>
                  <a:close/>
                  <a:moveTo>
                    <a:pt x="12" y="168"/>
                  </a:moveTo>
                  <a:cubicBezTo>
                    <a:pt x="84" y="168"/>
                    <a:pt x="84" y="168"/>
                    <a:pt x="84" y="168"/>
                  </a:cubicBezTo>
                  <a:cubicBezTo>
                    <a:pt x="84" y="60"/>
                    <a:pt x="84" y="60"/>
                    <a:pt x="84" y="60"/>
                  </a:cubicBezTo>
                  <a:cubicBezTo>
                    <a:pt x="84" y="58"/>
                    <a:pt x="85" y="56"/>
                    <a:pt x="86" y="55"/>
                  </a:cubicBezTo>
                  <a:cubicBezTo>
                    <a:pt x="144" y="12"/>
                    <a:pt x="144" y="12"/>
                    <a:pt x="144" y="12"/>
                  </a:cubicBezTo>
                  <a:cubicBezTo>
                    <a:pt x="80" y="12"/>
                    <a:pt x="80" y="12"/>
                    <a:pt x="80" y="12"/>
                  </a:cubicBezTo>
                  <a:cubicBezTo>
                    <a:pt x="12" y="63"/>
                    <a:pt x="12" y="63"/>
                    <a:pt x="12" y="63"/>
                  </a:cubicBezTo>
                  <a:lnTo>
                    <a:pt x="1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4" name="Freeform 84">
              <a:extLst>
                <a:ext uri="{FF2B5EF4-FFF2-40B4-BE49-F238E27FC236}">
                  <a16:creationId xmlns:a16="http://schemas.microsoft.com/office/drawing/2014/main" id="{08D7F2CB-F090-DF32-7908-3488DBF57E59}"/>
                </a:ext>
              </a:extLst>
            </p:cNvPr>
            <p:cNvSpPr>
              <a:spLocks/>
            </p:cNvSpPr>
            <p:nvPr/>
          </p:nvSpPr>
          <p:spPr bwMode="auto">
            <a:xfrm>
              <a:off x="1552" y="2146"/>
              <a:ext cx="111"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5" name="Freeform 85">
              <a:extLst>
                <a:ext uri="{FF2B5EF4-FFF2-40B4-BE49-F238E27FC236}">
                  <a16:creationId xmlns:a16="http://schemas.microsoft.com/office/drawing/2014/main" id="{5759CCAC-87F4-FDED-62C9-0A8CFBB4F0A2}"/>
                </a:ext>
              </a:extLst>
            </p:cNvPr>
            <p:cNvSpPr>
              <a:spLocks/>
            </p:cNvSpPr>
            <p:nvPr/>
          </p:nvSpPr>
          <p:spPr bwMode="auto">
            <a:xfrm>
              <a:off x="1552" y="2182"/>
              <a:ext cx="111"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6" name="Freeform 86">
              <a:extLst>
                <a:ext uri="{FF2B5EF4-FFF2-40B4-BE49-F238E27FC236}">
                  <a16:creationId xmlns:a16="http://schemas.microsoft.com/office/drawing/2014/main" id="{D5845B8C-47DC-B6C3-7F8C-20D2A2457565}"/>
                </a:ext>
              </a:extLst>
            </p:cNvPr>
            <p:cNvSpPr>
              <a:spLocks/>
            </p:cNvSpPr>
            <p:nvPr/>
          </p:nvSpPr>
          <p:spPr bwMode="auto">
            <a:xfrm>
              <a:off x="1552" y="2218"/>
              <a:ext cx="111"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7" name="Freeform 87">
              <a:extLst>
                <a:ext uri="{FF2B5EF4-FFF2-40B4-BE49-F238E27FC236}">
                  <a16:creationId xmlns:a16="http://schemas.microsoft.com/office/drawing/2014/main" id="{69C0E83D-A31D-33DC-FD38-90D099C74995}"/>
                </a:ext>
              </a:extLst>
            </p:cNvPr>
            <p:cNvSpPr>
              <a:spLocks/>
            </p:cNvSpPr>
            <p:nvPr/>
          </p:nvSpPr>
          <p:spPr bwMode="auto">
            <a:xfrm>
              <a:off x="1552" y="2254"/>
              <a:ext cx="111"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2" y="12"/>
                    <a:pt x="0" y="9"/>
                    <a:pt x="0" y="6"/>
                  </a:cubicBezTo>
                  <a:cubicBezTo>
                    <a:pt x="0" y="3"/>
                    <a:pt x="2" y="0"/>
                    <a:pt x="6" y="0"/>
                  </a:cubicBezTo>
                  <a:cubicBezTo>
                    <a:pt x="66" y="0"/>
                    <a:pt x="66" y="0"/>
                    <a:pt x="66" y="0"/>
                  </a:cubicBezTo>
                  <a:cubicBezTo>
                    <a:pt x="69" y="0"/>
                    <a:pt x="72" y="3"/>
                    <a:pt x="72" y="6"/>
                  </a:cubicBezTo>
                  <a:cubicBezTo>
                    <a:pt x="72" y="9"/>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8" name="Freeform 88">
              <a:extLst>
                <a:ext uri="{FF2B5EF4-FFF2-40B4-BE49-F238E27FC236}">
                  <a16:creationId xmlns:a16="http://schemas.microsoft.com/office/drawing/2014/main" id="{40423CD1-9F13-9889-1CF7-D0ABD0617581}"/>
                </a:ext>
              </a:extLst>
            </p:cNvPr>
            <p:cNvSpPr>
              <a:spLocks/>
            </p:cNvSpPr>
            <p:nvPr/>
          </p:nvSpPr>
          <p:spPr bwMode="auto">
            <a:xfrm>
              <a:off x="1782" y="2038"/>
              <a:ext cx="212" cy="90"/>
            </a:xfrm>
            <a:custGeom>
              <a:avLst/>
              <a:gdLst>
                <a:gd name="T0" fmla="*/ 60 w 138"/>
                <a:gd name="T1" fmla="*/ 60 h 60"/>
                <a:gd name="T2" fmla="*/ 0 w 138"/>
                <a:gd name="T3" fmla="*/ 60 h 60"/>
                <a:gd name="T4" fmla="*/ 0 w 138"/>
                <a:gd name="T5" fmla="*/ 48 h 60"/>
                <a:gd name="T6" fmla="*/ 58 w 138"/>
                <a:gd name="T7" fmla="*/ 48 h 60"/>
                <a:gd name="T8" fmla="*/ 112 w 138"/>
                <a:gd name="T9" fmla="*/ 12 h 60"/>
                <a:gd name="T10" fmla="*/ 54 w 138"/>
                <a:gd name="T11" fmla="*/ 12 h 60"/>
                <a:gd name="T12" fmla="*/ 54 w 138"/>
                <a:gd name="T13" fmla="*/ 0 h 60"/>
                <a:gd name="T14" fmla="*/ 132 w 138"/>
                <a:gd name="T15" fmla="*/ 0 h 60"/>
                <a:gd name="T16" fmla="*/ 137 w 138"/>
                <a:gd name="T17" fmla="*/ 4 h 60"/>
                <a:gd name="T18" fmla="*/ 135 w 138"/>
                <a:gd name="T19" fmla="*/ 11 h 60"/>
                <a:gd name="T20" fmla="*/ 63 w 138"/>
                <a:gd name="T21" fmla="*/ 59 h 60"/>
                <a:gd name="T22" fmla="*/ 60 w 138"/>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60">
                  <a:moveTo>
                    <a:pt x="60" y="60"/>
                  </a:moveTo>
                  <a:cubicBezTo>
                    <a:pt x="0" y="60"/>
                    <a:pt x="0" y="60"/>
                    <a:pt x="0" y="60"/>
                  </a:cubicBezTo>
                  <a:cubicBezTo>
                    <a:pt x="0" y="48"/>
                    <a:pt x="0" y="48"/>
                    <a:pt x="0" y="48"/>
                  </a:cubicBezTo>
                  <a:cubicBezTo>
                    <a:pt x="58" y="48"/>
                    <a:pt x="58" y="48"/>
                    <a:pt x="58" y="48"/>
                  </a:cubicBezTo>
                  <a:cubicBezTo>
                    <a:pt x="112" y="12"/>
                    <a:pt x="112" y="12"/>
                    <a:pt x="112" y="12"/>
                  </a:cubicBezTo>
                  <a:cubicBezTo>
                    <a:pt x="54" y="12"/>
                    <a:pt x="54" y="12"/>
                    <a:pt x="54" y="12"/>
                  </a:cubicBezTo>
                  <a:cubicBezTo>
                    <a:pt x="54" y="0"/>
                    <a:pt x="54" y="0"/>
                    <a:pt x="54" y="0"/>
                  </a:cubicBezTo>
                  <a:cubicBezTo>
                    <a:pt x="132" y="0"/>
                    <a:pt x="132" y="0"/>
                    <a:pt x="132" y="0"/>
                  </a:cubicBezTo>
                  <a:cubicBezTo>
                    <a:pt x="134" y="0"/>
                    <a:pt x="137" y="2"/>
                    <a:pt x="137" y="4"/>
                  </a:cubicBezTo>
                  <a:cubicBezTo>
                    <a:pt x="138" y="7"/>
                    <a:pt x="137" y="10"/>
                    <a:pt x="135" y="11"/>
                  </a:cubicBezTo>
                  <a:cubicBezTo>
                    <a:pt x="63" y="59"/>
                    <a:pt x="63" y="59"/>
                    <a:pt x="63" y="59"/>
                  </a:cubicBezTo>
                  <a:cubicBezTo>
                    <a:pt x="62" y="60"/>
                    <a:pt x="61" y="60"/>
                    <a:pt x="6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19" name="Freeform 89">
              <a:extLst>
                <a:ext uri="{FF2B5EF4-FFF2-40B4-BE49-F238E27FC236}">
                  <a16:creationId xmlns:a16="http://schemas.microsoft.com/office/drawing/2014/main" id="{D28EF777-7674-55F9-4D5E-8A79E66912A8}"/>
                </a:ext>
              </a:extLst>
            </p:cNvPr>
            <p:cNvSpPr>
              <a:spLocks/>
            </p:cNvSpPr>
            <p:nvPr/>
          </p:nvSpPr>
          <p:spPr bwMode="auto">
            <a:xfrm>
              <a:off x="1551" y="2038"/>
              <a:ext cx="185" cy="90"/>
            </a:xfrm>
            <a:custGeom>
              <a:avLst/>
              <a:gdLst>
                <a:gd name="T0" fmla="*/ 67 w 121"/>
                <a:gd name="T1" fmla="*/ 60 h 60"/>
                <a:gd name="T2" fmla="*/ 7 w 121"/>
                <a:gd name="T3" fmla="*/ 60 h 60"/>
                <a:gd name="T4" fmla="*/ 1 w 121"/>
                <a:gd name="T5" fmla="*/ 56 h 60"/>
                <a:gd name="T6" fmla="*/ 3 w 121"/>
                <a:gd name="T7" fmla="*/ 49 h 60"/>
                <a:gd name="T8" fmla="*/ 75 w 121"/>
                <a:gd name="T9" fmla="*/ 1 h 60"/>
                <a:gd name="T10" fmla="*/ 79 w 121"/>
                <a:gd name="T11" fmla="*/ 0 h 60"/>
                <a:gd name="T12" fmla="*/ 121 w 121"/>
                <a:gd name="T13" fmla="*/ 0 h 60"/>
                <a:gd name="T14" fmla="*/ 121 w 121"/>
                <a:gd name="T15" fmla="*/ 12 h 60"/>
                <a:gd name="T16" fmla="*/ 80 w 121"/>
                <a:gd name="T17" fmla="*/ 12 h 60"/>
                <a:gd name="T18" fmla="*/ 26 w 121"/>
                <a:gd name="T19" fmla="*/ 48 h 60"/>
                <a:gd name="T20" fmla="*/ 67 w 121"/>
                <a:gd name="T21" fmla="*/ 48 h 60"/>
                <a:gd name="T22" fmla="*/ 67 w 121"/>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 h="60">
                  <a:moveTo>
                    <a:pt x="67" y="60"/>
                  </a:moveTo>
                  <a:cubicBezTo>
                    <a:pt x="7" y="60"/>
                    <a:pt x="7" y="60"/>
                    <a:pt x="7" y="60"/>
                  </a:cubicBezTo>
                  <a:cubicBezTo>
                    <a:pt x="4" y="60"/>
                    <a:pt x="2" y="58"/>
                    <a:pt x="1" y="56"/>
                  </a:cubicBezTo>
                  <a:cubicBezTo>
                    <a:pt x="0" y="53"/>
                    <a:pt x="1" y="51"/>
                    <a:pt x="3" y="49"/>
                  </a:cubicBezTo>
                  <a:cubicBezTo>
                    <a:pt x="75" y="1"/>
                    <a:pt x="75" y="1"/>
                    <a:pt x="75" y="1"/>
                  </a:cubicBezTo>
                  <a:cubicBezTo>
                    <a:pt x="76" y="0"/>
                    <a:pt x="77" y="0"/>
                    <a:pt x="79" y="0"/>
                  </a:cubicBezTo>
                  <a:cubicBezTo>
                    <a:pt x="121" y="0"/>
                    <a:pt x="121" y="0"/>
                    <a:pt x="121" y="0"/>
                  </a:cubicBezTo>
                  <a:cubicBezTo>
                    <a:pt x="121" y="12"/>
                    <a:pt x="121" y="12"/>
                    <a:pt x="121" y="12"/>
                  </a:cubicBezTo>
                  <a:cubicBezTo>
                    <a:pt x="80" y="12"/>
                    <a:pt x="80" y="12"/>
                    <a:pt x="80" y="12"/>
                  </a:cubicBezTo>
                  <a:cubicBezTo>
                    <a:pt x="26" y="48"/>
                    <a:pt x="26" y="48"/>
                    <a:pt x="26" y="48"/>
                  </a:cubicBezTo>
                  <a:cubicBezTo>
                    <a:pt x="67" y="48"/>
                    <a:pt x="67" y="48"/>
                    <a:pt x="67" y="48"/>
                  </a:cubicBezTo>
                  <a:lnTo>
                    <a:pt x="6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20" name="Freeform 90">
              <a:extLst>
                <a:ext uri="{FF2B5EF4-FFF2-40B4-BE49-F238E27FC236}">
                  <a16:creationId xmlns:a16="http://schemas.microsoft.com/office/drawing/2014/main" id="{5DA0CCEA-95F2-61D7-E346-6F6D1345E424}"/>
                </a:ext>
              </a:extLst>
            </p:cNvPr>
            <p:cNvSpPr>
              <a:spLocks/>
            </p:cNvSpPr>
            <p:nvPr/>
          </p:nvSpPr>
          <p:spPr bwMode="auto">
            <a:xfrm>
              <a:off x="1709" y="2227"/>
              <a:ext cx="18" cy="36"/>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21" name="Freeform 91">
              <a:extLst>
                <a:ext uri="{FF2B5EF4-FFF2-40B4-BE49-F238E27FC236}">
                  <a16:creationId xmlns:a16="http://schemas.microsoft.com/office/drawing/2014/main" id="{16EAFBE6-C69B-DBFC-8D7A-A4D3A8F67D1F}"/>
                </a:ext>
              </a:extLst>
            </p:cNvPr>
            <p:cNvSpPr>
              <a:spLocks/>
            </p:cNvSpPr>
            <p:nvPr/>
          </p:nvSpPr>
          <p:spPr bwMode="auto">
            <a:xfrm>
              <a:off x="1709" y="2101"/>
              <a:ext cx="18" cy="36"/>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2" y="24"/>
                    <a:pt x="0" y="21"/>
                    <a:pt x="0" y="18"/>
                  </a:cubicBezTo>
                  <a:cubicBezTo>
                    <a:pt x="0" y="6"/>
                    <a:pt x="0" y="6"/>
                    <a:pt x="0" y="6"/>
                  </a:cubicBezTo>
                  <a:cubicBezTo>
                    <a:pt x="0" y="3"/>
                    <a:pt x="2" y="0"/>
                    <a:pt x="6" y="0"/>
                  </a:cubicBezTo>
                  <a:cubicBezTo>
                    <a:pt x="9" y="0"/>
                    <a:pt x="12" y="3"/>
                    <a:pt x="12" y="6"/>
                  </a:cubicBezTo>
                  <a:cubicBezTo>
                    <a:pt x="12" y="18"/>
                    <a:pt x="12" y="18"/>
                    <a:pt x="12" y="18"/>
                  </a:cubicBezTo>
                  <a:cubicBezTo>
                    <a:pt x="12" y="21"/>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sp>
          <p:nvSpPr>
            <p:cNvPr id="22" name="Freeform 92">
              <a:extLst>
                <a:ext uri="{FF2B5EF4-FFF2-40B4-BE49-F238E27FC236}">
                  <a16:creationId xmlns:a16="http://schemas.microsoft.com/office/drawing/2014/main" id="{03850553-1555-3674-1B3F-A6F9D359F7EB}"/>
                </a:ext>
              </a:extLst>
            </p:cNvPr>
            <p:cNvSpPr>
              <a:spLocks/>
            </p:cNvSpPr>
            <p:nvPr/>
          </p:nvSpPr>
          <p:spPr bwMode="auto">
            <a:xfrm>
              <a:off x="1681" y="2119"/>
              <a:ext cx="74" cy="126"/>
            </a:xfrm>
            <a:custGeom>
              <a:avLst/>
              <a:gdLst>
                <a:gd name="T0" fmla="*/ 24 w 48"/>
                <a:gd name="T1" fmla="*/ 84 h 84"/>
                <a:gd name="T2" fmla="*/ 0 w 48"/>
                <a:gd name="T3" fmla="*/ 60 h 84"/>
                <a:gd name="T4" fmla="*/ 6 w 48"/>
                <a:gd name="T5" fmla="*/ 54 h 84"/>
                <a:gd name="T6" fmla="*/ 12 w 48"/>
                <a:gd name="T7" fmla="*/ 60 h 84"/>
                <a:gd name="T8" fmla="*/ 24 w 48"/>
                <a:gd name="T9" fmla="*/ 72 h 84"/>
                <a:gd name="T10" fmla="*/ 36 w 48"/>
                <a:gd name="T11" fmla="*/ 60 h 84"/>
                <a:gd name="T12" fmla="*/ 24 w 48"/>
                <a:gd name="T13" fmla="*/ 48 h 84"/>
                <a:gd name="T14" fmla="*/ 0 w 48"/>
                <a:gd name="T15" fmla="*/ 24 h 84"/>
                <a:gd name="T16" fmla="*/ 24 w 48"/>
                <a:gd name="T17" fmla="*/ 0 h 84"/>
                <a:gd name="T18" fmla="*/ 48 w 48"/>
                <a:gd name="T19" fmla="*/ 24 h 84"/>
                <a:gd name="T20" fmla="*/ 42 w 48"/>
                <a:gd name="T21" fmla="*/ 30 h 84"/>
                <a:gd name="T22" fmla="*/ 36 w 48"/>
                <a:gd name="T23" fmla="*/ 24 h 84"/>
                <a:gd name="T24" fmla="*/ 24 w 48"/>
                <a:gd name="T25" fmla="*/ 12 h 84"/>
                <a:gd name="T26" fmla="*/ 12 w 48"/>
                <a:gd name="T27" fmla="*/ 24 h 84"/>
                <a:gd name="T28" fmla="*/ 24 w 48"/>
                <a:gd name="T29" fmla="*/ 36 h 84"/>
                <a:gd name="T30" fmla="*/ 48 w 48"/>
                <a:gd name="T31" fmla="*/ 60 h 84"/>
                <a:gd name="T32" fmla="*/ 24 w 48"/>
                <a:gd name="T3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84">
                  <a:moveTo>
                    <a:pt x="24" y="84"/>
                  </a:moveTo>
                  <a:cubicBezTo>
                    <a:pt x="10" y="84"/>
                    <a:pt x="0" y="73"/>
                    <a:pt x="0" y="60"/>
                  </a:cubicBezTo>
                  <a:cubicBezTo>
                    <a:pt x="0" y="57"/>
                    <a:pt x="2" y="54"/>
                    <a:pt x="6" y="54"/>
                  </a:cubicBezTo>
                  <a:cubicBezTo>
                    <a:pt x="9" y="54"/>
                    <a:pt x="12" y="57"/>
                    <a:pt x="12" y="60"/>
                  </a:cubicBezTo>
                  <a:cubicBezTo>
                    <a:pt x="12" y="67"/>
                    <a:pt x="17" y="72"/>
                    <a:pt x="24" y="72"/>
                  </a:cubicBezTo>
                  <a:cubicBezTo>
                    <a:pt x="30" y="72"/>
                    <a:pt x="36" y="67"/>
                    <a:pt x="36" y="60"/>
                  </a:cubicBezTo>
                  <a:cubicBezTo>
                    <a:pt x="36" y="53"/>
                    <a:pt x="30" y="48"/>
                    <a:pt x="24" y="48"/>
                  </a:cubicBezTo>
                  <a:cubicBezTo>
                    <a:pt x="10" y="48"/>
                    <a:pt x="0" y="37"/>
                    <a:pt x="0" y="24"/>
                  </a:cubicBezTo>
                  <a:cubicBezTo>
                    <a:pt x="0" y="11"/>
                    <a:pt x="10" y="0"/>
                    <a:pt x="24" y="0"/>
                  </a:cubicBezTo>
                  <a:cubicBezTo>
                    <a:pt x="37" y="0"/>
                    <a:pt x="48" y="11"/>
                    <a:pt x="48" y="24"/>
                  </a:cubicBezTo>
                  <a:cubicBezTo>
                    <a:pt x="48" y="27"/>
                    <a:pt x="45" y="30"/>
                    <a:pt x="42" y="30"/>
                  </a:cubicBezTo>
                  <a:cubicBezTo>
                    <a:pt x="38" y="30"/>
                    <a:pt x="36" y="27"/>
                    <a:pt x="36" y="24"/>
                  </a:cubicBezTo>
                  <a:cubicBezTo>
                    <a:pt x="36" y="17"/>
                    <a:pt x="30" y="12"/>
                    <a:pt x="24" y="12"/>
                  </a:cubicBezTo>
                  <a:cubicBezTo>
                    <a:pt x="17" y="12"/>
                    <a:pt x="12" y="17"/>
                    <a:pt x="12" y="24"/>
                  </a:cubicBezTo>
                  <a:cubicBezTo>
                    <a:pt x="12" y="31"/>
                    <a:pt x="17" y="36"/>
                    <a:pt x="24" y="36"/>
                  </a:cubicBezTo>
                  <a:cubicBezTo>
                    <a:pt x="37" y="36"/>
                    <a:pt x="48" y="47"/>
                    <a:pt x="48" y="60"/>
                  </a:cubicBezTo>
                  <a:cubicBezTo>
                    <a:pt x="48" y="73"/>
                    <a:pt x="37" y="84"/>
                    <a:pt x="2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2"/>
                </a:solidFill>
                <a:effectLst/>
                <a:uLnTx/>
                <a:uFillTx/>
                <a:cs typeface="Arial" charset="0"/>
              </a:endParaRPr>
            </a:p>
          </p:txBody>
        </p:sp>
      </p:grpSp>
    </p:spTree>
    <p:extLst>
      <p:ext uri="{BB962C8B-B14F-4D97-AF65-F5344CB8AC3E}">
        <p14:creationId xmlns:p14="http://schemas.microsoft.com/office/powerpoint/2010/main" val="208406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341E24B4-62A3-481B-8A50-C0F08E228A2F}"/>
              </a:ext>
            </a:extLst>
          </p:cNvPr>
          <p:cNvSpPr/>
          <p:nvPr/>
        </p:nvSpPr>
        <p:spPr>
          <a:xfrm>
            <a:off x="2673752" y="1669620"/>
            <a:ext cx="9048898" cy="14682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457200" tIns="91440" bIns="91440" rtlCol="0" anchor="ctr"/>
          <a:lstStyle/>
          <a:p>
            <a:pPr lvl="0" defTabSz="1734591">
              <a:spcBef>
                <a:spcPts val="1200"/>
              </a:spcBef>
              <a:defRPr/>
            </a:pPr>
            <a:r>
              <a:rPr lang="en-US" sz="1400" b="1" dirty="0">
                <a:solidFill>
                  <a:srgbClr val="460073"/>
                </a:solidFill>
                <a:latin typeface="Graphik Regular" panose="020B0503030202060203" pitchFamily="34" charset="0"/>
              </a:rPr>
              <a:t>CBDC</a:t>
            </a:r>
            <a:r>
              <a:rPr lang="en-US" sz="1400" dirty="0">
                <a:solidFill>
                  <a:srgbClr val="000000"/>
                </a:solidFill>
                <a:latin typeface="Graphik Regular" panose="020B0503030202060203" pitchFamily="34" charset="0"/>
              </a:rPr>
              <a:t> is </a:t>
            </a:r>
            <a:r>
              <a:rPr lang="en-US" sz="1400" b="1" dirty="0">
                <a:solidFill>
                  <a:srgbClr val="460073"/>
                </a:solidFill>
                <a:latin typeface="Graphik Regular" panose="020B0503030202060203" pitchFamily="34" charset="0"/>
              </a:rPr>
              <a:t>a third format of money</a:t>
            </a:r>
            <a:r>
              <a:rPr lang="en-US" sz="1400" dirty="0">
                <a:solidFill>
                  <a:srgbClr val="460073"/>
                </a:solidFill>
                <a:latin typeface="Graphik Regular" panose="020B0503030202060203" pitchFamily="34" charset="0"/>
              </a:rPr>
              <a:t> </a:t>
            </a:r>
            <a:r>
              <a:rPr lang="en-US" sz="1400" dirty="0">
                <a:solidFill>
                  <a:srgbClr val="000000"/>
                </a:solidFill>
                <a:latin typeface="Graphik Regular" panose="020B0503030202060203" pitchFamily="34" charset="0"/>
              </a:rPr>
              <a:t>that exists alongside cash and electronic deposits. It is </a:t>
            </a:r>
            <a:r>
              <a:rPr lang="en-US" sz="1400" b="1" dirty="0">
                <a:solidFill>
                  <a:srgbClr val="460073"/>
                </a:solidFill>
                <a:latin typeface="Graphik Regular" panose="020B0503030202060203" pitchFamily="34" charset="0"/>
              </a:rPr>
              <a:t>fully fungible</a:t>
            </a:r>
            <a:r>
              <a:rPr lang="en-US" sz="1400" dirty="0">
                <a:solidFill>
                  <a:schemeClr val="tx1"/>
                </a:solidFill>
                <a:latin typeface="Graphik Regular" panose="020B0503030202060203" pitchFamily="34" charset="0"/>
              </a:rPr>
              <a:t> at a </a:t>
            </a:r>
            <a:r>
              <a:rPr lang="en-US" sz="1400" dirty="0">
                <a:solidFill>
                  <a:srgbClr val="000000"/>
                </a:solidFill>
                <a:latin typeface="Graphik Regular" panose="020B0503030202060203" pitchFamily="34" charset="0"/>
              </a:rPr>
              <a:t>1:1 rate with cash and central bank reserves. CBDC is the </a:t>
            </a:r>
            <a:r>
              <a:rPr lang="en-US" sz="1400" b="1" dirty="0">
                <a:solidFill>
                  <a:schemeClr val="accent3"/>
                </a:solidFill>
                <a:latin typeface="Graphik Regular" panose="020B0503030202060203" pitchFamily="34" charset="0"/>
              </a:rPr>
              <a:t>first digital form of central bank money available to the public </a:t>
            </a:r>
            <a:r>
              <a:rPr lang="en-US" sz="1400" dirty="0">
                <a:solidFill>
                  <a:srgbClr val="000000"/>
                </a:solidFill>
                <a:latin typeface="Graphik Regular" panose="020B0503030202060203" pitchFamily="34" charset="0"/>
              </a:rPr>
              <a:t>and is best thought of as a digital form of cash that is transferable P2P. It offers additional functionality such as programmability. The issuance and distribution of any form of central bank money, excluding bank notes, is nowadays strictly local.</a:t>
            </a:r>
          </a:p>
        </p:txBody>
      </p:sp>
      <p:sp>
        <p:nvSpPr>
          <p:cNvPr id="69" name="Rectangle 68">
            <a:extLst>
              <a:ext uri="{FF2B5EF4-FFF2-40B4-BE49-F238E27FC236}">
                <a16:creationId xmlns:a16="http://schemas.microsoft.com/office/drawing/2014/main" id="{0D4B58B0-DDFC-40F8-B403-840869D8C2D9}"/>
              </a:ext>
            </a:extLst>
          </p:cNvPr>
          <p:cNvSpPr/>
          <p:nvPr/>
        </p:nvSpPr>
        <p:spPr>
          <a:xfrm>
            <a:off x="2686434" y="3435960"/>
            <a:ext cx="9036216" cy="123713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457200" rtlCol="0" anchor="ctr"/>
          <a:lstStyle/>
          <a:p>
            <a:pPr defTabSz="1734591">
              <a:spcBef>
                <a:spcPts val="1200"/>
              </a:spcBef>
              <a:defRPr/>
            </a:pPr>
            <a:r>
              <a:rPr lang="en-US" sz="1400" dirty="0">
                <a:solidFill>
                  <a:schemeClr val="tx1"/>
                </a:solidFill>
                <a:latin typeface="Graphik Regular" panose="020B0503030202060203" pitchFamily="34" charset="0"/>
              </a:rPr>
              <a:t>A CBDC is a </a:t>
            </a:r>
            <a:r>
              <a:rPr lang="en-US" sz="1400" b="1" dirty="0">
                <a:solidFill>
                  <a:schemeClr val="accent3"/>
                </a:solidFill>
                <a:latin typeface="Graphik Regular" panose="020B0503030202060203" pitchFamily="34" charset="0"/>
              </a:rPr>
              <a:t>token-based payments medium </a:t>
            </a:r>
            <a:r>
              <a:rPr lang="en-US" sz="1400" dirty="0">
                <a:solidFill>
                  <a:schemeClr val="tx1"/>
                </a:solidFill>
                <a:latin typeface="Graphik Regular" panose="020B0503030202060203" pitchFamily="34" charset="0"/>
              </a:rPr>
              <a:t>with the properties of digital bearer instruments. It utilizes either a </a:t>
            </a:r>
            <a:r>
              <a:rPr lang="en-US" sz="1400" b="1" dirty="0">
                <a:solidFill>
                  <a:schemeClr val="accent3"/>
                </a:solidFill>
                <a:latin typeface="Graphik Regular" panose="020B0503030202060203" pitchFamily="34" charset="0"/>
              </a:rPr>
              <a:t>one-tier or a two-tier</a:t>
            </a:r>
            <a:r>
              <a:rPr lang="en-US" sz="1400" dirty="0">
                <a:solidFill>
                  <a:schemeClr val="tx1"/>
                </a:solidFill>
                <a:latin typeface="Graphik Regular" panose="020B0503030202060203" pitchFamily="34" charset="0"/>
              </a:rPr>
              <a:t> distribution model. For retail, </a:t>
            </a:r>
            <a:r>
              <a:rPr lang="en-US" sz="1400" b="1" dirty="0">
                <a:solidFill>
                  <a:schemeClr val="accent3"/>
                </a:solidFill>
                <a:latin typeface="Graphik Regular" panose="020B0503030202060203" pitchFamily="34" charset="0"/>
              </a:rPr>
              <a:t>a two-tier distribution model </a:t>
            </a:r>
            <a:r>
              <a:rPr lang="en-US" sz="1400" dirty="0">
                <a:solidFill>
                  <a:schemeClr val="tx1"/>
                </a:solidFill>
                <a:latin typeface="Graphik Regular" panose="020B0503030202060203" pitchFamily="34" charset="0"/>
              </a:rPr>
              <a:t>requires that businesses and individuals have wallets with their bank and request CBDC through their bank. The model limits disintermediation of the banking system, keeping the current system intact while spurring innovation.</a:t>
            </a:r>
          </a:p>
        </p:txBody>
      </p:sp>
      <p:sp>
        <p:nvSpPr>
          <p:cNvPr id="89" name="Rectangle 88">
            <a:extLst>
              <a:ext uri="{FF2B5EF4-FFF2-40B4-BE49-F238E27FC236}">
                <a16:creationId xmlns:a16="http://schemas.microsoft.com/office/drawing/2014/main" id="{E650FD8E-2752-47EE-8659-05F086A5FB6B}"/>
              </a:ext>
            </a:extLst>
          </p:cNvPr>
          <p:cNvSpPr/>
          <p:nvPr/>
        </p:nvSpPr>
        <p:spPr>
          <a:xfrm>
            <a:off x="2673752" y="4971236"/>
            <a:ext cx="9036216" cy="123713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457200" rtlCol="0" anchor="ctr"/>
          <a:lstStyle/>
          <a:p>
            <a:pPr lvl="0" defTabSz="1734591">
              <a:spcBef>
                <a:spcPts val="1200"/>
              </a:spcBef>
              <a:defRPr/>
            </a:pPr>
            <a:r>
              <a:rPr lang="en-US" sz="1400" dirty="0">
                <a:solidFill>
                  <a:srgbClr val="000000"/>
                </a:solidFill>
                <a:latin typeface="Graphik Regular" panose="020B0503030202060203" pitchFamily="34" charset="0"/>
              </a:rPr>
              <a:t>The introduction of a CBDC merits careful consideration of a large variety of </a:t>
            </a:r>
            <a:r>
              <a:rPr lang="en-US" sz="1400" b="1" dirty="0">
                <a:solidFill>
                  <a:srgbClr val="703B92"/>
                </a:solidFill>
                <a:latin typeface="Graphik Regular" panose="020B0503030202060203" pitchFamily="34" charset="0"/>
              </a:rPr>
              <a:t>design features</a:t>
            </a:r>
            <a:r>
              <a:rPr lang="en-US" sz="1400" dirty="0">
                <a:solidFill>
                  <a:srgbClr val="000000"/>
                </a:solidFill>
                <a:latin typeface="Graphik Regular" panose="020B0503030202060203" pitchFamily="34" charset="0"/>
              </a:rPr>
              <a:t>. Some of these are </a:t>
            </a:r>
            <a:r>
              <a:rPr lang="en-US" sz="1400" b="1" dirty="0">
                <a:solidFill>
                  <a:schemeClr val="accent3"/>
                </a:solidFill>
                <a:latin typeface="Graphik Regular" panose="020B0503030202060203" pitchFamily="34" charset="0"/>
              </a:rPr>
              <a:t>independent</a:t>
            </a:r>
            <a:r>
              <a:rPr lang="en-US" sz="1400" dirty="0">
                <a:solidFill>
                  <a:srgbClr val="000000"/>
                </a:solidFill>
                <a:latin typeface="Graphik Regular" panose="020B0503030202060203" pitchFamily="34" charset="0"/>
              </a:rPr>
              <a:t>, others involve </a:t>
            </a:r>
            <a:r>
              <a:rPr lang="en-US" sz="1400" b="1" dirty="0">
                <a:solidFill>
                  <a:schemeClr val="accent3"/>
                </a:solidFill>
                <a:latin typeface="Graphik Regular" panose="020B0503030202060203" pitchFamily="34" charset="0"/>
              </a:rPr>
              <a:t>trade-offs</a:t>
            </a:r>
            <a:r>
              <a:rPr lang="en-US" sz="1400" dirty="0">
                <a:solidFill>
                  <a:srgbClr val="000000"/>
                </a:solidFill>
                <a:latin typeface="Graphik Regular" panose="020B0503030202060203" pitchFamily="34" charset="0"/>
              </a:rPr>
              <a:t>. For the most durable results, these choices should be made in line with the central bank’s objectives. The considerations include resiliency​, scalability​, performance and throughput​, availability​, security​, cost and efficiency​, and programmability​.</a:t>
            </a:r>
          </a:p>
        </p:txBody>
      </p:sp>
      <p:sp>
        <p:nvSpPr>
          <p:cNvPr id="3" name="Title 2">
            <a:extLst>
              <a:ext uri="{FF2B5EF4-FFF2-40B4-BE49-F238E27FC236}">
                <a16:creationId xmlns:a16="http://schemas.microsoft.com/office/drawing/2014/main" id="{37FD1AAF-327C-45D6-9380-76EED59EEFFE}"/>
              </a:ext>
            </a:extLst>
          </p:cNvPr>
          <p:cNvSpPr>
            <a:spLocks noGrp="1"/>
          </p:cNvSpPr>
          <p:nvPr>
            <p:ph type="title"/>
          </p:nvPr>
        </p:nvSpPr>
        <p:spPr/>
        <p:txBody>
          <a:bodyPr/>
          <a:lstStyle/>
          <a:p>
            <a:r>
              <a:rPr lang="en-US" sz="3200" dirty="0"/>
              <a:t>What is a central bank digital currency?</a:t>
            </a:r>
          </a:p>
        </p:txBody>
      </p:sp>
      <p:sp>
        <p:nvSpPr>
          <p:cNvPr id="4" name="Content Placeholder 3">
            <a:extLst>
              <a:ext uri="{FF2B5EF4-FFF2-40B4-BE49-F238E27FC236}">
                <a16:creationId xmlns:a16="http://schemas.microsoft.com/office/drawing/2014/main" id="{F06F6E41-6F13-4A0B-8FA7-CC491F068236}"/>
              </a:ext>
            </a:extLst>
          </p:cNvPr>
          <p:cNvSpPr>
            <a:spLocks noGrp="1"/>
          </p:cNvSpPr>
          <p:nvPr>
            <p:ph type="body" sz="quarter" idx="10"/>
          </p:nvPr>
        </p:nvSpPr>
        <p:spPr>
          <a:xfrm>
            <a:off x="381000" y="775188"/>
            <a:ext cx="11430000" cy="500243"/>
          </a:xfrm>
        </p:spPr>
        <p:txBody>
          <a:body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Central bank money is the safest format in any currency area. In its digital form it is currently available for large-value payments only. Retail CBDC promises availability of digital central bank money for the wider public.</a:t>
            </a:r>
          </a:p>
        </p:txBody>
      </p:sp>
      <p:sp>
        <p:nvSpPr>
          <p:cNvPr id="63" name="TextBox 62">
            <a:extLst>
              <a:ext uri="{FF2B5EF4-FFF2-40B4-BE49-F238E27FC236}">
                <a16:creationId xmlns:a16="http://schemas.microsoft.com/office/drawing/2014/main" id="{E0F98923-5D48-4AC4-AF14-09487CAA2A0D}"/>
              </a:ext>
            </a:extLst>
          </p:cNvPr>
          <p:cNvSpPr txBox="1"/>
          <p:nvPr/>
        </p:nvSpPr>
        <p:spPr>
          <a:xfrm>
            <a:off x="167455" y="2369821"/>
            <a:ext cx="2261311" cy="261610"/>
          </a:xfrm>
          <a:prstGeom prst="rect">
            <a:avLst/>
          </a:prstGeom>
          <a:noFill/>
        </p:spPr>
        <p:txBody>
          <a:bodyPr wrap="square" lIns="0" tIns="0" rIns="0" bIns="45720" rtlCol="0">
            <a:spAutoFit/>
          </a:bodyPr>
          <a:lstStyle/>
          <a:p>
            <a:pPr algn="ctr"/>
            <a:r>
              <a:rPr lang="en-US" sz="1400" b="1">
                <a:solidFill>
                  <a:srgbClr val="460073"/>
                </a:solidFill>
                <a:latin typeface="Graphik Medium" panose="020B0503030202060203" pitchFamily="34" charset="77"/>
                <a:cs typeface="Arial" panose="020B0604020202020204" pitchFamily="34" charset="0"/>
              </a:rPr>
              <a:t>DEFINITION</a:t>
            </a:r>
            <a:endParaRPr lang="en-CA" sz="1400" b="1">
              <a:solidFill>
                <a:schemeClr val="accent3"/>
              </a:solidFill>
              <a:latin typeface="Graphik Medium" panose="020B0503030202060203" pitchFamily="34" charset="77"/>
              <a:cs typeface="Arial" panose="020B0604020202020204" pitchFamily="34" charset="0"/>
            </a:endParaRPr>
          </a:p>
        </p:txBody>
      </p:sp>
      <p:sp>
        <p:nvSpPr>
          <p:cNvPr id="68" name="TextBox 67">
            <a:extLst>
              <a:ext uri="{FF2B5EF4-FFF2-40B4-BE49-F238E27FC236}">
                <a16:creationId xmlns:a16="http://schemas.microsoft.com/office/drawing/2014/main" id="{918D070D-3FDF-4649-B6E1-0BD953B1BB4F}"/>
              </a:ext>
            </a:extLst>
          </p:cNvPr>
          <p:cNvSpPr txBox="1"/>
          <p:nvPr/>
        </p:nvSpPr>
        <p:spPr>
          <a:xfrm>
            <a:off x="197283" y="3956415"/>
            <a:ext cx="2261311" cy="477054"/>
          </a:xfrm>
          <a:prstGeom prst="rect">
            <a:avLst/>
          </a:prstGeom>
          <a:noFill/>
        </p:spPr>
        <p:txBody>
          <a:bodyPr wrap="square" lIns="0" tIns="0" rIns="0" bIns="45720" rtlCol="0">
            <a:spAutoFit/>
          </a:bodyPr>
          <a:lstStyle/>
          <a:p>
            <a:pPr algn="ctr"/>
            <a:r>
              <a:rPr lang="en-US" sz="1400" b="1">
                <a:solidFill>
                  <a:srgbClr val="460073"/>
                </a:solidFill>
                <a:latin typeface="Graphik Medium" panose="020B0503030202060203" pitchFamily="34" charset="77"/>
                <a:cs typeface="Arial" panose="020B0604020202020204" pitchFamily="34" charset="0"/>
              </a:rPr>
              <a:t>DESIGN CONSIDERATIONS</a:t>
            </a:r>
            <a:endParaRPr lang="en-CA" sz="1400" b="1">
              <a:solidFill>
                <a:schemeClr val="accent3"/>
              </a:solidFill>
              <a:latin typeface="Graphik Medium" panose="020B0503030202060203" pitchFamily="34" charset="77"/>
              <a:cs typeface="Arial" panose="020B0604020202020204" pitchFamily="34" charset="0"/>
            </a:endParaRPr>
          </a:p>
        </p:txBody>
      </p:sp>
      <p:sp>
        <p:nvSpPr>
          <p:cNvPr id="70" name="TextBox 69">
            <a:extLst>
              <a:ext uri="{FF2B5EF4-FFF2-40B4-BE49-F238E27FC236}">
                <a16:creationId xmlns:a16="http://schemas.microsoft.com/office/drawing/2014/main" id="{79EFF3A3-C666-4FBE-AC6C-3194D86D54EB}"/>
              </a:ext>
            </a:extLst>
          </p:cNvPr>
          <p:cNvSpPr txBox="1"/>
          <p:nvPr/>
        </p:nvSpPr>
        <p:spPr>
          <a:xfrm>
            <a:off x="176823" y="5579839"/>
            <a:ext cx="2261311" cy="477054"/>
          </a:xfrm>
          <a:prstGeom prst="rect">
            <a:avLst/>
          </a:prstGeom>
          <a:noFill/>
        </p:spPr>
        <p:txBody>
          <a:bodyPr wrap="square" lIns="0" tIns="0" rIns="0" bIns="45720" rtlCol="0">
            <a:spAutoFit/>
          </a:bodyPr>
          <a:lstStyle/>
          <a:p>
            <a:pPr algn="ctr"/>
            <a:r>
              <a:rPr lang="en-US" sz="1400" b="1">
                <a:solidFill>
                  <a:srgbClr val="460073"/>
                </a:solidFill>
                <a:latin typeface="Graphik Medium" panose="020B0503030202060203" pitchFamily="34" charset="77"/>
                <a:cs typeface="Arial" panose="020B0604020202020204" pitchFamily="34" charset="0"/>
              </a:rPr>
              <a:t>TECHNOLOGY CONSIDERATIONS</a:t>
            </a:r>
            <a:endParaRPr lang="en-CA" sz="1400" b="1">
              <a:solidFill>
                <a:schemeClr val="accent3"/>
              </a:solidFill>
              <a:latin typeface="Graphik Medium" panose="020B0503030202060203" pitchFamily="34" charset="77"/>
              <a:cs typeface="Arial" panose="020B0604020202020204" pitchFamily="34" charset="0"/>
            </a:endParaRPr>
          </a:p>
        </p:txBody>
      </p:sp>
      <p:grpSp>
        <p:nvGrpSpPr>
          <p:cNvPr id="90" name="Group 29">
            <a:extLst>
              <a:ext uri="{FF2B5EF4-FFF2-40B4-BE49-F238E27FC236}">
                <a16:creationId xmlns:a16="http://schemas.microsoft.com/office/drawing/2014/main" id="{E25F4C73-671D-44E0-B85B-3C4ECA5BB2E0}"/>
              </a:ext>
            </a:extLst>
          </p:cNvPr>
          <p:cNvGrpSpPr>
            <a:grpSpLocks noChangeAspect="1"/>
          </p:cNvGrpSpPr>
          <p:nvPr/>
        </p:nvGrpSpPr>
        <p:grpSpPr bwMode="auto">
          <a:xfrm>
            <a:off x="1068282" y="3449242"/>
            <a:ext cx="459655" cy="451979"/>
            <a:chOff x="3443" y="440"/>
            <a:chExt cx="417" cy="428"/>
          </a:xfrm>
          <a:solidFill>
            <a:srgbClr val="460073"/>
          </a:solidFill>
        </p:grpSpPr>
        <p:sp>
          <p:nvSpPr>
            <p:cNvPr id="96" name="Freeform 30">
              <a:extLst>
                <a:ext uri="{FF2B5EF4-FFF2-40B4-BE49-F238E27FC236}">
                  <a16:creationId xmlns:a16="http://schemas.microsoft.com/office/drawing/2014/main" id="{11BADC65-4806-40E3-A2BA-A7964B77C5F5}"/>
                </a:ext>
              </a:extLst>
            </p:cNvPr>
            <p:cNvSpPr>
              <a:spLocks/>
            </p:cNvSpPr>
            <p:nvPr/>
          </p:nvSpPr>
          <p:spPr bwMode="auto">
            <a:xfrm>
              <a:off x="3443" y="495"/>
              <a:ext cx="89" cy="373"/>
            </a:xfrm>
            <a:custGeom>
              <a:avLst/>
              <a:gdLst>
                <a:gd name="T0" fmla="*/ 30 w 60"/>
                <a:gd name="T1" fmla="*/ 252 h 252"/>
                <a:gd name="T2" fmla="*/ 25 w 60"/>
                <a:gd name="T3" fmla="*/ 248 h 252"/>
                <a:gd name="T4" fmla="*/ 1 w 60"/>
                <a:gd name="T5" fmla="*/ 194 h 252"/>
                <a:gd name="T6" fmla="*/ 0 w 60"/>
                <a:gd name="T7" fmla="*/ 192 h 252"/>
                <a:gd name="T8" fmla="*/ 0 w 60"/>
                <a:gd name="T9" fmla="*/ 30 h 252"/>
                <a:gd name="T10" fmla="*/ 30 w 60"/>
                <a:gd name="T11" fmla="*/ 0 h 252"/>
                <a:gd name="T12" fmla="*/ 60 w 60"/>
                <a:gd name="T13" fmla="*/ 30 h 252"/>
                <a:gd name="T14" fmla="*/ 60 w 60"/>
                <a:gd name="T15" fmla="*/ 125 h 252"/>
                <a:gd name="T16" fmla="*/ 54 w 60"/>
                <a:gd name="T17" fmla="*/ 131 h 252"/>
                <a:gd name="T18" fmla="*/ 48 w 60"/>
                <a:gd name="T19" fmla="*/ 125 h 252"/>
                <a:gd name="T20" fmla="*/ 48 w 60"/>
                <a:gd name="T21" fmla="*/ 30 h 252"/>
                <a:gd name="T22" fmla="*/ 30 w 60"/>
                <a:gd name="T23" fmla="*/ 12 h 252"/>
                <a:gd name="T24" fmla="*/ 12 w 60"/>
                <a:gd name="T25" fmla="*/ 30 h 252"/>
                <a:gd name="T26" fmla="*/ 12 w 60"/>
                <a:gd name="T27" fmla="*/ 190 h 252"/>
                <a:gd name="T28" fmla="*/ 30 w 60"/>
                <a:gd name="T29" fmla="*/ 231 h 252"/>
                <a:gd name="T30" fmla="*/ 48 w 60"/>
                <a:gd name="T31" fmla="*/ 190 h 252"/>
                <a:gd name="T32" fmla="*/ 48 w 60"/>
                <a:gd name="T33" fmla="*/ 149 h 252"/>
                <a:gd name="T34" fmla="*/ 54 w 60"/>
                <a:gd name="T35" fmla="*/ 143 h 252"/>
                <a:gd name="T36" fmla="*/ 60 w 60"/>
                <a:gd name="T37" fmla="*/ 149 h 252"/>
                <a:gd name="T38" fmla="*/ 60 w 60"/>
                <a:gd name="T39" fmla="*/ 192 h 252"/>
                <a:gd name="T40" fmla="*/ 60 w 60"/>
                <a:gd name="T41" fmla="*/ 194 h 252"/>
                <a:gd name="T42" fmla="*/ 36 w 60"/>
                <a:gd name="T43" fmla="*/ 248 h 252"/>
                <a:gd name="T44" fmla="*/ 30 w 60"/>
                <a:gd name="T4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252">
                  <a:moveTo>
                    <a:pt x="30" y="252"/>
                  </a:moveTo>
                  <a:cubicBezTo>
                    <a:pt x="28" y="252"/>
                    <a:pt x="26" y="250"/>
                    <a:pt x="25" y="248"/>
                  </a:cubicBezTo>
                  <a:cubicBezTo>
                    <a:pt x="1" y="194"/>
                    <a:pt x="1" y="194"/>
                    <a:pt x="1" y="194"/>
                  </a:cubicBezTo>
                  <a:cubicBezTo>
                    <a:pt x="1" y="193"/>
                    <a:pt x="0" y="192"/>
                    <a:pt x="0" y="192"/>
                  </a:cubicBezTo>
                  <a:cubicBezTo>
                    <a:pt x="0" y="30"/>
                    <a:pt x="0" y="30"/>
                    <a:pt x="0" y="30"/>
                  </a:cubicBezTo>
                  <a:cubicBezTo>
                    <a:pt x="0" y="13"/>
                    <a:pt x="14" y="0"/>
                    <a:pt x="30" y="0"/>
                  </a:cubicBezTo>
                  <a:cubicBezTo>
                    <a:pt x="47" y="0"/>
                    <a:pt x="60" y="13"/>
                    <a:pt x="60" y="30"/>
                  </a:cubicBezTo>
                  <a:cubicBezTo>
                    <a:pt x="60" y="125"/>
                    <a:pt x="60" y="125"/>
                    <a:pt x="60" y="125"/>
                  </a:cubicBezTo>
                  <a:cubicBezTo>
                    <a:pt x="60" y="129"/>
                    <a:pt x="58" y="131"/>
                    <a:pt x="54" y="131"/>
                  </a:cubicBezTo>
                  <a:cubicBezTo>
                    <a:pt x="51" y="131"/>
                    <a:pt x="48" y="129"/>
                    <a:pt x="48" y="125"/>
                  </a:cubicBezTo>
                  <a:cubicBezTo>
                    <a:pt x="48" y="30"/>
                    <a:pt x="48" y="30"/>
                    <a:pt x="48" y="30"/>
                  </a:cubicBezTo>
                  <a:cubicBezTo>
                    <a:pt x="48" y="20"/>
                    <a:pt x="40" y="12"/>
                    <a:pt x="30" y="12"/>
                  </a:cubicBezTo>
                  <a:cubicBezTo>
                    <a:pt x="20" y="12"/>
                    <a:pt x="12" y="20"/>
                    <a:pt x="12" y="30"/>
                  </a:cubicBezTo>
                  <a:cubicBezTo>
                    <a:pt x="12" y="190"/>
                    <a:pt x="12" y="190"/>
                    <a:pt x="12" y="190"/>
                  </a:cubicBezTo>
                  <a:cubicBezTo>
                    <a:pt x="30" y="231"/>
                    <a:pt x="30" y="231"/>
                    <a:pt x="30" y="231"/>
                  </a:cubicBezTo>
                  <a:cubicBezTo>
                    <a:pt x="48" y="190"/>
                    <a:pt x="48" y="190"/>
                    <a:pt x="48" y="190"/>
                  </a:cubicBezTo>
                  <a:cubicBezTo>
                    <a:pt x="48" y="149"/>
                    <a:pt x="48" y="149"/>
                    <a:pt x="48" y="149"/>
                  </a:cubicBezTo>
                  <a:cubicBezTo>
                    <a:pt x="48" y="146"/>
                    <a:pt x="51" y="143"/>
                    <a:pt x="54" y="143"/>
                  </a:cubicBezTo>
                  <a:cubicBezTo>
                    <a:pt x="58" y="143"/>
                    <a:pt x="60" y="146"/>
                    <a:pt x="60" y="149"/>
                  </a:cubicBezTo>
                  <a:cubicBezTo>
                    <a:pt x="60" y="192"/>
                    <a:pt x="60" y="192"/>
                    <a:pt x="60" y="192"/>
                  </a:cubicBezTo>
                  <a:cubicBezTo>
                    <a:pt x="60" y="192"/>
                    <a:pt x="60" y="193"/>
                    <a:pt x="60" y="194"/>
                  </a:cubicBezTo>
                  <a:cubicBezTo>
                    <a:pt x="36" y="248"/>
                    <a:pt x="36" y="248"/>
                    <a:pt x="36" y="248"/>
                  </a:cubicBezTo>
                  <a:cubicBezTo>
                    <a:pt x="35" y="250"/>
                    <a:pt x="33" y="252"/>
                    <a:pt x="30"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108" name="Freeform 31">
              <a:extLst>
                <a:ext uri="{FF2B5EF4-FFF2-40B4-BE49-F238E27FC236}">
                  <a16:creationId xmlns:a16="http://schemas.microsoft.com/office/drawing/2014/main" id="{11E0F56A-E5E8-4E11-BBE0-10A21EBBCF01}"/>
                </a:ext>
              </a:extLst>
            </p:cNvPr>
            <p:cNvSpPr>
              <a:spLocks/>
            </p:cNvSpPr>
            <p:nvPr/>
          </p:nvSpPr>
          <p:spPr bwMode="auto">
            <a:xfrm>
              <a:off x="3443" y="548"/>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9"/>
                    <a:pt x="0" y="6"/>
                  </a:cubicBezTo>
                  <a:cubicBezTo>
                    <a:pt x="0" y="2"/>
                    <a:pt x="3" y="0"/>
                    <a:pt x="6" y="0"/>
                  </a:cubicBezTo>
                  <a:cubicBezTo>
                    <a:pt x="54" y="0"/>
                    <a:pt x="54" y="0"/>
                    <a:pt x="54" y="0"/>
                  </a:cubicBezTo>
                  <a:cubicBezTo>
                    <a:pt x="58" y="0"/>
                    <a:pt x="60" y="2"/>
                    <a:pt x="60" y="6"/>
                  </a:cubicBezTo>
                  <a:cubicBezTo>
                    <a:pt x="60" y="9"/>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110" name="Freeform 32">
              <a:extLst>
                <a:ext uri="{FF2B5EF4-FFF2-40B4-BE49-F238E27FC236}">
                  <a16:creationId xmlns:a16="http://schemas.microsoft.com/office/drawing/2014/main" id="{E12B8C3E-7830-4627-B7E3-12F54A49201B}"/>
                </a:ext>
              </a:extLst>
            </p:cNvPr>
            <p:cNvSpPr>
              <a:spLocks/>
            </p:cNvSpPr>
            <p:nvPr/>
          </p:nvSpPr>
          <p:spPr bwMode="auto">
            <a:xfrm>
              <a:off x="3452" y="777"/>
              <a:ext cx="71" cy="18"/>
            </a:xfrm>
            <a:custGeom>
              <a:avLst/>
              <a:gdLst>
                <a:gd name="T0" fmla="*/ 42 w 48"/>
                <a:gd name="T1" fmla="*/ 12 h 12"/>
                <a:gd name="T2" fmla="*/ 6 w 48"/>
                <a:gd name="T3" fmla="*/ 12 h 12"/>
                <a:gd name="T4" fmla="*/ 0 w 48"/>
                <a:gd name="T5" fmla="*/ 6 h 12"/>
                <a:gd name="T6" fmla="*/ 6 w 48"/>
                <a:gd name="T7" fmla="*/ 0 h 12"/>
                <a:gd name="T8" fmla="*/ 42 w 48"/>
                <a:gd name="T9" fmla="*/ 0 h 12"/>
                <a:gd name="T10" fmla="*/ 48 w 48"/>
                <a:gd name="T11" fmla="*/ 6 h 12"/>
                <a:gd name="T12" fmla="*/ 42 w 4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8" h="12">
                  <a:moveTo>
                    <a:pt x="42" y="12"/>
                  </a:moveTo>
                  <a:cubicBezTo>
                    <a:pt x="6" y="12"/>
                    <a:pt x="6" y="12"/>
                    <a:pt x="6" y="12"/>
                  </a:cubicBezTo>
                  <a:cubicBezTo>
                    <a:pt x="3" y="12"/>
                    <a:pt x="0" y="10"/>
                    <a:pt x="0" y="6"/>
                  </a:cubicBezTo>
                  <a:cubicBezTo>
                    <a:pt x="0" y="3"/>
                    <a:pt x="3" y="0"/>
                    <a:pt x="6" y="0"/>
                  </a:cubicBezTo>
                  <a:cubicBezTo>
                    <a:pt x="42" y="0"/>
                    <a:pt x="42" y="0"/>
                    <a:pt x="42" y="0"/>
                  </a:cubicBezTo>
                  <a:cubicBezTo>
                    <a:pt x="46" y="0"/>
                    <a:pt x="48" y="3"/>
                    <a:pt x="48" y="6"/>
                  </a:cubicBezTo>
                  <a:cubicBezTo>
                    <a:pt x="48" y="10"/>
                    <a:pt x="46" y="12"/>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115" name="Freeform 33">
              <a:extLst>
                <a:ext uri="{FF2B5EF4-FFF2-40B4-BE49-F238E27FC236}">
                  <a16:creationId xmlns:a16="http://schemas.microsoft.com/office/drawing/2014/main" id="{9625DAAB-2599-4DD6-AB10-E0B555925F7F}"/>
                </a:ext>
              </a:extLst>
            </p:cNvPr>
            <p:cNvSpPr>
              <a:spLocks/>
            </p:cNvSpPr>
            <p:nvPr/>
          </p:nvSpPr>
          <p:spPr bwMode="auto">
            <a:xfrm>
              <a:off x="3638" y="563"/>
              <a:ext cx="210" cy="265"/>
            </a:xfrm>
            <a:custGeom>
              <a:avLst/>
              <a:gdLst>
                <a:gd name="T0" fmla="*/ 108 w 142"/>
                <a:gd name="T1" fmla="*/ 179 h 179"/>
                <a:gd name="T2" fmla="*/ 103 w 142"/>
                <a:gd name="T3" fmla="*/ 176 h 179"/>
                <a:gd name="T4" fmla="*/ 2 w 142"/>
                <a:gd name="T5" fmla="*/ 11 h 179"/>
                <a:gd name="T6" fmla="*/ 4 w 142"/>
                <a:gd name="T7" fmla="*/ 3 h 179"/>
                <a:gd name="T8" fmla="*/ 12 w 142"/>
                <a:gd name="T9" fmla="*/ 5 h 179"/>
                <a:gd name="T10" fmla="*/ 110 w 142"/>
                <a:gd name="T11" fmla="*/ 165 h 179"/>
                <a:gd name="T12" fmla="*/ 128 w 142"/>
                <a:gd name="T13" fmla="*/ 155 h 179"/>
                <a:gd name="T14" fmla="*/ 37 w 142"/>
                <a:gd name="T15" fmla="*/ 10 h 179"/>
                <a:gd name="T16" fmla="*/ 39 w 142"/>
                <a:gd name="T17" fmla="*/ 2 h 179"/>
                <a:gd name="T18" fmla="*/ 47 w 142"/>
                <a:gd name="T19" fmla="*/ 4 h 179"/>
                <a:gd name="T20" fmla="*/ 141 w 142"/>
                <a:gd name="T21" fmla="*/ 153 h 179"/>
                <a:gd name="T22" fmla="*/ 142 w 142"/>
                <a:gd name="T23" fmla="*/ 158 h 179"/>
                <a:gd name="T24" fmla="*/ 139 w 142"/>
                <a:gd name="T25" fmla="*/ 162 h 179"/>
                <a:gd name="T26" fmla="*/ 112 w 142"/>
                <a:gd name="T27" fmla="*/ 178 h 179"/>
                <a:gd name="T28" fmla="*/ 108 w 142"/>
                <a:gd name="T2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 h="179">
                  <a:moveTo>
                    <a:pt x="108" y="179"/>
                  </a:moveTo>
                  <a:cubicBezTo>
                    <a:pt x="106" y="179"/>
                    <a:pt x="104" y="178"/>
                    <a:pt x="103" y="176"/>
                  </a:cubicBezTo>
                  <a:cubicBezTo>
                    <a:pt x="2" y="11"/>
                    <a:pt x="2" y="11"/>
                    <a:pt x="2" y="11"/>
                  </a:cubicBezTo>
                  <a:cubicBezTo>
                    <a:pt x="0" y="8"/>
                    <a:pt x="1" y="5"/>
                    <a:pt x="4" y="3"/>
                  </a:cubicBezTo>
                  <a:cubicBezTo>
                    <a:pt x="7" y="1"/>
                    <a:pt x="10" y="2"/>
                    <a:pt x="12" y="5"/>
                  </a:cubicBezTo>
                  <a:cubicBezTo>
                    <a:pt x="110" y="165"/>
                    <a:pt x="110" y="165"/>
                    <a:pt x="110" y="165"/>
                  </a:cubicBezTo>
                  <a:cubicBezTo>
                    <a:pt x="128" y="155"/>
                    <a:pt x="128" y="155"/>
                    <a:pt x="128" y="155"/>
                  </a:cubicBezTo>
                  <a:cubicBezTo>
                    <a:pt x="37" y="10"/>
                    <a:pt x="37" y="10"/>
                    <a:pt x="37" y="10"/>
                  </a:cubicBezTo>
                  <a:cubicBezTo>
                    <a:pt x="36" y="8"/>
                    <a:pt x="36" y="4"/>
                    <a:pt x="39" y="2"/>
                  </a:cubicBezTo>
                  <a:cubicBezTo>
                    <a:pt x="42" y="0"/>
                    <a:pt x="46" y="1"/>
                    <a:pt x="47" y="4"/>
                  </a:cubicBezTo>
                  <a:cubicBezTo>
                    <a:pt x="141" y="153"/>
                    <a:pt x="141" y="153"/>
                    <a:pt x="141" y="153"/>
                  </a:cubicBezTo>
                  <a:cubicBezTo>
                    <a:pt x="142" y="155"/>
                    <a:pt x="142" y="156"/>
                    <a:pt x="142" y="158"/>
                  </a:cubicBezTo>
                  <a:cubicBezTo>
                    <a:pt x="142" y="159"/>
                    <a:pt x="141" y="161"/>
                    <a:pt x="139" y="162"/>
                  </a:cubicBezTo>
                  <a:cubicBezTo>
                    <a:pt x="112" y="178"/>
                    <a:pt x="112" y="178"/>
                    <a:pt x="112" y="178"/>
                  </a:cubicBezTo>
                  <a:cubicBezTo>
                    <a:pt x="111" y="179"/>
                    <a:pt x="110" y="179"/>
                    <a:pt x="108"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116" name="Freeform 34">
              <a:extLst>
                <a:ext uri="{FF2B5EF4-FFF2-40B4-BE49-F238E27FC236}">
                  <a16:creationId xmlns:a16="http://schemas.microsoft.com/office/drawing/2014/main" id="{294DA3B5-3C9A-47DA-945E-9DD034A88DFE}"/>
                </a:ext>
              </a:extLst>
            </p:cNvPr>
            <p:cNvSpPr>
              <a:spLocks/>
            </p:cNvSpPr>
            <p:nvPr/>
          </p:nvSpPr>
          <p:spPr bwMode="auto">
            <a:xfrm>
              <a:off x="3810" y="797"/>
              <a:ext cx="50" cy="69"/>
            </a:xfrm>
            <a:custGeom>
              <a:avLst/>
              <a:gdLst>
                <a:gd name="T0" fmla="*/ 27 w 34"/>
                <a:gd name="T1" fmla="*/ 47 h 47"/>
                <a:gd name="T2" fmla="*/ 22 w 34"/>
                <a:gd name="T3" fmla="*/ 44 h 47"/>
                <a:gd name="T4" fmla="*/ 2 w 34"/>
                <a:gd name="T5" fmla="*/ 10 h 47"/>
                <a:gd name="T6" fmla="*/ 4 w 34"/>
                <a:gd name="T7" fmla="*/ 2 h 47"/>
                <a:gd name="T8" fmla="*/ 12 w 34"/>
                <a:gd name="T9" fmla="*/ 4 h 47"/>
                <a:gd name="T10" fmla="*/ 32 w 34"/>
                <a:gd name="T11" fmla="*/ 38 h 47"/>
                <a:gd name="T12" fmla="*/ 30 w 34"/>
                <a:gd name="T13" fmla="*/ 47 h 47"/>
                <a:gd name="T14" fmla="*/ 27 w 3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7">
                  <a:moveTo>
                    <a:pt x="27" y="47"/>
                  </a:moveTo>
                  <a:cubicBezTo>
                    <a:pt x="25" y="47"/>
                    <a:pt x="23" y="46"/>
                    <a:pt x="22" y="44"/>
                  </a:cubicBezTo>
                  <a:cubicBezTo>
                    <a:pt x="2" y="10"/>
                    <a:pt x="2" y="10"/>
                    <a:pt x="2" y="10"/>
                  </a:cubicBezTo>
                  <a:cubicBezTo>
                    <a:pt x="0" y="7"/>
                    <a:pt x="1" y="3"/>
                    <a:pt x="4" y="2"/>
                  </a:cubicBezTo>
                  <a:cubicBezTo>
                    <a:pt x="6" y="0"/>
                    <a:pt x="10" y="1"/>
                    <a:pt x="12" y="4"/>
                  </a:cubicBezTo>
                  <a:cubicBezTo>
                    <a:pt x="32" y="38"/>
                    <a:pt x="32" y="38"/>
                    <a:pt x="32" y="38"/>
                  </a:cubicBezTo>
                  <a:cubicBezTo>
                    <a:pt x="34" y="41"/>
                    <a:pt x="33" y="45"/>
                    <a:pt x="30" y="47"/>
                  </a:cubicBezTo>
                  <a:cubicBezTo>
                    <a:pt x="29" y="47"/>
                    <a:pt x="28" y="47"/>
                    <a:pt x="2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117" name="Freeform 35">
              <a:extLst>
                <a:ext uri="{FF2B5EF4-FFF2-40B4-BE49-F238E27FC236}">
                  <a16:creationId xmlns:a16="http://schemas.microsoft.com/office/drawing/2014/main" id="{4D2172E6-3FF1-4A69-8AF5-8AC867C1A586}"/>
                </a:ext>
              </a:extLst>
            </p:cNvPr>
            <p:cNvSpPr>
              <a:spLocks noEditPoints="1"/>
            </p:cNvSpPr>
            <p:nvPr/>
          </p:nvSpPr>
          <p:spPr bwMode="auto">
            <a:xfrm>
              <a:off x="3585" y="440"/>
              <a:ext cx="124" cy="142"/>
            </a:xfrm>
            <a:custGeom>
              <a:avLst/>
              <a:gdLst>
                <a:gd name="T0" fmla="*/ 78 w 84"/>
                <a:gd name="T1" fmla="*/ 96 h 96"/>
                <a:gd name="T2" fmla="*/ 6 w 84"/>
                <a:gd name="T3" fmla="*/ 96 h 96"/>
                <a:gd name="T4" fmla="*/ 0 w 84"/>
                <a:gd name="T5" fmla="*/ 90 h 96"/>
                <a:gd name="T6" fmla="*/ 0 w 84"/>
                <a:gd name="T7" fmla="*/ 42 h 96"/>
                <a:gd name="T8" fmla="*/ 42 w 84"/>
                <a:gd name="T9" fmla="*/ 0 h 96"/>
                <a:gd name="T10" fmla="*/ 84 w 84"/>
                <a:gd name="T11" fmla="*/ 42 h 96"/>
                <a:gd name="T12" fmla="*/ 84 w 84"/>
                <a:gd name="T13" fmla="*/ 90 h 96"/>
                <a:gd name="T14" fmla="*/ 78 w 84"/>
                <a:gd name="T15" fmla="*/ 96 h 96"/>
                <a:gd name="T16" fmla="*/ 12 w 84"/>
                <a:gd name="T17" fmla="*/ 84 h 96"/>
                <a:gd name="T18" fmla="*/ 72 w 84"/>
                <a:gd name="T19" fmla="*/ 84 h 96"/>
                <a:gd name="T20" fmla="*/ 72 w 84"/>
                <a:gd name="T21" fmla="*/ 42 h 96"/>
                <a:gd name="T22" fmla="*/ 42 w 84"/>
                <a:gd name="T23" fmla="*/ 12 h 96"/>
                <a:gd name="T24" fmla="*/ 12 w 84"/>
                <a:gd name="T25" fmla="*/ 42 h 96"/>
                <a:gd name="T26" fmla="*/ 12 w 84"/>
                <a:gd name="T27"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96">
                  <a:moveTo>
                    <a:pt x="78" y="96"/>
                  </a:moveTo>
                  <a:cubicBezTo>
                    <a:pt x="6" y="96"/>
                    <a:pt x="6" y="96"/>
                    <a:pt x="6" y="96"/>
                  </a:cubicBezTo>
                  <a:cubicBezTo>
                    <a:pt x="3" y="96"/>
                    <a:pt x="0" y="94"/>
                    <a:pt x="0" y="90"/>
                  </a:cubicBezTo>
                  <a:cubicBezTo>
                    <a:pt x="0" y="42"/>
                    <a:pt x="0" y="42"/>
                    <a:pt x="0" y="42"/>
                  </a:cubicBezTo>
                  <a:cubicBezTo>
                    <a:pt x="0" y="19"/>
                    <a:pt x="19" y="0"/>
                    <a:pt x="42" y="0"/>
                  </a:cubicBezTo>
                  <a:cubicBezTo>
                    <a:pt x="66" y="0"/>
                    <a:pt x="84" y="19"/>
                    <a:pt x="84" y="42"/>
                  </a:cubicBezTo>
                  <a:cubicBezTo>
                    <a:pt x="84" y="90"/>
                    <a:pt x="84" y="90"/>
                    <a:pt x="84" y="90"/>
                  </a:cubicBezTo>
                  <a:cubicBezTo>
                    <a:pt x="84" y="94"/>
                    <a:pt x="82" y="96"/>
                    <a:pt x="78" y="96"/>
                  </a:cubicBezTo>
                  <a:close/>
                  <a:moveTo>
                    <a:pt x="12" y="84"/>
                  </a:moveTo>
                  <a:cubicBezTo>
                    <a:pt x="72" y="84"/>
                    <a:pt x="72" y="84"/>
                    <a:pt x="72" y="84"/>
                  </a:cubicBezTo>
                  <a:cubicBezTo>
                    <a:pt x="72" y="42"/>
                    <a:pt x="72" y="42"/>
                    <a:pt x="72" y="42"/>
                  </a:cubicBezTo>
                  <a:cubicBezTo>
                    <a:pt x="72" y="26"/>
                    <a:pt x="59" y="12"/>
                    <a:pt x="42" y="12"/>
                  </a:cubicBezTo>
                  <a:cubicBezTo>
                    <a:pt x="26" y="12"/>
                    <a:pt x="12" y="26"/>
                    <a:pt x="12" y="42"/>
                  </a:cubicBezTo>
                  <a:lnTo>
                    <a:pt x="12"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sp>
          <p:nvSpPr>
            <p:cNvPr id="126" name="Freeform 36">
              <a:extLst>
                <a:ext uri="{FF2B5EF4-FFF2-40B4-BE49-F238E27FC236}">
                  <a16:creationId xmlns:a16="http://schemas.microsoft.com/office/drawing/2014/main" id="{3F1797EE-F890-4CCC-827E-AA4D91366152}"/>
                </a:ext>
              </a:extLst>
            </p:cNvPr>
            <p:cNvSpPr>
              <a:spLocks/>
            </p:cNvSpPr>
            <p:nvPr/>
          </p:nvSpPr>
          <p:spPr bwMode="auto">
            <a:xfrm>
              <a:off x="3443" y="563"/>
              <a:ext cx="217" cy="161"/>
            </a:xfrm>
            <a:custGeom>
              <a:avLst/>
              <a:gdLst>
                <a:gd name="T0" fmla="*/ 102 w 147"/>
                <a:gd name="T1" fmla="*/ 109 h 109"/>
                <a:gd name="T2" fmla="*/ 6 w 147"/>
                <a:gd name="T3" fmla="*/ 109 h 109"/>
                <a:gd name="T4" fmla="*/ 0 w 147"/>
                <a:gd name="T5" fmla="*/ 103 h 109"/>
                <a:gd name="T6" fmla="*/ 0 w 147"/>
                <a:gd name="T7" fmla="*/ 79 h 109"/>
                <a:gd name="T8" fmla="*/ 6 w 147"/>
                <a:gd name="T9" fmla="*/ 73 h 109"/>
                <a:gd name="T10" fmla="*/ 72 w 147"/>
                <a:gd name="T11" fmla="*/ 73 h 109"/>
                <a:gd name="T12" fmla="*/ 96 w 147"/>
                <a:gd name="T13" fmla="*/ 5 h 109"/>
                <a:gd name="T14" fmla="*/ 104 w 147"/>
                <a:gd name="T15" fmla="*/ 1 h 109"/>
                <a:gd name="T16" fmla="*/ 107 w 147"/>
                <a:gd name="T17" fmla="*/ 9 h 109"/>
                <a:gd name="T18" fmla="*/ 81 w 147"/>
                <a:gd name="T19" fmla="*/ 81 h 109"/>
                <a:gd name="T20" fmla="*/ 76 w 147"/>
                <a:gd name="T21" fmla="*/ 85 h 109"/>
                <a:gd name="T22" fmla="*/ 12 w 147"/>
                <a:gd name="T23" fmla="*/ 85 h 109"/>
                <a:gd name="T24" fmla="*/ 12 w 147"/>
                <a:gd name="T25" fmla="*/ 97 h 109"/>
                <a:gd name="T26" fmla="*/ 98 w 147"/>
                <a:gd name="T27" fmla="*/ 97 h 109"/>
                <a:gd name="T28" fmla="*/ 134 w 147"/>
                <a:gd name="T29" fmla="*/ 6 h 109"/>
                <a:gd name="T30" fmla="*/ 142 w 147"/>
                <a:gd name="T31" fmla="*/ 2 h 109"/>
                <a:gd name="T32" fmla="*/ 145 w 147"/>
                <a:gd name="T33" fmla="*/ 10 h 109"/>
                <a:gd name="T34" fmla="*/ 108 w 147"/>
                <a:gd name="T35" fmla="*/ 105 h 109"/>
                <a:gd name="T36" fmla="*/ 102 w 147"/>
                <a:gd name="T3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09">
                  <a:moveTo>
                    <a:pt x="102" y="109"/>
                  </a:moveTo>
                  <a:cubicBezTo>
                    <a:pt x="6" y="109"/>
                    <a:pt x="6" y="109"/>
                    <a:pt x="6" y="109"/>
                  </a:cubicBezTo>
                  <a:cubicBezTo>
                    <a:pt x="3" y="109"/>
                    <a:pt x="0" y="107"/>
                    <a:pt x="0" y="103"/>
                  </a:cubicBezTo>
                  <a:cubicBezTo>
                    <a:pt x="0" y="79"/>
                    <a:pt x="0" y="79"/>
                    <a:pt x="0" y="79"/>
                  </a:cubicBezTo>
                  <a:cubicBezTo>
                    <a:pt x="0" y="76"/>
                    <a:pt x="3" y="73"/>
                    <a:pt x="6" y="73"/>
                  </a:cubicBezTo>
                  <a:cubicBezTo>
                    <a:pt x="72" y="73"/>
                    <a:pt x="72" y="73"/>
                    <a:pt x="72" y="73"/>
                  </a:cubicBezTo>
                  <a:cubicBezTo>
                    <a:pt x="96" y="5"/>
                    <a:pt x="96" y="5"/>
                    <a:pt x="96" y="5"/>
                  </a:cubicBezTo>
                  <a:cubicBezTo>
                    <a:pt x="97" y="2"/>
                    <a:pt x="101" y="0"/>
                    <a:pt x="104" y="1"/>
                  </a:cubicBezTo>
                  <a:cubicBezTo>
                    <a:pt x="107" y="2"/>
                    <a:pt x="108" y="6"/>
                    <a:pt x="107" y="9"/>
                  </a:cubicBezTo>
                  <a:cubicBezTo>
                    <a:pt x="81" y="81"/>
                    <a:pt x="81" y="81"/>
                    <a:pt x="81" y="81"/>
                  </a:cubicBezTo>
                  <a:cubicBezTo>
                    <a:pt x="81" y="84"/>
                    <a:pt x="78" y="85"/>
                    <a:pt x="76" y="85"/>
                  </a:cubicBezTo>
                  <a:cubicBezTo>
                    <a:pt x="12" y="85"/>
                    <a:pt x="12" y="85"/>
                    <a:pt x="12" y="85"/>
                  </a:cubicBezTo>
                  <a:cubicBezTo>
                    <a:pt x="12" y="97"/>
                    <a:pt x="12" y="97"/>
                    <a:pt x="12" y="97"/>
                  </a:cubicBezTo>
                  <a:cubicBezTo>
                    <a:pt x="98" y="97"/>
                    <a:pt x="98" y="97"/>
                    <a:pt x="98" y="97"/>
                  </a:cubicBezTo>
                  <a:cubicBezTo>
                    <a:pt x="134" y="6"/>
                    <a:pt x="134" y="6"/>
                    <a:pt x="134" y="6"/>
                  </a:cubicBezTo>
                  <a:cubicBezTo>
                    <a:pt x="136" y="3"/>
                    <a:pt x="139" y="1"/>
                    <a:pt x="142" y="2"/>
                  </a:cubicBezTo>
                  <a:cubicBezTo>
                    <a:pt x="145" y="4"/>
                    <a:pt x="147" y="7"/>
                    <a:pt x="145" y="10"/>
                  </a:cubicBezTo>
                  <a:cubicBezTo>
                    <a:pt x="108" y="105"/>
                    <a:pt x="108" y="105"/>
                    <a:pt x="108" y="105"/>
                  </a:cubicBezTo>
                  <a:cubicBezTo>
                    <a:pt x="107" y="108"/>
                    <a:pt x="105" y="109"/>
                    <a:pt x="102"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cs typeface="Arial" charset="0"/>
              </a:endParaRPr>
            </a:p>
          </p:txBody>
        </p:sp>
      </p:grpSp>
      <p:grpSp>
        <p:nvGrpSpPr>
          <p:cNvPr id="128" name="Group 158">
            <a:extLst>
              <a:ext uri="{FF2B5EF4-FFF2-40B4-BE49-F238E27FC236}">
                <a16:creationId xmlns:a16="http://schemas.microsoft.com/office/drawing/2014/main" id="{EAB46D6B-7A4D-4A0E-8601-AD54309A6744}"/>
              </a:ext>
            </a:extLst>
          </p:cNvPr>
          <p:cNvGrpSpPr>
            <a:grpSpLocks noChangeAspect="1"/>
          </p:cNvGrpSpPr>
          <p:nvPr/>
        </p:nvGrpSpPr>
        <p:grpSpPr bwMode="auto">
          <a:xfrm>
            <a:off x="1096959" y="1832820"/>
            <a:ext cx="448183" cy="411480"/>
            <a:chOff x="6548" y="3015"/>
            <a:chExt cx="408" cy="391"/>
          </a:xfrm>
          <a:solidFill>
            <a:srgbClr val="460073"/>
          </a:solidFill>
        </p:grpSpPr>
        <p:sp>
          <p:nvSpPr>
            <p:cNvPr id="129" name="Freeform 159">
              <a:extLst>
                <a:ext uri="{FF2B5EF4-FFF2-40B4-BE49-F238E27FC236}">
                  <a16:creationId xmlns:a16="http://schemas.microsoft.com/office/drawing/2014/main" id="{EDAC77DB-F669-4AE2-B3FF-C159083AFCD9}"/>
                </a:ext>
              </a:extLst>
            </p:cNvPr>
            <p:cNvSpPr>
              <a:spLocks noEditPoints="1"/>
            </p:cNvSpPr>
            <p:nvPr/>
          </p:nvSpPr>
          <p:spPr bwMode="auto">
            <a:xfrm>
              <a:off x="6584" y="3015"/>
              <a:ext cx="337" cy="355"/>
            </a:xfrm>
            <a:custGeom>
              <a:avLst/>
              <a:gdLst>
                <a:gd name="T0" fmla="*/ 115 w 228"/>
                <a:gd name="T1" fmla="*/ 240 h 240"/>
                <a:gd name="T2" fmla="*/ 109 w 228"/>
                <a:gd name="T3" fmla="*/ 234 h 240"/>
                <a:gd name="T4" fmla="*/ 78 w 228"/>
                <a:gd name="T5" fmla="*/ 204 h 240"/>
                <a:gd name="T6" fmla="*/ 6 w 228"/>
                <a:gd name="T7" fmla="*/ 204 h 240"/>
                <a:gd name="T8" fmla="*/ 0 w 228"/>
                <a:gd name="T9" fmla="*/ 198 h 240"/>
                <a:gd name="T10" fmla="*/ 0 w 228"/>
                <a:gd name="T11" fmla="*/ 6 h 240"/>
                <a:gd name="T12" fmla="*/ 6 w 228"/>
                <a:gd name="T13" fmla="*/ 0 h 240"/>
                <a:gd name="T14" fmla="*/ 78 w 228"/>
                <a:gd name="T15" fmla="*/ 0 h 240"/>
                <a:gd name="T16" fmla="*/ 114 w 228"/>
                <a:gd name="T17" fmla="*/ 17 h 240"/>
                <a:gd name="T18" fmla="*/ 150 w 228"/>
                <a:gd name="T19" fmla="*/ 0 h 240"/>
                <a:gd name="T20" fmla="*/ 222 w 228"/>
                <a:gd name="T21" fmla="*/ 0 h 240"/>
                <a:gd name="T22" fmla="*/ 228 w 228"/>
                <a:gd name="T23" fmla="*/ 6 h 240"/>
                <a:gd name="T24" fmla="*/ 228 w 228"/>
                <a:gd name="T25" fmla="*/ 198 h 240"/>
                <a:gd name="T26" fmla="*/ 222 w 228"/>
                <a:gd name="T27" fmla="*/ 204 h 240"/>
                <a:gd name="T28" fmla="*/ 150 w 228"/>
                <a:gd name="T29" fmla="*/ 204 h 240"/>
                <a:gd name="T30" fmla="*/ 121 w 228"/>
                <a:gd name="T31" fmla="*/ 234 h 240"/>
                <a:gd name="T32" fmla="*/ 115 w 228"/>
                <a:gd name="T33" fmla="*/ 240 h 240"/>
                <a:gd name="T34" fmla="*/ 12 w 228"/>
                <a:gd name="T35" fmla="*/ 192 h 240"/>
                <a:gd name="T36" fmla="*/ 78 w 228"/>
                <a:gd name="T37" fmla="*/ 192 h 240"/>
                <a:gd name="T38" fmla="*/ 115 w 228"/>
                <a:gd name="T39" fmla="*/ 209 h 240"/>
                <a:gd name="T40" fmla="*/ 150 w 228"/>
                <a:gd name="T41" fmla="*/ 192 h 240"/>
                <a:gd name="T42" fmla="*/ 216 w 228"/>
                <a:gd name="T43" fmla="*/ 192 h 240"/>
                <a:gd name="T44" fmla="*/ 216 w 228"/>
                <a:gd name="T45" fmla="*/ 12 h 240"/>
                <a:gd name="T46" fmla="*/ 150 w 228"/>
                <a:gd name="T47" fmla="*/ 12 h 240"/>
                <a:gd name="T48" fmla="*/ 120 w 228"/>
                <a:gd name="T49" fmla="*/ 42 h 240"/>
                <a:gd name="T50" fmla="*/ 114 w 228"/>
                <a:gd name="T51" fmla="*/ 48 h 240"/>
                <a:gd name="T52" fmla="*/ 108 w 228"/>
                <a:gd name="T53" fmla="*/ 42 h 240"/>
                <a:gd name="T54" fmla="*/ 78 w 228"/>
                <a:gd name="T55" fmla="*/ 12 h 240"/>
                <a:gd name="T56" fmla="*/ 12 w 228"/>
                <a:gd name="T57" fmla="*/ 12 h 240"/>
                <a:gd name="T58" fmla="*/ 12 w 228"/>
                <a:gd name="T59" fmla="*/ 19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8" h="240">
                  <a:moveTo>
                    <a:pt x="115" y="240"/>
                  </a:moveTo>
                  <a:cubicBezTo>
                    <a:pt x="111" y="240"/>
                    <a:pt x="109" y="237"/>
                    <a:pt x="109" y="234"/>
                  </a:cubicBezTo>
                  <a:cubicBezTo>
                    <a:pt x="109" y="213"/>
                    <a:pt x="99" y="204"/>
                    <a:pt x="78" y="204"/>
                  </a:cubicBezTo>
                  <a:cubicBezTo>
                    <a:pt x="6" y="204"/>
                    <a:pt x="6" y="204"/>
                    <a:pt x="6" y="204"/>
                  </a:cubicBezTo>
                  <a:cubicBezTo>
                    <a:pt x="3" y="204"/>
                    <a:pt x="0" y="201"/>
                    <a:pt x="0" y="198"/>
                  </a:cubicBezTo>
                  <a:cubicBezTo>
                    <a:pt x="0" y="6"/>
                    <a:pt x="0" y="6"/>
                    <a:pt x="0" y="6"/>
                  </a:cubicBezTo>
                  <a:cubicBezTo>
                    <a:pt x="0" y="3"/>
                    <a:pt x="3" y="0"/>
                    <a:pt x="6" y="0"/>
                  </a:cubicBezTo>
                  <a:cubicBezTo>
                    <a:pt x="78" y="0"/>
                    <a:pt x="78" y="0"/>
                    <a:pt x="78" y="0"/>
                  </a:cubicBezTo>
                  <a:cubicBezTo>
                    <a:pt x="96" y="0"/>
                    <a:pt x="108" y="6"/>
                    <a:pt x="114" y="17"/>
                  </a:cubicBezTo>
                  <a:cubicBezTo>
                    <a:pt x="121" y="6"/>
                    <a:pt x="133" y="0"/>
                    <a:pt x="150" y="0"/>
                  </a:cubicBezTo>
                  <a:cubicBezTo>
                    <a:pt x="222" y="0"/>
                    <a:pt x="222" y="0"/>
                    <a:pt x="222" y="0"/>
                  </a:cubicBezTo>
                  <a:cubicBezTo>
                    <a:pt x="226" y="0"/>
                    <a:pt x="228" y="3"/>
                    <a:pt x="228" y="6"/>
                  </a:cubicBezTo>
                  <a:cubicBezTo>
                    <a:pt x="228" y="198"/>
                    <a:pt x="228" y="198"/>
                    <a:pt x="228" y="198"/>
                  </a:cubicBezTo>
                  <a:cubicBezTo>
                    <a:pt x="228" y="201"/>
                    <a:pt x="226" y="204"/>
                    <a:pt x="222" y="204"/>
                  </a:cubicBezTo>
                  <a:cubicBezTo>
                    <a:pt x="150" y="204"/>
                    <a:pt x="150" y="204"/>
                    <a:pt x="150" y="204"/>
                  </a:cubicBezTo>
                  <a:cubicBezTo>
                    <a:pt x="130" y="204"/>
                    <a:pt x="121" y="213"/>
                    <a:pt x="121" y="234"/>
                  </a:cubicBezTo>
                  <a:cubicBezTo>
                    <a:pt x="121" y="237"/>
                    <a:pt x="118" y="240"/>
                    <a:pt x="115" y="240"/>
                  </a:cubicBezTo>
                  <a:close/>
                  <a:moveTo>
                    <a:pt x="12" y="192"/>
                  </a:moveTo>
                  <a:cubicBezTo>
                    <a:pt x="78" y="192"/>
                    <a:pt x="78" y="192"/>
                    <a:pt x="78" y="192"/>
                  </a:cubicBezTo>
                  <a:cubicBezTo>
                    <a:pt x="95" y="192"/>
                    <a:pt x="108" y="198"/>
                    <a:pt x="115" y="209"/>
                  </a:cubicBezTo>
                  <a:cubicBezTo>
                    <a:pt x="121" y="198"/>
                    <a:pt x="133" y="192"/>
                    <a:pt x="150" y="192"/>
                  </a:cubicBezTo>
                  <a:cubicBezTo>
                    <a:pt x="216" y="192"/>
                    <a:pt x="216" y="192"/>
                    <a:pt x="216" y="192"/>
                  </a:cubicBezTo>
                  <a:cubicBezTo>
                    <a:pt x="216" y="12"/>
                    <a:pt x="216" y="12"/>
                    <a:pt x="216" y="12"/>
                  </a:cubicBezTo>
                  <a:cubicBezTo>
                    <a:pt x="150" y="12"/>
                    <a:pt x="150" y="12"/>
                    <a:pt x="150" y="12"/>
                  </a:cubicBezTo>
                  <a:cubicBezTo>
                    <a:pt x="130" y="12"/>
                    <a:pt x="120" y="21"/>
                    <a:pt x="120" y="42"/>
                  </a:cubicBezTo>
                  <a:cubicBezTo>
                    <a:pt x="120" y="45"/>
                    <a:pt x="118" y="48"/>
                    <a:pt x="114" y="48"/>
                  </a:cubicBezTo>
                  <a:cubicBezTo>
                    <a:pt x="111" y="48"/>
                    <a:pt x="108" y="45"/>
                    <a:pt x="108" y="42"/>
                  </a:cubicBezTo>
                  <a:cubicBezTo>
                    <a:pt x="108" y="21"/>
                    <a:pt x="99" y="12"/>
                    <a:pt x="78" y="12"/>
                  </a:cubicBezTo>
                  <a:cubicBezTo>
                    <a:pt x="12" y="12"/>
                    <a:pt x="12" y="12"/>
                    <a:pt x="12" y="12"/>
                  </a:cubicBezTo>
                  <a:lnTo>
                    <a:pt x="12"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mn-lt"/>
              </a:endParaRPr>
            </a:p>
          </p:txBody>
        </p:sp>
        <p:sp>
          <p:nvSpPr>
            <p:cNvPr id="130" name="Freeform 160">
              <a:extLst>
                <a:ext uri="{FF2B5EF4-FFF2-40B4-BE49-F238E27FC236}">
                  <a16:creationId xmlns:a16="http://schemas.microsoft.com/office/drawing/2014/main" id="{E6BC4BB8-8C0A-4AA4-9E16-90C7B4A59B3B}"/>
                </a:ext>
              </a:extLst>
            </p:cNvPr>
            <p:cNvSpPr>
              <a:spLocks/>
            </p:cNvSpPr>
            <p:nvPr/>
          </p:nvSpPr>
          <p:spPr bwMode="auto">
            <a:xfrm>
              <a:off x="6548" y="3051"/>
              <a:ext cx="408" cy="355"/>
            </a:xfrm>
            <a:custGeom>
              <a:avLst/>
              <a:gdLst>
                <a:gd name="T0" fmla="*/ 156 w 276"/>
                <a:gd name="T1" fmla="*/ 240 h 240"/>
                <a:gd name="T2" fmla="*/ 120 w 276"/>
                <a:gd name="T3" fmla="*/ 240 h 240"/>
                <a:gd name="T4" fmla="*/ 114 w 276"/>
                <a:gd name="T5" fmla="*/ 234 h 240"/>
                <a:gd name="T6" fmla="*/ 78 w 276"/>
                <a:gd name="T7" fmla="*/ 204 h 240"/>
                <a:gd name="T8" fmla="*/ 6 w 276"/>
                <a:gd name="T9" fmla="*/ 204 h 240"/>
                <a:gd name="T10" fmla="*/ 0 w 276"/>
                <a:gd name="T11" fmla="*/ 198 h 240"/>
                <a:gd name="T12" fmla="*/ 0 w 276"/>
                <a:gd name="T13" fmla="*/ 6 h 240"/>
                <a:gd name="T14" fmla="*/ 6 w 276"/>
                <a:gd name="T15" fmla="*/ 0 h 240"/>
                <a:gd name="T16" fmla="*/ 30 w 276"/>
                <a:gd name="T17" fmla="*/ 0 h 240"/>
                <a:gd name="T18" fmla="*/ 36 w 276"/>
                <a:gd name="T19" fmla="*/ 6 h 240"/>
                <a:gd name="T20" fmla="*/ 30 w 276"/>
                <a:gd name="T21" fmla="*/ 12 h 240"/>
                <a:gd name="T22" fmla="*/ 12 w 276"/>
                <a:gd name="T23" fmla="*/ 12 h 240"/>
                <a:gd name="T24" fmla="*/ 12 w 276"/>
                <a:gd name="T25" fmla="*/ 192 h 240"/>
                <a:gd name="T26" fmla="*/ 78 w 276"/>
                <a:gd name="T27" fmla="*/ 192 h 240"/>
                <a:gd name="T28" fmla="*/ 126 w 276"/>
                <a:gd name="T29" fmla="*/ 228 h 240"/>
                <a:gd name="T30" fmla="*/ 151 w 276"/>
                <a:gd name="T31" fmla="*/ 228 h 240"/>
                <a:gd name="T32" fmla="*/ 198 w 276"/>
                <a:gd name="T33" fmla="*/ 192 h 240"/>
                <a:gd name="T34" fmla="*/ 264 w 276"/>
                <a:gd name="T35" fmla="*/ 192 h 240"/>
                <a:gd name="T36" fmla="*/ 264 w 276"/>
                <a:gd name="T37" fmla="*/ 12 h 240"/>
                <a:gd name="T38" fmla="*/ 246 w 276"/>
                <a:gd name="T39" fmla="*/ 12 h 240"/>
                <a:gd name="T40" fmla="*/ 240 w 276"/>
                <a:gd name="T41" fmla="*/ 6 h 240"/>
                <a:gd name="T42" fmla="*/ 246 w 276"/>
                <a:gd name="T43" fmla="*/ 0 h 240"/>
                <a:gd name="T44" fmla="*/ 270 w 276"/>
                <a:gd name="T45" fmla="*/ 0 h 240"/>
                <a:gd name="T46" fmla="*/ 276 w 276"/>
                <a:gd name="T47" fmla="*/ 6 h 240"/>
                <a:gd name="T48" fmla="*/ 276 w 276"/>
                <a:gd name="T49" fmla="*/ 198 h 240"/>
                <a:gd name="T50" fmla="*/ 270 w 276"/>
                <a:gd name="T51" fmla="*/ 204 h 240"/>
                <a:gd name="T52" fmla="*/ 198 w 276"/>
                <a:gd name="T53" fmla="*/ 204 h 240"/>
                <a:gd name="T54" fmla="*/ 162 w 276"/>
                <a:gd name="T55" fmla="*/ 234 h 240"/>
                <a:gd name="T56" fmla="*/ 156 w 276"/>
                <a:gd name="T57"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6" h="240">
                  <a:moveTo>
                    <a:pt x="156" y="240"/>
                  </a:moveTo>
                  <a:cubicBezTo>
                    <a:pt x="120" y="240"/>
                    <a:pt x="120" y="240"/>
                    <a:pt x="120" y="240"/>
                  </a:cubicBezTo>
                  <a:cubicBezTo>
                    <a:pt x="117" y="240"/>
                    <a:pt x="114" y="237"/>
                    <a:pt x="114" y="234"/>
                  </a:cubicBezTo>
                  <a:cubicBezTo>
                    <a:pt x="114" y="207"/>
                    <a:pt x="89" y="204"/>
                    <a:pt x="78" y="204"/>
                  </a:cubicBezTo>
                  <a:cubicBezTo>
                    <a:pt x="6" y="204"/>
                    <a:pt x="6" y="204"/>
                    <a:pt x="6" y="204"/>
                  </a:cubicBezTo>
                  <a:cubicBezTo>
                    <a:pt x="3" y="204"/>
                    <a:pt x="0" y="201"/>
                    <a:pt x="0" y="198"/>
                  </a:cubicBezTo>
                  <a:cubicBezTo>
                    <a:pt x="0" y="6"/>
                    <a:pt x="0" y="6"/>
                    <a:pt x="0" y="6"/>
                  </a:cubicBezTo>
                  <a:cubicBezTo>
                    <a:pt x="0" y="3"/>
                    <a:pt x="3" y="0"/>
                    <a:pt x="6" y="0"/>
                  </a:cubicBezTo>
                  <a:cubicBezTo>
                    <a:pt x="30" y="0"/>
                    <a:pt x="30" y="0"/>
                    <a:pt x="30" y="0"/>
                  </a:cubicBezTo>
                  <a:cubicBezTo>
                    <a:pt x="34" y="0"/>
                    <a:pt x="36" y="3"/>
                    <a:pt x="36" y="6"/>
                  </a:cubicBezTo>
                  <a:cubicBezTo>
                    <a:pt x="36" y="9"/>
                    <a:pt x="34" y="12"/>
                    <a:pt x="30" y="12"/>
                  </a:cubicBezTo>
                  <a:cubicBezTo>
                    <a:pt x="12" y="12"/>
                    <a:pt x="12" y="12"/>
                    <a:pt x="12" y="12"/>
                  </a:cubicBezTo>
                  <a:cubicBezTo>
                    <a:pt x="12" y="192"/>
                    <a:pt x="12" y="192"/>
                    <a:pt x="12" y="192"/>
                  </a:cubicBezTo>
                  <a:cubicBezTo>
                    <a:pt x="78" y="192"/>
                    <a:pt x="78" y="192"/>
                    <a:pt x="78" y="192"/>
                  </a:cubicBezTo>
                  <a:cubicBezTo>
                    <a:pt x="105" y="192"/>
                    <a:pt x="123" y="206"/>
                    <a:pt x="126" y="228"/>
                  </a:cubicBezTo>
                  <a:cubicBezTo>
                    <a:pt x="151" y="228"/>
                    <a:pt x="151" y="228"/>
                    <a:pt x="151" y="228"/>
                  </a:cubicBezTo>
                  <a:cubicBezTo>
                    <a:pt x="154" y="206"/>
                    <a:pt x="172" y="192"/>
                    <a:pt x="198" y="192"/>
                  </a:cubicBezTo>
                  <a:cubicBezTo>
                    <a:pt x="264" y="192"/>
                    <a:pt x="264" y="192"/>
                    <a:pt x="264" y="192"/>
                  </a:cubicBezTo>
                  <a:cubicBezTo>
                    <a:pt x="264" y="12"/>
                    <a:pt x="264" y="12"/>
                    <a:pt x="264" y="12"/>
                  </a:cubicBezTo>
                  <a:cubicBezTo>
                    <a:pt x="246" y="12"/>
                    <a:pt x="246" y="12"/>
                    <a:pt x="246" y="12"/>
                  </a:cubicBezTo>
                  <a:cubicBezTo>
                    <a:pt x="243" y="12"/>
                    <a:pt x="240" y="9"/>
                    <a:pt x="240" y="6"/>
                  </a:cubicBezTo>
                  <a:cubicBezTo>
                    <a:pt x="240" y="3"/>
                    <a:pt x="243" y="0"/>
                    <a:pt x="246" y="0"/>
                  </a:cubicBezTo>
                  <a:cubicBezTo>
                    <a:pt x="270" y="0"/>
                    <a:pt x="270" y="0"/>
                    <a:pt x="270" y="0"/>
                  </a:cubicBezTo>
                  <a:cubicBezTo>
                    <a:pt x="274" y="0"/>
                    <a:pt x="276" y="3"/>
                    <a:pt x="276" y="6"/>
                  </a:cubicBezTo>
                  <a:cubicBezTo>
                    <a:pt x="276" y="198"/>
                    <a:pt x="276" y="198"/>
                    <a:pt x="276" y="198"/>
                  </a:cubicBezTo>
                  <a:cubicBezTo>
                    <a:pt x="276" y="201"/>
                    <a:pt x="274" y="204"/>
                    <a:pt x="270" y="204"/>
                  </a:cubicBezTo>
                  <a:cubicBezTo>
                    <a:pt x="198" y="204"/>
                    <a:pt x="198" y="204"/>
                    <a:pt x="198" y="204"/>
                  </a:cubicBezTo>
                  <a:cubicBezTo>
                    <a:pt x="188" y="204"/>
                    <a:pt x="162" y="207"/>
                    <a:pt x="162" y="234"/>
                  </a:cubicBezTo>
                  <a:cubicBezTo>
                    <a:pt x="162" y="237"/>
                    <a:pt x="160" y="240"/>
                    <a:pt x="156"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mn-lt"/>
              </a:endParaRPr>
            </a:p>
          </p:txBody>
        </p:sp>
        <p:sp>
          <p:nvSpPr>
            <p:cNvPr id="131" name="Freeform 161">
              <a:extLst>
                <a:ext uri="{FF2B5EF4-FFF2-40B4-BE49-F238E27FC236}">
                  <a16:creationId xmlns:a16="http://schemas.microsoft.com/office/drawing/2014/main" id="{4330F0F7-75A1-48D8-9399-1EFA7F3244FF}"/>
                </a:ext>
              </a:extLst>
            </p:cNvPr>
            <p:cNvSpPr>
              <a:spLocks/>
            </p:cNvSpPr>
            <p:nvPr/>
          </p:nvSpPr>
          <p:spPr bwMode="auto">
            <a:xfrm>
              <a:off x="6743" y="3068"/>
              <a:ext cx="18" cy="293"/>
            </a:xfrm>
            <a:custGeom>
              <a:avLst/>
              <a:gdLst>
                <a:gd name="T0" fmla="*/ 6 w 12"/>
                <a:gd name="T1" fmla="*/ 198 h 198"/>
                <a:gd name="T2" fmla="*/ 0 w 12"/>
                <a:gd name="T3" fmla="*/ 192 h 198"/>
                <a:gd name="T4" fmla="*/ 0 w 12"/>
                <a:gd name="T5" fmla="*/ 6 h 198"/>
                <a:gd name="T6" fmla="*/ 6 w 12"/>
                <a:gd name="T7" fmla="*/ 0 h 198"/>
                <a:gd name="T8" fmla="*/ 12 w 12"/>
                <a:gd name="T9" fmla="*/ 6 h 198"/>
                <a:gd name="T10" fmla="*/ 12 w 12"/>
                <a:gd name="T11" fmla="*/ 192 h 198"/>
                <a:gd name="T12" fmla="*/ 6 w 12"/>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12" h="198">
                  <a:moveTo>
                    <a:pt x="6" y="198"/>
                  </a:moveTo>
                  <a:cubicBezTo>
                    <a:pt x="3" y="198"/>
                    <a:pt x="0" y="195"/>
                    <a:pt x="0" y="192"/>
                  </a:cubicBezTo>
                  <a:cubicBezTo>
                    <a:pt x="0" y="6"/>
                    <a:pt x="0" y="6"/>
                    <a:pt x="0" y="6"/>
                  </a:cubicBezTo>
                  <a:cubicBezTo>
                    <a:pt x="0" y="3"/>
                    <a:pt x="3" y="0"/>
                    <a:pt x="6" y="0"/>
                  </a:cubicBezTo>
                  <a:cubicBezTo>
                    <a:pt x="10" y="0"/>
                    <a:pt x="12" y="3"/>
                    <a:pt x="12" y="6"/>
                  </a:cubicBezTo>
                  <a:cubicBezTo>
                    <a:pt x="12" y="192"/>
                    <a:pt x="12" y="192"/>
                    <a:pt x="12" y="192"/>
                  </a:cubicBezTo>
                  <a:cubicBezTo>
                    <a:pt x="12" y="195"/>
                    <a:pt x="10" y="198"/>
                    <a:pt x="6"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mn-lt"/>
              </a:endParaRPr>
            </a:p>
          </p:txBody>
        </p:sp>
      </p:grpSp>
      <p:grpSp>
        <p:nvGrpSpPr>
          <p:cNvPr id="132" name="Group 4">
            <a:extLst>
              <a:ext uri="{FF2B5EF4-FFF2-40B4-BE49-F238E27FC236}">
                <a16:creationId xmlns:a16="http://schemas.microsoft.com/office/drawing/2014/main" id="{CBFBF945-A68A-464B-970B-4BF4368D28D3}"/>
              </a:ext>
            </a:extLst>
          </p:cNvPr>
          <p:cNvGrpSpPr>
            <a:grpSpLocks noChangeAspect="1"/>
          </p:cNvGrpSpPr>
          <p:nvPr/>
        </p:nvGrpSpPr>
        <p:grpSpPr bwMode="auto">
          <a:xfrm>
            <a:off x="1085747" y="5032340"/>
            <a:ext cx="470605" cy="450851"/>
            <a:chOff x="351" y="440"/>
            <a:chExt cx="426" cy="426"/>
          </a:xfrm>
          <a:solidFill>
            <a:srgbClr val="460073"/>
          </a:solidFill>
        </p:grpSpPr>
        <p:sp>
          <p:nvSpPr>
            <p:cNvPr id="133" name="Freeform 5">
              <a:extLst>
                <a:ext uri="{FF2B5EF4-FFF2-40B4-BE49-F238E27FC236}">
                  <a16:creationId xmlns:a16="http://schemas.microsoft.com/office/drawing/2014/main" id="{BFE17902-49DA-4A36-A957-42F7960712C3}"/>
                </a:ext>
              </a:extLst>
            </p:cNvPr>
            <p:cNvSpPr>
              <a:spLocks noEditPoints="1"/>
            </p:cNvSpPr>
            <p:nvPr/>
          </p:nvSpPr>
          <p:spPr bwMode="auto">
            <a:xfrm>
              <a:off x="422" y="511"/>
              <a:ext cx="284" cy="284"/>
            </a:xfrm>
            <a:custGeom>
              <a:avLst/>
              <a:gdLst>
                <a:gd name="T0" fmla="*/ 174 w 192"/>
                <a:gd name="T1" fmla="*/ 192 h 192"/>
                <a:gd name="T2" fmla="*/ 18 w 192"/>
                <a:gd name="T3" fmla="*/ 192 h 192"/>
                <a:gd name="T4" fmla="*/ 0 w 192"/>
                <a:gd name="T5" fmla="*/ 174 h 192"/>
                <a:gd name="T6" fmla="*/ 0 w 192"/>
                <a:gd name="T7" fmla="*/ 18 h 192"/>
                <a:gd name="T8" fmla="*/ 18 w 192"/>
                <a:gd name="T9" fmla="*/ 0 h 192"/>
                <a:gd name="T10" fmla="*/ 174 w 192"/>
                <a:gd name="T11" fmla="*/ 0 h 192"/>
                <a:gd name="T12" fmla="*/ 192 w 192"/>
                <a:gd name="T13" fmla="*/ 18 h 192"/>
                <a:gd name="T14" fmla="*/ 192 w 192"/>
                <a:gd name="T15" fmla="*/ 174 h 192"/>
                <a:gd name="T16" fmla="*/ 174 w 192"/>
                <a:gd name="T17" fmla="*/ 192 h 192"/>
                <a:gd name="T18" fmla="*/ 18 w 192"/>
                <a:gd name="T19" fmla="*/ 12 h 192"/>
                <a:gd name="T20" fmla="*/ 12 w 192"/>
                <a:gd name="T21" fmla="*/ 18 h 192"/>
                <a:gd name="T22" fmla="*/ 12 w 192"/>
                <a:gd name="T23" fmla="*/ 174 h 192"/>
                <a:gd name="T24" fmla="*/ 18 w 192"/>
                <a:gd name="T25" fmla="*/ 180 h 192"/>
                <a:gd name="T26" fmla="*/ 174 w 192"/>
                <a:gd name="T27" fmla="*/ 180 h 192"/>
                <a:gd name="T28" fmla="*/ 180 w 192"/>
                <a:gd name="T29" fmla="*/ 174 h 192"/>
                <a:gd name="T30" fmla="*/ 180 w 192"/>
                <a:gd name="T31" fmla="*/ 18 h 192"/>
                <a:gd name="T32" fmla="*/ 174 w 192"/>
                <a:gd name="T33" fmla="*/ 12 h 192"/>
                <a:gd name="T34" fmla="*/ 18 w 192"/>
                <a:gd name="T35" fmla="*/ 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192">
                  <a:moveTo>
                    <a:pt x="174" y="192"/>
                  </a:moveTo>
                  <a:cubicBezTo>
                    <a:pt x="18" y="192"/>
                    <a:pt x="18" y="192"/>
                    <a:pt x="18" y="192"/>
                  </a:cubicBezTo>
                  <a:cubicBezTo>
                    <a:pt x="8" y="192"/>
                    <a:pt x="0" y="184"/>
                    <a:pt x="0" y="174"/>
                  </a:cubicBezTo>
                  <a:cubicBezTo>
                    <a:pt x="0" y="18"/>
                    <a:pt x="0" y="18"/>
                    <a:pt x="0" y="18"/>
                  </a:cubicBezTo>
                  <a:cubicBezTo>
                    <a:pt x="0" y="9"/>
                    <a:pt x="8" y="0"/>
                    <a:pt x="18" y="0"/>
                  </a:cubicBezTo>
                  <a:cubicBezTo>
                    <a:pt x="174" y="0"/>
                    <a:pt x="174" y="0"/>
                    <a:pt x="174" y="0"/>
                  </a:cubicBezTo>
                  <a:cubicBezTo>
                    <a:pt x="184" y="0"/>
                    <a:pt x="192" y="9"/>
                    <a:pt x="192" y="18"/>
                  </a:cubicBezTo>
                  <a:cubicBezTo>
                    <a:pt x="192" y="174"/>
                    <a:pt x="192" y="174"/>
                    <a:pt x="192" y="174"/>
                  </a:cubicBezTo>
                  <a:cubicBezTo>
                    <a:pt x="192" y="184"/>
                    <a:pt x="184" y="192"/>
                    <a:pt x="174" y="192"/>
                  </a:cubicBezTo>
                  <a:close/>
                  <a:moveTo>
                    <a:pt x="18" y="12"/>
                  </a:moveTo>
                  <a:cubicBezTo>
                    <a:pt x="15" y="12"/>
                    <a:pt x="12" y="15"/>
                    <a:pt x="12" y="18"/>
                  </a:cubicBezTo>
                  <a:cubicBezTo>
                    <a:pt x="12" y="174"/>
                    <a:pt x="12" y="174"/>
                    <a:pt x="12" y="174"/>
                  </a:cubicBezTo>
                  <a:cubicBezTo>
                    <a:pt x="12" y="178"/>
                    <a:pt x="15" y="180"/>
                    <a:pt x="18" y="180"/>
                  </a:cubicBezTo>
                  <a:cubicBezTo>
                    <a:pt x="174" y="180"/>
                    <a:pt x="174" y="180"/>
                    <a:pt x="174" y="180"/>
                  </a:cubicBezTo>
                  <a:cubicBezTo>
                    <a:pt x="178" y="180"/>
                    <a:pt x="180" y="178"/>
                    <a:pt x="180" y="174"/>
                  </a:cubicBezTo>
                  <a:cubicBezTo>
                    <a:pt x="180" y="18"/>
                    <a:pt x="180" y="18"/>
                    <a:pt x="180" y="18"/>
                  </a:cubicBezTo>
                  <a:cubicBezTo>
                    <a:pt x="180" y="15"/>
                    <a:pt x="178" y="12"/>
                    <a:pt x="174" y="12"/>
                  </a:cubicBezTo>
                  <a:lnTo>
                    <a:pt x="1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34" name="Freeform 6">
              <a:extLst>
                <a:ext uri="{FF2B5EF4-FFF2-40B4-BE49-F238E27FC236}">
                  <a16:creationId xmlns:a16="http://schemas.microsoft.com/office/drawing/2014/main" id="{59D7519F-6C1A-4EB5-991E-FB29A6ED8A11}"/>
                </a:ext>
              </a:extLst>
            </p:cNvPr>
            <p:cNvSpPr>
              <a:spLocks/>
            </p:cNvSpPr>
            <p:nvPr/>
          </p:nvSpPr>
          <p:spPr bwMode="auto">
            <a:xfrm>
              <a:off x="546" y="440"/>
              <a:ext cx="18" cy="89"/>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8"/>
                    <a:pt x="0" y="54"/>
                  </a:cubicBezTo>
                  <a:cubicBezTo>
                    <a:pt x="0" y="6"/>
                    <a:pt x="0" y="6"/>
                    <a:pt x="0" y="6"/>
                  </a:cubicBezTo>
                  <a:cubicBezTo>
                    <a:pt x="0" y="3"/>
                    <a:pt x="3" y="0"/>
                    <a:pt x="6" y="0"/>
                  </a:cubicBezTo>
                  <a:cubicBezTo>
                    <a:pt x="10" y="0"/>
                    <a:pt x="12" y="3"/>
                    <a:pt x="12" y="6"/>
                  </a:cubicBezTo>
                  <a:cubicBezTo>
                    <a:pt x="12" y="54"/>
                    <a:pt x="12" y="54"/>
                    <a:pt x="12" y="54"/>
                  </a:cubicBezTo>
                  <a:cubicBezTo>
                    <a:pt x="12" y="58"/>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35" name="Freeform 7">
              <a:extLst>
                <a:ext uri="{FF2B5EF4-FFF2-40B4-BE49-F238E27FC236}">
                  <a16:creationId xmlns:a16="http://schemas.microsoft.com/office/drawing/2014/main" id="{7B183F5C-26A5-4886-B1F6-EA530B0BAE22}"/>
                </a:ext>
              </a:extLst>
            </p:cNvPr>
            <p:cNvSpPr>
              <a:spLocks/>
            </p:cNvSpPr>
            <p:nvPr/>
          </p:nvSpPr>
          <p:spPr bwMode="auto">
            <a:xfrm>
              <a:off x="475" y="440"/>
              <a:ext cx="18" cy="89"/>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8"/>
                    <a:pt x="0" y="54"/>
                  </a:cubicBezTo>
                  <a:cubicBezTo>
                    <a:pt x="0" y="6"/>
                    <a:pt x="0" y="6"/>
                    <a:pt x="0" y="6"/>
                  </a:cubicBezTo>
                  <a:cubicBezTo>
                    <a:pt x="0" y="3"/>
                    <a:pt x="3" y="0"/>
                    <a:pt x="6" y="0"/>
                  </a:cubicBezTo>
                  <a:cubicBezTo>
                    <a:pt x="10" y="0"/>
                    <a:pt x="12" y="3"/>
                    <a:pt x="12" y="6"/>
                  </a:cubicBezTo>
                  <a:cubicBezTo>
                    <a:pt x="12" y="54"/>
                    <a:pt x="12" y="54"/>
                    <a:pt x="12" y="54"/>
                  </a:cubicBezTo>
                  <a:cubicBezTo>
                    <a:pt x="12" y="58"/>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36" name="Freeform 8">
              <a:extLst>
                <a:ext uri="{FF2B5EF4-FFF2-40B4-BE49-F238E27FC236}">
                  <a16:creationId xmlns:a16="http://schemas.microsoft.com/office/drawing/2014/main" id="{E7A2F5EE-9627-4E7A-BE3C-DE73F7F5560B}"/>
                </a:ext>
              </a:extLst>
            </p:cNvPr>
            <p:cNvSpPr>
              <a:spLocks/>
            </p:cNvSpPr>
            <p:nvPr/>
          </p:nvSpPr>
          <p:spPr bwMode="auto">
            <a:xfrm>
              <a:off x="635" y="440"/>
              <a:ext cx="18" cy="89"/>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8"/>
                    <a:pt x="0" y="54"/>
                  </a:cubicBezTo>
                  <a:cubicBezTo>
                    <a:pt x="0" y="6"/>
                    <a:pt x="0" y="6"/>
                    <a:pt x="0" y="6"/>
                  </a:cubicBezTo>
                  <a:cubicBezTo>
                    <a:pt x="0" y="3"/>
                    <a:pt x="3" y="0"/>
                    <a:pt x="6" y="0"/>
                  </a:cubicBezTo>
                  <a:cubicBezTo>
                    <a:pt x="10" y="0"/>
                    <a:pt x="12" y="3"/>
                    <a:pt x="12" y="6"/>
                  </a:cubicBezTo>
                  <a:cubicBezTo>
                    <a:pt x="12" y="54"/>
                    <a:pt x="12" y="54"/>
                    <a:pt x="12" y="54"/>
                  </a:cubicBezTo>
                  <a:cubicBezTo>
                    <a:pt x="12" y="58"/>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37" name="Freeform 9">
              <a:extLst>
                <a:ext uri="{FF2B5EF4-FFF2-40B4-BE49-F238E27FC236}">
                  <a16:creationId xmlns:a16="http://schemas.microsoft.com/office/drawing/2014/main" id="{DE8EFAB1-3A28-49B0-9C14-BEE5AC4B6B9A}"/>
                </a:ext>
              </a:extLst>
            </p:cNvPr>
            <p:cNvSpPr>
              <a:spLocks/>
            </p:cNvSpPr>
            <p:nvPr/>
          </p:nvSpPr>
          <p:spPr bwMode="auto">
            <a:xfrm>
              <a:off x="351" y="653"/>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38" name="Freeform 10">
              <a:extLst>
                <a:ext uri="{FF2B5EF4-FFF2-40B4-BE49-F238E27FC236}">
                  <a16:creationId xmlns:a16="http://schemas.microsoft.com/office/drawing/2014/main" id="{70344E4A-2FAA-45B4-9B1B-E3A07284CEF0}"/>
                </a:ext>
              </a:extLst>
            </p:cNvPr>
            <p:cNvSpPr>
              <a:spLocks/>
            </p:cNvSpPr>
            <p:nvPr/>
          </p:nvSpPr>
          <p:spPr bwMode="auto">
            <a:xfrm>
              <a:off x="351" y="724"/>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39" name="Freeform 11">
              <a:extLst>
                <a:ext uri="{FF2B5EF4-FFF2-40B4-BE49-F238E27FC236}">
                  <a16:creationId xmlns:a16="http://schemas.microsoft.com/office/drawing/2014/main" id="{ADD0CC07-5FB5-4D7B-AACB-4CCE1A1D7340}"/>
                </a:ext>
              </a:extLst>
            </p:cNvPr>
            <p:cNvSpPr>
              <a:spLocks/>
            </p:cNvSpPr>
            <p:nvPr/>
          </p:nvSpPr>
          <p:spPr bwMode="auto">
            <a:xfrm>
              <a:off x="351" y="564"/>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0" name="Freeform 12">
              <a:extLst>
                <a:ext uri="{FF2B5EF4-FFF2-40B4-BE49-F238E27FC236}">
                  <a16:creationId xmlns:a16="http://schemas.microsoft.com/office/drawing/2014/main" id="{5CF977A0-C4A7-4829-8C7D-3EE929C8803D}"/>
                </a:ext>
              </a:extLst>
            </p:cNvPr>
            <p:cNvSpPr>
              <a:spLocks/>
            </p:cNvSpPr>
            <p:nvPr/>
          </p:nvSpPr>
          <p:spPr bwMode="auto">
            <a:xfrm>
              <a:off x="564" y="777"/>
              <a:ext cx="18" cy="89"/>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8"/>
                    <a:pt x="0" y="54"/>
                  </a:cubicBezTo>
                  <a:cubicBezTo>
                    <a:pt x="0" y="6"/>
                    <a:pt x="0" y="6"/>
                    <a:pt x="0" y="6"/>
                  </a:cubicBezTo>
                  <a:cubicBezTo>
                    <a:pt x="0" y="3"/>
                    <a:pt x="3" y="0"/>
                    <a:pt x="6" y="0"/>
                  </a:cubicBezTo>
                  <a:cubicBezTo>
                    <a:pt x="10" y="0"/>
                    <a:pt x="12" y="3"/>
                    <a:pt x="12" y="6"/>
                  </a:cubicBezTo>
                  <a:cubicBezTo>
                    <a:pt x="12" y="54"/>
                    <a:pt x="12" y="54"/>
                    <a:pt x="12" y="54"/>
                  </a:cubicBezTo>
                  <a:cubicBezTo>
                    <a:pt x="12" y="58"/>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1" name="Freeform 13">
              <a:extLst>
                <a:ext uri="{FF2B5EF4-FFF2-40B4-BE49-F238E27FC236}">
                  <a16:creationId xmlns:a16="http://schemas.microsoft.com/office/drawing/2014/main" id="{0B817220-AC32-4107-BE5B-9B2691C74C26}"/>
                </a:ext>
              </a:extLst>
            </p:cNvPr>
            <p:cNvSpPr>
              <a:spLocks/>
            </p:cNvSpPr>
            <p:nvPr/>
          </p:nvSpPr>
          <p:spPr bwMode="auto">
            <a:xfrm>
              <a:off x="635" y="777"/>
              <a:ext cx="18" cy="89"/>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8"/>
                    <a:pt x="0" y="54"/>
                  </a:cubicBezTo>
                  <a:cubicBezTo>
                    <a:pt x="0" y="6"/>
                    <a:pt x="0" y="6"/>
                    <a:pt x="0" y="6"/>
                  </a:cubicBezTo>
                  <a:cubicBezTo>
                    <a:pt x="0" y="3"/>
                    <a:pt x="3" y="0"/>
                    <a:pt x="6" y="0"/>
                  </a:cubicBezTo>
                  <a:cubicBezTo>
                    <a:pt x="10" y="0"/>
                    <a:pt x="12" y="3"/>
                    <a:pt x="12" y="6"/>
                  </a:cubicBezTo>
                  <a:cubicBezTo>
                    <a:pt x="12" y="54"/>
                    <a:pt x="12" y="54"/>
                    <a:pt x="12" y="54"/>
                  </a:cubicBezTo>
                  <a:cubicBezTo>
                    <a:pt x="12" y="58"/>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2" name="Freeform 14">
              <a:extLst>
                <a:ext uri="{FF2B5EF4-FFF2-40B4-BE49-F238E27FC236}">
                  <a16:creationId xmlns:a16="http://schemas.microsoft.com/office/drawing/2014/main" id="{007795EE-351A-4857-AAAF-0A1E08862BCC}"/>
                </a:ext>
              </a:extLst>
            </p:cNvPr>
            <p:cNvSpPr>
              <a:spLocks/>
            </p:cNvSpPr>
            <p:nvPr/>
          </p:nvSpPr>
          <p:spPr bwMode="auto">
            <a:xfrm>
              <a:off x="475" y="777"/>
              <a:ext cx="18" cy="89"/>
            </a:xfrm>
            <a:custGeom>
              <a:avLst/>
              <a:gdLst>
                <a:gd name="T0" fmla="*/ 6 w 12"/>
                <a:gd name="T1" fmla="*/ 60 h 60"/>
                <a:gd name="T2" fmla="*/ 0 w 12"/>
                <a:gd name="T3" fmla="*/ 54 h 60"/>
                <a:gd name="T4" fmla="*/ 0 w 12"/>
                <a:gd name="T5" fmla="*/ 6 h 60"/>
                <a:gd name="T6" fmla="*/ 6 w 12"/>
                <a:gd name="T7" fmla="*/ 0 h 60"/>
                <a:gd name="T8" fmla="*/ 12 w 12"/>
                <a:gd name="T9" fmla="*/ 6 h 60"/>
                <a:gd name="T10" fmla="*/ 12 w 12"/>
                <a:gd name="T11" fmla="*/ 54 h 60"/>
                <a:gd name="T12" fmla="*/ 6 w 12"/>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 h="60">
                  <a:moveTo>
                    <a:pt x="6" y="60"/>
                  </a:moveTo>
                  <a:cubicBezTo>
                    <a:pt x="3" y="60"/>
                    <a:pt x="0" y="58"/>
                    <a:pt x="0" y="54"/>
                  </a:cubicBezTo>
                  <a:cubicBezTo>
                    <a:pt x="0" y="6"/>
                    <a:pt x="0" y="6"/>
                    <a:pt x="0" y="6"/>
                  </a:cubicBezTo>
                  <a:cubicBezTo>
                    <a:pt x="0" y="3"/>
                    <a:pt x="3" y="0"/>
                    <a:pt x="6" y="0"/>
                  </a:cubicBezTo>
                  <a:cubicBezTo>
                    <a:pt x="10" y="0"/>
                    <a:pt x="12" y="3"/>
                    <a:pt x="12" y="6"/>
                  </a:cubicBezTo>
                  <a:cubicBezTo>
                    <a:pt x="12" y="54"/>
                    <a:pt x="12" y="54"/>
                    <a:pt x="12" y="54"/>
                  </a:cubicBezTo>
                  <a:cubicBezTo>
                    <a:pt x="12" y="58"/>
                    <a:pt x="10" y="60"/>
                    <a:pt x="6"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3" name="Freeform 15">
              <a:extLst>
                <a:ext uri="{FF2B5EF4-FFF2-40B4-BE49-F238E27FC236}">
                  <a16:creationId xmlns:a16="http://schemas.microsoft.com/office/drawing/2014/main" id="{ED51AD7F-C047-491F-8568-D592C33AE9C7}"/>
                </a:ext>
              </a:extLst>
            </p:cNvPr>
            <p:cNvSpPr>
              <a:spLocks/>
            </p:cNvSpPr>
            <p:nvPr/>
          </p:nvSpPr>
          <p:spPr bwMode="auto">
            <a:xfrm>
              <a:off x="688" y="635"/>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4" name="Freeform 16">
              <a:extLst>
                <a:ext uri="{FF2B5EF4-FFF2-40B4-BE49-F238E27FC236}">
                  <a16:creationId xmlns:a16="http://schemas.microsoft.com/office/drawing/2014/main" id="{4CC9FD82-BA1E-43DA-9438-1547357583A3}"/>
                </a:ext>
              </a:extLst>
            </p:cNvPr>
            <p:cNvSpPr>
              <a:spLocks/>
            </p:cNvSpPr>
            <p:nvPr/>
          </p:nvSpPr>
          <p:spPr bwMode="auto">
            <a:xfrm>
              <a:off x="688" y="564"/>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5" name="Freeform 17">
              <a:extLst>
                <a:ext uri="{FF2B5EF4-FFF2-40B4-BE49-F238E27FC236}">
                  <a16:creationId xmlns:a16="http://schemas.microsoft.com/office/drawing/2014/main" id="{A1177200-A6EE-443E-AE1E-91AE37296540}"/>
                </a:ext>
              </a:extLst>
            </p:cNvPr>
            <p:cNvSpPr>
              <a:spLocks/>
            </p:cNvSpPr>
            <p:nvPr/>
          </p:nvSpPr>
          <p:spPr bwMode="auto">
            <a:xfrm>
              <a:off x="688" y="724"/>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6" name="Freeform 18">
              <a:extLst>
                <a:ext uri="{FF2B5EF4-FFF2-40B4-BE49-F238E27FC236}">
                  <a16:creationId xmlns:a16="http://schemas.microsoft.com/office/drawing/2014/main" id="{253B2D52-4225-405E-81A3-DC7AC393FFE9}"/>
                </a:ext>
              </a:extLst>
            </p:cNvPr>
            <p:cNvSpPr>
              <a:spLocks noEditPoints="1"/>
            </p:cNvSpPr>
            <p:nvPr/>
          </p:nvSpPr>
          <p:spPr bwMode="auto">
            <a:xfrm>
              <a:off x="457" y="547"/>
              <a:ext cx="214" cy="213"/>
            </a:xfrm>
            <a:custGeom>
              <a:avLst/>
              <a:gdLst>
                <a:gd name="T0" fmla="*/ 114 w 144"/>
                <a:gd name="T1" fmla="*/ 144 h 144"/>
                <a:gd name="T2" fmla="*/ 30 w 144"/>
                <a:gd name="T3" fmla="*/ 144 h 144"/>
                <a:gd name="T4" fmla="*/ 0 w 144"/>
                <a:gd name="T5" fmla="*/ 114 h 144"/>
                <a:gd name="T6" fmla="*/ 0 w 144"/>
                <a:gd name="T7" fmla="*/ 30 h 144"/>
                <a:gd name="T8" fmla="*/ 30 w 144"/>
                <a:gd name="T9" fmla="*/ 0 h 144"/>
                <a:gd name="T10" fmla="*/ 114 w 144"/>
                <a:gd name="T11" fmla="*/ 0 h 144"/>
                <a:gd name="T12" fmla="*/ 144 w 144"/>
                <a:gd name="T13" fmla="*/ 30 h 144"/>
                <a:gd name="T14" fmla="*/ 144 w 144"/>
                <a:gd name="T15" fmla="*/ 114 h 144"/>
                <a:gd name="T16" fmla="*/ 114 w 144"/>
                <a:gd name="T17" fmla="*/ 144 h 144"/>
                <a:gd name="T18" fmla="*/ 30 w 144"/>
                <a:gd name="T19" fmla="*/ 12 h 144"/>
                <a:gd name="T20" fmla="*/ 12 w 144"/>
                <a:gd name="T21" fmla="*/ 30 h 144"/>
                <a:gd name="T22" fmla="*/ 12 w 144"/>
                <a:gd name="T23" fmla="*/ 114 h 144"/>
                <a:gd name="T24" fmla="*/ 30 w 144"/>
                <a:gd name="T25" fmla="*/ 132 h 144"/>
                <a:gd name="T26" fmla="*/ 114 w 144"/>
                <a:gd name="T27" fmla="*/ 132 h 144"/>
                <a:gd name="T28" fmla="*/ 132 w 144"/>
                <a:gd name="T29" fmla="*/ 114 h 144"/>
                <a:gd name="T30" fmla="*/ 132 w 144"/>
                <a:gd name="T31" fmla="*/ 30 h 144"/>
                <a:gd name="T32" fmla="*/ 114 w 144"/>
                <a:gd name="T33" fmla="*/ 12 h 144"/>
                <a:gd name="T34" fmla="*/ 30 w 144"/>
                <a:gd name="T35"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144">
                  <a:moveTo>
                    <a:pt x="114" y="144"/>
                  </a:moveTo>
                  <a:cubicBezTo>
                    <a:pt x="30" y="144"/>
                    <a:pt x="30" y="144"/>
                    <a:pt x="30" y="144"/>
                  </a:cubicBezTo>
                  <a:cubicBezTo>
                    <a:pt x="14" y="144"/>
                    <a:pt x="0" y="131"/>
                    <a:pt x="0" y="114"/>
                  </a:cubicBezTo>
                  <a:cubicBezTo>
                    <a:pt x="0" y="30"/>
                    <a:pt x="0" y="30"/>
                    <a:pt x="0" y="30"/>
                  </a:cubicBezTo>
                  <a:cubicBezTo>
                    <a:pt x="0" y="14"/>
                    <a:pt x="14" y="0"/>
                    <a:pt x="30" y="0"/>
                  </a:cubicBezTo>
                  <a:cubicBezTo>
                    <a:pt x="114" y="0"/>
                    <a:pt x="114" y="0"/>
                    <a:pt x="114" y="0"/>
                  </a:cubicBezTo>
                  <a:cubicBezTo>
                    <a:pt x="131" y="0"/>
                    <a:pt x="144" y="14"/>
                    <a:pt x="144" y="30"/>
                  </a:cubicBezTo>
                  <a:cubicBezTo>
                    <a:pt x="144" y="114"/>
                    <a:pt x="144" y="114"/>
                    <a:pt x="144" y="114"/>
                  </a:cubicBezTo>
                  <a:cubicBezTo>
                    <a:pt x="144" y="131"/>
                    <a:pt x="131" y="144"/>
                    <a:pt x="114" y="144"/>
                  </a:cubicBezTo>
                  <a:close/>
                  <a:moveTo>
                    <a:pt x="30" y="12"/>
                  </a:moveTo>
                  <a:cubicBezTo>
                    <a:pt x="20" y="12"/>
                    <a:pt x="12" y="21"/>
                    <a:pt x="12" y="30"/>
                  </a:cubicBezTo>
                  <a:cubicBezTo>
                    <a:pt x="12" y="114"/>
                    <a:pt x="12" y="114"/>
                    <a:pt x="12" y="114"/>
                  </a:cubicBezTo>
                  <a:cubicBezTo>
                    <a:pt x="12" y="124"/>
                    <a:pt x="20" y="132"/>
                    <a:pt x="30" y="132"/>
                  </a:cubicBezTo>
                  <a:cubicBezTo>
                    <a:pt x="114" y="132"/>
                    <a:pt x="114" y="132"/>
                    <a:pt x="114" y="132"/>
                  </a:cubicBezTo>
                  <a:cubicBezTo>
                    <a:pt x="124" y="132"/>
                    <a:pt x="132" y="124"/>
                    <a:pt x="132" y="114"/>
                  </a:cubicBezTo>
                  <a:cubicBezTo>
                    <a:pt x="132" y="30"/>
                    <a:pt x="132" y="30"/>
                    <a:pt x="132" y="30"/>
                  </a:cubicBezTo>
                  <a:cubicBezTo>
                    <a:pt x="132" y="21"/>
                    <a:pt x="124" y="12"/>
                    <a:pt x="114" y="12"/>
                  </a:cubicBezTo>
                  <a:lnTo>
                    <a:pt x="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7" name="Freeform 19">
              <a:extLst>
                <a:ext uri="{FF2B5EF4-FFF2-40B4-BE49-F238E27FC236}">
                  <a16:creationId xmlns:a16="http://schemas.microsoft.com/office/drawing/2014/main" id="{3149B2F7-1D3D-4696-963A-C1166A1AF682}"/>
                </a:ext>
              </a:extLst>
            </p:cNvPr>
            <p:cNvSpPr>
              <a:spLocks/>
            </p:cNvSpPr>
            <p:nvPr/>
          </p:nvSpPr>
          <p:spPr bwMode="auto">
            <a:xfrm>
              <a:off x="511" y="600"/>
              <a:ext cx="89" cy="18"/>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8" name="Freeform 20">
              <a:extLst>
                <a:ext uri="{FF2B5EF4-FFF2-40B4-BE49-F238E27FC236}">
                  <a16:creationId xmlns:a16="http://schemas.microsoft.com/office/drawing/2014/main" id="{B6E3C634-79C1-4D60-B61B-4481FD63334D}"/>
                </a:ext>
              </a:extLst>
            </p:cNvPr>
            <p:cNvSpPr>
              <a:spLocks/>
            </p:cNvSpPr>
            <p:nvPr/>
          </p:nvSpPr>
          <p:spPr bwMode="auto">
            <a:xfrm>
              <a:off x="511" y="635"/>
              <a:ext cx="53" cy="18"/>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10"/>
                    <a:pt x="0" y="6"/>
                  </a:cubicBezTo>
                  <a:cubicBezTo>
                    <a:pt x="0" y="3"/>
                    <a:pt x="3" y="0"/>
                    <a:pt x="6" y="0"/>
                  </a:cubicBezTo>
                  <a:cubicBezTo>
                    <a:pt x="30" y="0"/>
                    <a:pt x="30" y="0"/>
                    <a:pt x="30" y="0"/>
                  </a:cubicBezTo>
                  <a:cubicBezTo>
                    <a:pt x="34" y="0"/>
                    <a:pt x="36" y="3"/>
                    <a:pt x="36" y="6"/>
                  </a:cubicBezTo>
                  <a:cubicBezTo>
                    <a:pt x="36" y="10"/>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sp>
          <p:nvSpPr>
            <p:cNvPr id="149" name="Freeform 21">
              <a:extLst>
                <a:ext uri="{FF2B5EF4-FFF2-40B4-BE49-F238E27FC236}">
                  <a16:creationId xmlns:a16="http://schemas.microsoft.com/office/drawing/2014/main" id="{D50ABA13-A9F9-4B28-BFCC-31A1AE6849EB}"/>
                </a:ext>
              </a:extLst>
            </p:cNvPr>
            <p:cNvSpPr>
              <a:spLocks/>
            </p:cNvSpPr>
            <p:nvPr/>
          </p:nvSpPr>
          <p:spPr bwMode="auto">
            <a:xfrm>
              <a:off x="564" y="689"/>
              <a:ext cx="53" cy="17"/>
            </a:xfrm>
            <a:custGeom>
              <a:avLst/>
              <a:gdLst>
                <a:gd name="T0" fmla="*/ 30 w 36"/>
                <a:gd name="T1" fmla="*/ 12 h 12"/>
                <a:gd name="T2" fmla="*/ 6 w 36"/>
                <a:gd name="T3" fmla="*/ 12 h 12"/>
                <a:gd name="T4" fmla="*/ 0 w 36"/>
                <a:gd name="T5" fmla="*/ 6 h 12"/>
                <a:gd name="T6" fmla="*/ 6 w 36"/>
                <a:gd name="T7" fmla="*/ 0 h 12"/>
                <a:gd name="T8" fmla="*/ 30 w 36"/>
                <a:gd name="T9" fmla="*/ 0 h 12"/>
                <a:gd name="T10" fmla="*/ 36 w 36"/>
                <a:gd name="T11" fmla="*/ 6 h 12"/>
                <a:gd name="T12" fmla="*/ 30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0" y="12"/>
                  </a:moveTo>
                  <a:cubicBezTo>
                    <a:pt x="6" y="12"/>
                    <a:pt x="6" y="12"/>
                    <a:pt x="6" y="12"/>
                  </a:cubicBezTo>
                  <a:cubicBezTo>
                    <a:pt x="3" y="12"/>
                    <a:pt x="0" y="10"/>
                    <a:pt x="0" y="6"/>
                  </a:cubicBezTo>
                  <a:cubicBezTo>
                    <a:pt x="0" y="3"/>
                    <a:pt x="3" y="0"/>
                    <a:pt x="6" y="0"/>
                  </a:cubicBezTo>
                  <a:cubicBezTo>
                    <a:pt x="30" y="0"/>
                    <a:pt x="30" y="0"/>
                    <a:pt x="30" y="0"/>
                  </a:cubicBezTo>
                  <a:cubicBezTo>
                    <a:pt x="34" y="0"/>
                    <a:pt x="36" y="3"/>
                    <a:pt x="36" y="6"/>
                  </a:cubicBezTo>
                  <a:cubicBezTo>
                    <a:pt x="36" y="10"/>
                    <a:pt x="34"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460073"/>
                </a:solidFill>
              </a:endParaRPr>
            </a:p>
          </p:txBody>
        </p:sp>
      </p:grpSp>
    </p:spTree>
    <p:extLst>
      <p:ext uri="{BB962C8B-B14F-4D97-AF65-F5344CB8AC3E}">
        <p14:creationId xmlns:p14="http://schemas.microsoft.com/office/powerpoint/2010/main" val="2869839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 name="TextBox 1345">
            <a:extLst>
              <a:ext uri="{FF2B5EF4-FFF2-40B4-BE49-F238E27FC236}">
                <a16:creationId xmlns:a16="http://schemas.microsoft.com/office/drawing/2014/main" id="{46A7DCFC-E981-CE14-C609-46C7138D5C44}"/>
              </a:ext>
            </a:extLst>
          </p:cNvPr>
          <p:cNvSpPr txBox="1"/>
          <p:nvPr/>
        </p:nvSpPr>
        <p:spPr>
          <a:xfrm>
            <a:off x="9981717" y="1929468"/>
            <a:ext cx="2118354" cy="1377300"/>
          </a:xfrm>
          <a:prstGeom prst="rect">
            <a:avLst/>
          </a:prstGeom>
          <a:solidFill>
            <a:schemeClr val="accent4">
              <a:lumMod val="20000"/>
              <a:lumOff val="80000"/>
            </a:schemeClr>
          </a:solidFill>
          <a:ln>
            <a:solidFill>
              <a:schemeClr val="accent1">
                <a:lumMod val="20000"/>
                <a:lumOff val="80000"/>
              </a:schemeClr>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i="0" u="none" strike="noStrike" kern="1200" cap="none" spc="0" normalizeH="0" baseline="0" noProof="0" dirty="0">
              <a:ln>
                <a:noFill/>
              </a:ln>
              <a:solidFill>
                <a:srgbClr val="000000"/>
              </a:solidFill>
              <a:effectLst/>
              <a:uLnTx/>
              <a:uFillTx/>
              <a:latin typeface="Graph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rgbClr val="000000"/>
                </a:solidFill>
                <a:latin typeface="Graphik"/>
              </a:rPr>
              <a:t>             </a:t>
            </a:r>
            <a:r>
              <a:rPr kumimoji="0" lang="en-US" sz="1050" i="0" u="none" strike="noStrike" kern="1200" cap="none" spc="0" normalizeH="0" baseline="0" noProof="0" dirty="0">
                <a:ln>
                  <a:noFill/>
                </a:ln>
                <a:solidFill>
                  <a:srgbClr val="000000"/>
                </a:solidFill>
                <a:effectLst/>
                <a:uLnTx/>
                <a:uFillTx/>
                <a:latin typeface="Graphik"/>
                <a:ea typeface="+mn-ea"/>
                <a:cs typeface="+mn-cs"/>
              </a:rPr>
              <a:t>The Bank of Japan said its pilot will test the use of its CBDC and a forum will be set up with the private sector to discuss retail payments and related technology</a:t>
            </a:r>
            <a:r>
              <a:rPr kumimoji="0" lang="en-US" sz="1000" i="0" u="none" strike="noStrike" kern="1200" cap="none" spc="0" normalizeH="0" baseline="0" noProof="0" dirty="0">
                <a:ln>
                  <a:noFill/>
                </a:ln>
                <a:solidFill>
                  <a:srgbClr val="000000"/>
                </a:solidFill>
                <a:effectLst/>
                <a:uLnTx/>
                <a:uFillTx/>
                <a:latin typeface="Graphik"/>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a:ln>
                <a:noFill/>
              </a:ln>
              <a:solidFill>
                <a:srgbClr val="000000"/>
              </a:solidFill>
              <a:effectLst/>
              <a:uLnTx/>
              <a:uFillTx/>
              <a:latin typeface="Graphik"/>
              <a:ea typeface="+mn-ea"/>
              <a:cs typeface="+mn-cs"/>
            </a:endParaRPr>
          </a:p>
        </p:txBody>
      </p:sp>
      <p:sp>
        <p:nvSpPr>
          <p:cNvPr id="1476" name="TextBox 1475">
            <a:extLst>
              <a:ext uri="{FF2B5EF4-FFF2-40B4-BE49-F238E27FC236}">
                <a16:creationId xmlns:a16="http://schemas.microsoft.com/office/drawing/2014/main" id="{5017A511-946B-8126-021A-F337A6BB8E32}"/>
              </a:ext>
            </a:extLst>
          </p:cNvPr>
          <p:cNvSpPr txBox="1"/>
          <p:nvPr/>
        </p:nvSpPr>
        <p:spPr>
          <a:xfrm>
            <a:off x="306569" y="4701158"/>
            <a:ext cx="2215017" cy="1384995"/>
          </a:xfrm>
          <a:prstGeom prst="rect">
            <a:avLst/>
          </a:prstGeom>
          <a:solidFill>
            <a:schemeClr val="accent4">
              <a:lumMod val="20000"/>
              <a:lumOff val="80000"/>
            </a:schemeClr>
          </a:solidFill>
          <a:ln>
            <a:solidFill>
              <a:schemeClr val="accent1">
                <a:lumMod val="20000"/>
                <a:lumOff val="80000"/>
              </a:schemeClr>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i="0" u="none" strike="noStrike" kern="1200" cap="none" spc="0" normalizeH="0" baseline="0" noProof="0" dirty="0">
              <a:ln>
                <a:noFill/>
              </a:ln>
              <a:solidFill>
                <a:srgbClr val="000000"/>
              </a:solidFill>
              <a:effectLst/>
              <a:uLnTx/>
              <a:uFillTx/>
              <a:latin typeface="Graph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raphik"/>
                <a:ea typeface="+mn-ea"/>
                <a:cs typeface="+mn-cs"/>
              </a:rPr>
              <a:t>               The Central Bank of Brazil has invited firms to co-pilot its CBDC, the digital real. The pilot includes testing the buying and selling of federal public bonds by individuals.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i="0" u="none" strike="noStrike" kern="1200" cap="none" spc="0" normalizeH="0" baseline="0" noProof="0" dirty="0">
              <a:ln>
                <a:noFill/>
              </a:ln>
              <a:solidFill>
                <a:srgbClr val="FFFFFF"/>
              </a:solidFill>
              <a:effectLst/>
              <a:uLnTx/>
              <a:uFillTx/>
              <a:latin typeface="Graphik"/>
              <a:ea typeface="+mn-ea"/>
              <a:cs typeface="+mn-cs"/>
            </a:endParaRPr>
          </a:p>
        </p:txBody>
      </p:sp>
      <p:pic>
        <p:nvPicPr>
          <p:cNvPr id="9" name="Picture 8">
            <a:extLst>
              <a:ext uri="{FF2B5EF4-FFF2-40B4-BE49-F238E27FC236}">
                <a16:creationId xmlns:a16="http://schemas.microsoft.com/office/drawing/2014/main" id="{C708D98B-8257-176F-E0E2-10ABEAA2B489}"/>
              </a:ext>
            </a:extLst>
          </p:cNvPr>
          <p:cNvPicPr>
            <a:picLocks noChangeAspect="1"/>
          </p:cNvPicPr>
          <p:nvPr/>
        </p:nvPicPr>
        <p:blipFill>
          <a:blip r:embed="rId3"/>
          <a:stretch>
            <a:fillRect/>
          </a:stretch>
        </p:blipFill>
        <p:spPr>
          <a:xfrm>
            <a:off x="306569" y="4690525"/>
            <a:ext cx="556304" cy="390243"/>
          </a:xfrm>
          <a:prstGeom prst="rect">
            <a:avLst/>
          </a:prstGeom>
        </p:spPr>
      </p:pic>
      <p:sp>
        <p:nvSpPr>
          <p:cNvPr id="58" name="TextBox 57">
            <a:extLst>
              <a:ext uri="{FF2B5EF4-FFF2-40B4-BE49-F238E27FC236}">
                <a16:creationId xmlns:a16="http://schemas.microsoft.com/office/drawing/2014/main" id="{87D6E9D8-48AE-E551-2FF1-DF7FDFCF1E3F}"/>
              </a:ext>
            </a:extLst>
          </p:cNvPr>
          <p:cNvSpPr txBox="1"/>
          <p:nvPr/>
        </p:nvSpPr>
        <p:spPr>
          <a:xfrm>
            <a:off x="306569" y="2136245"/>
            <a:ext cx="2215017" cy="2031325"/>
          </a:xfrm>
          <a:prstGeom prst="rect">
            <a:avLst/>
          </a:prstGeom>
          <a:solidFill>
            <a:schemeClr val="accent4">
              <a:lumMod val="20000"/>
              <a:lumOff val="80000"/>
            </a:schemeClr>
          </a:solidFill>
          <a:ln>
            <a:solidFill>
              <a:schemeClr val="accent1">
                <a:lumMod val="20000"/>
                <a:lumOff val="80000"/>
              </a:schemeClr>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i="0" u="none" strike="noStrike" kern="1200" cap="none" spc="0" normalizeH="0" baseline="0" noProof="0" dirty="0">
              <a:ln>
                <a:noFill/>
              </a:ln>
              <a:solidFill>
                <a:srgbClr val="000000"/>
              </a:solidFill>
              <a:effectLst/>
              <a:uLnTx/>
              <a:uFillTx/>
              <a:latin typeface="Graph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dirty="0">
                <a:ln>
                  <a:noFill/>
                </a:ln>
                <a:solidFill>
                  <a:srgbClr val="000000"/>
                </a:solidFill>
                <a:effectLst/>
                <a:uLnTx/>
                <a:uFillTx/>
                <a:latin typeface="Graphik"/>
                <a:ea typeface="+mn-ea"/>
                <a:cs typeface="+mn-cs"/>
              </a:rPr>
              <a:t>              The </a:t>
            </a:r>
            <a:r>
              <a:rPr lang="en-GB" sz="1050" dirty="0">
                <a:solidFill>
                  <a:srgbClr val="000000"/>
                </a:solidFill>
                <a:latin typeface="Graphik"/>
              </a:rPr>
              <a:t>European</a:t>
            </a:r>
            <a:r>
              <a:rPr kumimoji="0" lang="en-GB" sz="1050" i="0" u="none" strike="noStrike" kern="1200" cap="none" spc="0" normalizeH="0" baseline="0" noProof="0" dirty="0">
                <a:ln>
                  <a:noFill/>
                </a:ln>
                <a:solidFill>
                  <a:srgbClr val="000000"/>
                </a:solidFill>
                <a:effectLst/>
                <a:uLnTx/>
                <a:uFillTx/>
                <a:latin typeface="Graphik"/>
                <a:ea typeface="+mn-ea"/>
                <a:cs typeface="+mn-cs"/>
              </a:rPr>
              <a:t> Central Bank communicated its     desire to focus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i="0" u="none" strike="noStrike" kern="1200" cap="none" spc="0" normalizeH="0" baseline="0" noProof="0" dirty="0">
                <a:ln>
                  <a:noFill/>
                </a:ln>
                <a:solidFill>
                  <a:srgbClr val="000000"/>
                </a:solidFill>
                <a:effectLst/>
                <a:uLnTx/>
                <a:uFillTx/>
                <a:latin typeface="Graphik"/>
                <a:ea typeface="+mn-ea"/>
                <a:cs typeface="+mn-cs"/>
              </a:rPr>
              <a:t>Tokenization of securities leveraging a wholesale CBDC for securities settlement issued on DLT.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i="0" u="none" strike="noStrike" kern="1200" cap="none" spc="0" normalizeH="0" baseline="0" noProof="0" dirty="0">
                <a:ln>
                  <a:noFill/>
                </a:ln>
                <a:solidFill>
                  <a:srgbClr val="000000"/>
                </a:solidFill>
                <a:effectLst/>
                <a:uLnTx/>
                <a:uFillTx/>
                <a:latin typeface="Graphik"/>
                <a:ea typeface="+mn-ea"/>
                <a:cs typeface="+mn-cs"/>
              </a:rPr>
              <a:t>Wholesale CBDC as a vehicle to enhance cross-border and cross-currency settlements.</a:t>
            </a:r>
          </a:p>
          <a:p>
            <a:pPr marR="0" lvl="0" algn="l" defTabSz="914400" rtl="0" eaLnBrk="1" fontAlgn="auto" latinLnBrk="0" hangingPunct="1">
              <a:lnSpc>
                <a:spcPct val="100000"/>
              </a:lnSpc>
              <a:spcBef>
                <a:spcPts val="0"/>
              </a:spcBef>
              <a:spcAft>
                <a:spcPts val="0"/>
              </a:spcAft>
              <a:buClrTx/>
              <a:buSzTx/>
              <a:tabLst/>
              <a:defRPr/>
            </a:pPr>
            <a:endParaRPr kumimoji="0" lang="en-GB" sz="1050" i="0" u="none" strike="noStrike" kern="1200" cap="none" spc="0" normalizeH="0" baseline="0" noProof="0" dirty="0">
              <a:ln>
                <a:noFill/>
              </a:ln>
              <a:solidFill>
                <a:srgbClr val="000000"/>
              </a:solidFill>
              <a:effectLst/>
              <a:uLnTx/>
              <a:uFillTx/>
              <a:latin typeface="Graphik"/>
              <a:ea typeface="+mn-ea"/>
              <a:cs typeface="+mn-cs"/>
            </a:endParaRPr>
          </a:p>
        </p:txBody>
      </p:sp>
      <p:pic>
        <p:nvPicPr>
          <p:cNvPr id="13" name="Picture 12">
            <a:extLst>
              <a:ext uri="{FF2B5EF4-FFF2-40B4-BE49-F238E27FC236}">
                <a16:creationId xmlns:a16="http://schemas.microsoft.com/office/drawing/2014/main" id="{786109D9-0702-52A7-291E-A1B9FAD7DA7E}"/>
              </a:ext>
            </a:extLst>
          </p:cNvPr>
          <p:cNvPicPr>
            <a:picLocks noChangeAspect="1"/>
          </p:cNvPicPr>
          <p:nvPr/>
        </p:nvPicPr>
        <p:blipFill>
          <a:blip r:embed="rId4"/>
          <a:stretch>
            <a:fillRect/>
          </a:stretch>
        </p:blipFill>
        <p:spPr>
          <a:xfrm>
            <a:off x="2167003" y="1908294"/>
            <a:ext cx="7979079" cy="4680109"/>
          </a:xfrm>
          <a:prstGeom prst="rect">
            <a:avLst/>
          </a:prstGeom>
        </p:spPr>
      </p:pic>
      <p:grpSp>
        <p:nvGrpSpPr>
          <p:cNvPr id="54" name="Group 53">
            <a:extLst>
              <a:ext uri="{FF2B5EF4-FFF2-40B4-BE49-F238E27FC236}">
                <a16:creationId xmlns:a16="http://schemas.microsoft.com/office/drawing/2014/main" id="{D971DBF9-5AD2-E3AD-5BDC-9A0E3E5B175F}"/>
              </a:ext>
            </a:extLst>
          </p:cNvPr>
          <p:cNvGrpSpPr/>
          <p:nvPr/>
        </p:nvGrpSpPr>
        <p:grpSpPr>
          <a:xfrm>
            <a:off x="306569" y="1004846"/>
            <a:ext cx="11674328" cy="683729"/>
            <a:chOff x="497800" y="1403870"/>
            <a:chExt cx="8708660" cy="1345526"/>
          </a:xfrm>
          <a:solidFill>
            <a:schemeClr val="accent4">
              <a:lumMod val="20000"/>
              <a:lumOff val="80000"/>
            </a:schemeClr>
          </a:solidFill>
        </p:grpSpPr>
        <p:sp>
          <p:nvSpPr>
            <p:cNvPr id="30" name="Rectangle 29">
              <a:extLst>
                <a:ext uri="{FF2B5EF4-FFF2-40B4-BE49-F238E27FC236}">
                  <a16:creationId xmlns:a16="http://schemas.microsoft.com/office/drawing/2014/main" id="{5BE41C4B-4424-6147-4737-5FF955EB3F90}"/>
                </a:ext>
              </a:extLst>
            </p:cNvPr>
            <p:cNvSpPr/>
            <p:nvPr/>
          </p:nvSpPr>
          <p:spPr>
            <a:xfrm>
              <a:off x="928537" y="1444159"/>
              <a:ext cx="8277305" cy="1218912"/>
            </a:xfrm>
            <a:prstGeom prst="rect">
              <a:avLst/>
            </a:prstGeom>
            <a:grp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A58148"/>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8706E845-80A4-604C-3BC1-1D1BA1D28634}"/>
                </a:ext>
              </a:extLst>
            </p:cNvPr>
            <p:cNvSpPr txBox="1"/>
            <p:nvPr/>
          </p:nvSpPr>
          <p:spPr>
            <a:xfrm>
              <a:off x="900552" y="1440385"/>
              <a:ext cx="8036329" cy="707160"/>
            </a:xfrm>
            <a:prstGeom prst="rect">
              <a:avLst/>
            </a:prstGeom>
            <a:grp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Graphik"/>
                </a:rPr>
                <a:t>BIS (</a:t>
              </a:r>
              <a:r>
                <a:rPr lang="en-ZA" sz="1000" b="1" dirty="0">
                  <a:solidFill>
                    <a:srgbClr val="FFFFFF"/>
                  </a:solidFill>
                  <a:latin typeface="Graphik"/>
                </a:rPr>
                <a:t>The Bank for International Settlements) </a:t>
              </a:r>
              <a:r>
                <a:rPr lang="en-GB" sz="1000" b="1" dirty="0">
                  <a:solidFill>
                    <a:srgbClr val="FFFFFF"/>
                  </a:solidFill>
                  <a:latin typeface="Graphik"/>
                </a:rPr>
                <a:t>announced </a:t>
              </a:r>
              <a:r>
                <a:rPr kumimoji="0" lang="en-GB" sz="1000" b="1" i="0" u="none" strike="noStrike" kern="1200" cap="none" spc="0" normalizeH="0" baseline="0" noProof="0" dirty="0">
                  <a:ln>
                    <a:noFill/>
                  </a:ln>
                  <a:solidFill>
                    <a:srgbClr val="FFFFFF"/>
                  </a:solidFill>
                  <a:effectLst/>
                  <a:uLnTx/>
                  <a:uFillTx/>
                  <a:latin typeface="Graphik"/>
                  <a:ea typeface="+mn-ea"/>
                  <a:cs typeface="+mn-cs"/>
                </a:rPr>
                <a:t>project Mariana to investigate the use of automated market makers for FX trading and settlement with testing across the Swiss franc, euro and Singapore dollar.</a:t>
              </a:r>
            </a:p>
          </p:txBody>
        </p:sp>
        <p:sp>
          <p:nvSpPr>
            <p:cNvPr id="50" name="Rectangle 49">
              <a:extLst>
                <a:ext uri="{FF2B5EF4-FFF2-40B4-BE49-F238E27FC236}">
                  <a16:creationId xmlns:a16="http://schemas.microsoft.com/office/drawing/2014/main" id="{C2C3F937-959B-594F-8FC0-432C3FB2D538}"/>
                </a:ext>
              </a:extLst>
            </p:cNvPr>
            <p:cNvSpPr/>
            <p:nvPr/>
          </p:nvSpPr>
          <p:spPr>
            <a:xfrm>
              <a:off x="497800" y="1403870"/>
              <a:ext cx="8708660" cy="1345526"/>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A58148"/>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C5D324B3-1867-B0A3-4669-691E6C442F22}"/>
                </a:ext>
              </a:extLst>
            </p:cNvPr>
            <p:cNvSpPr txBox="1"/>
            <p:nvPr/>
          </p:nvSpPr>
          <p:spPr>
            <a:xfrm>
              <a:off x="1005490" y="2191356"/>
              <a:ext cx="8036329" cy="499687"/>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raphik"/>
                  <a:ea typeface="+mn-ea"/>
                  <a:cs typeface="+mn-cs"/>
                </a:rPr>
                <a:t>  </a:t>
              </a:r>
              <a:r>
                <a:rPr kumimoji="0" lang="en-US" sz="1050" i="0" u="none" strike="noStrike" kern="1200" cap="none" spc="0" normalizeH="0" baseline="0" noProof="0" dirty="0" err="1">
                  <a:ln>
                    <a:noFill/>
                  </a:ln>
                  <a:solidFill>
                    <a:srgbClr val="000000"/>
                  </a:solidFill>
                  <a:effectLst/>
                  <a:uLnTx/>
                  <a:uFillTx/>
                  <a:latin typeface="Graphik"/>
                  <a:ea typeface="+mn-ea"/>
                  <a:cs typeface="+mn-cs"/>
                </a:rPr>
                <a:t>mBridge</a:t>
              </a:r>
              <a:r>
                <a:rPr kumimoji="0" lang="en-US" sz="1050" i="0" u="none" strike="noStrike" kern="1200" cap="none" spc="0" normalizeH="0" baseline="0" noProof="0" dirty="0">
                  <a:ln>
                    <a:noFill/>
                  </a:ln>
                  <a:solidFill>
                    <a:srgbClr val="000000"/>
                  </a:solidFill>
                  <a:effectLst/>
                  <a:uLnTx/>
                  <a:uFillTx/>
                  <a:latin typeface="Graphik"/>
                  <a:ea typeface="+mn-ea"/>
                  <a:cs typeface="+mn-cs"/>
                </a:rPr>
                <a:t> continues post-pilot to advance real live transactions across 20 commercial banks in 4 jurisdictions. </a:t>
              </a:r>
              <a:endParaRPr kumimoji="0" lang="en-GB" sz="1050" i="0" u="none" strike="noStrike" kern="1200" cap="none" spc="0" normalizeH="0" baseline="0" noProof="0" dirty="0">
                <a:ln>
                  <a:noFill/>
                </a:ln>
                <a:solidFill>
                  <a:srgbClr val="000000"/>
                </a:solidFill>
                <a:effectLst/>
                <a:uLnTx/>
                <a:uFillTx/>
                <a:latin typeface="Graphik"/>
                <a:ea typeface="+mn-ea"/>
                <a:cs typeface="+mn-cs"/>
              </a:endParaRPr>
            </a:p>
          </p:txBody>
        </p:sp>
        <p:cxnSp>
          <p:nvCxnSpPr>
            <p:cNvPr id="53" name="Straight Connector 52">
              <a:extLst>
                <a:ext uri="{FF2B5EF4-FFF2-40B4-BE49-F238E27FC236}">
                  <a16:creationId xmlns:a16="http://schemas.microsoft.com/office/drawing/2014/main" id="{2ECC81CE-A5F2-75C6-CDFD-8F82DF21E243}"/>
                </a:ext>
              </a:extLst>
            </p:cNvPr>
            <p:cNvCxnSpPr>
              <a:cxnSpLocks/>
              <a:endCxn id="50" idx="3"/>
            </p:cNvCxnSpPr>
            <p:nvPr/>
          </p:nvCxnSpPr>
          <p:spPr>
            <a:xfrm>
              <a:off x="928537" y="2076634"/>
              <a:ext cx="8277923" cy="0"/>
            </a:xfrm>
            <a:prstGeom prst="line">
              <a:avLst/>
            </a:prstGeom>
            <a:grpFill/>
            <a:ln w="63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458" name="TextBox 1457">
            <a:extLst>
              <a:ext uri="{FF2B5EF4-FFF2-40B4-BE49-F238E27FC236}">
                <a16:creationId xmlns:a16="http://schemas.microsoft.com/office/drawing/2014/main" id="{3C9F9053-756B-B6B9-1AA7-F70B0CA20D6C}"/>
              </a:ext>
            </a:extLst>
          </p:cNvPr>
          <p:cNvSpPr txBox="1"/>
          <p:nvPr/>
        </p:nvSpPr>
        <p:spPr>
          <a:xfrm>
            <a:off x="9962891" y="3424533"/>
            <a:ext cx="2137179" cy="1377300"/>
          </a:xfrm>
          <a:prstGeom prst="rect">
            <a:avLst/>
          </a:prstGeom>
          <a:solidFill>
            <a:schemeClr val="accent4">
              <a:lumMod val="20000"/>
              <a:lumOff val="80000"/>
            </a:schemeClr>
          </a:solidFill>
          <a:ln>
            <a:solidFill>
              <a:schemeClr val="accent1">
                <a:lumMod val="20000"/>
                <a:lumOff val="80000"/>
              </a:schemeClr>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i="0" u="none" strike="noStrike" kern="1200" cap="none" spc="0" normalizeH="0" baseline="0" noProof="0" dirty="0">
              <a:ln>
                <a:noFill/>
              </a:ln>
              <a:solidFill>
                <a:srgbClr val="000000"/>
              </a:solidFill>
              <a:effectLst/>
              <a:uLnTx/>
              <a:uFillTx/>
              <a:latin typeface="Graph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raphik"/>
                <a:ea typeface="+mn-ea"/>
                <a:cs typeface="+mn-cs"/>
              </a:rPr>
              <a:t>               The Reserve Bank of India and the Central Bank of UAE </a:t>
            </a:r>
            <a:r>
              <a:rPr lang="en-US" sz="1050" dirty="0">
                <a:solidFill>
                  <a:srgbClr val="000000"/>
                </a:solidFill>
                <a:latin typeface="Graphik"/>
              </a:rPr>
              <a:t>started to collaborate </a:t>
            </a:r>
            <a:r>
              <a:rPr kumimoji="0" lang="en-US" sz="1050" i="0" u="none" strike="noStrike" kern="1200" cap="none" spc="0" normalizeH="0" baseline="0" noProof="0" dirty="0">
                <a:ln>
                  <a:noFill/>
                </a:ln>
                <a:solidFill>
                  <a:srgbClr val="000000"/>
                </a:solidFill>
                <a:effectLst/>
                <a:uLnTx/>
                <a:uFillTx/>
                <a:latin typeface="Graphik"/>
                <a:ea typeface="+mn-ea"/>
                <a:cs typeface="+mn-cs"/>
              </a:rPr>
              <a:t>on financial services innovation. The PoC and pilot focus on CBDC interoperability</a:t>
            </a:r>
            <a:r>
              <a:rPr kumimoji="0" lang="en-US" sz="1000" i="0" u="none" strike="noStrike" kern="1200" cap="none" spc="0" normalizeH="0" baseline="0" noProof="0" dirty="0">
                <a:ln>
                  <a:noFill/>
                </a:ln>
                <a:solidFill>
                  <a:srgbClr val="000000"/>
                </a:solidFill>
                <a:effectLst/>
                <a:uLnTx/>
                <a:uFillTx/>
                <a:latin typeface="Graphi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i="0" u="none" strike="noStrike" kern="1200" cap="none" spc="0" normalizeH="0" baseline="0" noProof="0" dirty="0">
              <a:ln>
                <a:noFill/>
              </a:ln>
              <a:solidFill>
                <a:srgbClr val="000000"/>
              </a:solidFill>
              <a:effectLst/>
              <a:uLnTx/>
              <a:uFillTx/>
              <a:latin typeface="Graphik"/>
              <a:ea typeface="+mn-ea"/>
              <a:cs typeface="+mn-cs"/>
            </a:endParaRPr>
          </a:p>
        </p:txBody>
      </p:sp>
      <p:sp>
        <p:nvSpPr>
          <p:cNvPr id="2" name="Title 1">
            <a:extLst>
              <a:ext uri="{FF2B5EF4-FFF2-40B4-BE49-F238E27FC236}">
                <a16:creationId xmlns:a16="http://schemas.microsoft.com/office/drawing/2014/main" id="{443565D3-5687-4766-8014-629C009967F8}"/>
              </a:ext>
            </a:extLst>
          </p:cNvPr>
          <p:cNvSpPr>
            <a:spLocks noGrp="1"/>
          </p:cNvSpPr>
          <p:nvPr>
            <p:ph type="title"/>
          </p:nvPr>
        </p:nvSpPr>
        <p:spPr>
          <a:xfrm>
            <a:off x="306569" y="269596"/>
            <a:ext cx="11430000" cy="500243"/>
          </a:xfrm>
          <a:ln>
            <a:noFill/>
          </a:ln>
        </p:spPr>
        <p:txBody>
          <a:bodyPr/>
          <a:lstStyle/>
          <a:p>
            <a:r>
              <a:rPr lang="en-US" sz="3200" dirty="0">
                <a:solidFill>
                  <a:srgbClr val="000000"/>
                </a:solidFill>
                <a:latin typeface="Graphik"/>
              </a:rPr>
              <a:t>Recent CBDC developments</a:t>
            </a:r>
          </a:p>
        </p:txBody>
      </p:sp>
      <p:sp>
        <p:nvSpPr>
          <p:cNvPr id="1470" name="TextBox 1469">
            <a:extLst>
              <a:ext uri="{FF2B5EF4-FFF2-40B4-BE49-F238E27FC236}">
                <a16:creationId xmlns:a16="http://schemas.microsoft.com/office/drawing/2014/main" id="{2B2BD2D9-6FC8-AC08-4283-248D3987F529}"/>
              </a:ext>
            </a:extLst>
          </p:cNvPr>
          <p:cNvSpPr txBox="1"/>
          <p:nvPr/>
        </p:nvSpPr>
        <p:spPr>
          <a:xfrm>
            <a:off x="9983488" y="4919597"/>
            <a:ext cx="2116581" cy="1546577"/>
          </a:xfrm>
          <a:prstGeom prst="rect">
            <a:avLst/>
          </a:prstGeom>
          <a:solidFill>
            <a:schemeClr val="accent4">
              <a:lumMod val="20000"/>
              <a:lumOff val="80000"/>
            </a:schemeClr>
          </a:solidFill>
          <a:ln>
            <a:solidFill>
              <a:schemeClr val="accent1">
                <a:lumMod val="20000"/>
                <a:lumOff val="80000"/>
              </a:schemeClr>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i="0" u="none" strike="noStrike" kern="1200" cap="none" spc="0" normalizeH="0" baseline="0" noProof="0" dirty="0">
              <a:ln>
                <a:noFill/>
              </a:ln>
              <a:solidFill>
                <a:srgbClr val="000000"/>
              </a:solidFill>
              <a:effectLst/>
              <a:uLnTx/>
              <a:uFillTx/>
              <a:latin typeface="Graph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srgbClr val="000000"/>
                </a:solidFill>
                <a:effectLst/>
                <a:uLnTx/>
                <a:uFillTx/>
                <a:latin typeface="Graphik"/>
                <a:ea typeface="+mn-ea"/>
                <a:cs typeface="+mn-cs"/>
              </a:rPr>
              <a:t>                   The Reserve Bank of Australia tested a series of use cases including offline payments, tokenized bills, interoperable CBDC for trusted Web3 commerce and liquid assets security trading.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i="0" u="none" strike="noStrike" kern="1200" cap="none" spc="0" normalizeH="0" baseline="0" noProof="0" dirty="0">
              <a:ln>
                <a:noFill/>
              </a:ln>
              <a:solidFill>
                <a:srgbClr val="000000"/>
              </a:solidFill>
              <a:effectLst/>
              <a:uLnTx/>
              <a:uFillTx/>
              <a:latin typeface="Graphik"/>
              <a:ea typeface="+mn-ea"/>
              <a:cs typeface="+mn-cs"/>
            </a:endParaRPr>
          </a:p>
        </p:txBody>
      </p:sp>
      <p:sp>
        <p:nvSpPr>
          <p:cNvPr id="3" name="Content Placeholder 3">
            <a:extLst>
              <a:ext uri="{FF2B5EF4-FFF2-40B4-BE49-F238E27FC236}">
                <a16:creationId xmlns:a16="http://schemas.microsoft.com/office/drawing/2014/main" id="{D46EBC6F-5599-8536-791E-7D15F60BFF55}"/>
              </a:ext>
            </a:extLst>
          </p:cNvPr>
          <p:cNvSpPr>
            <a:spLocks noGrp="1"/>
          </p:cNvSpPr>
          <p:nvPr>
            <p:ph type="body" sz="quarter" idx="10"/>
          </p:nvPr>
        </p:nvSpPr>
        <p:spPr>
          <a:xfrm>
            <a:off x="306569" y="696795"/>
            <a:ext cx="11430000" cy="500243"/>
          </a:xfrm>
        </p:spPr>
        <p:txBody>
          <a:bodyPr vert="horz" lIns="0" tIns="0" rIns="0" bIns="0" rtlCol="0" anchor="t">
            <a:noAutofit/>
          </a:body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 Most central banks have been experimenting with CBDC, from research and pilots to select deployment</a:t>
            </a:r>
            <a:endParaRPr lang="de-DE" sz="1600" b="1" dirty="0">
              <a:solidFill>
                <a:srgbClr val="F343AE">
                  <a:alpha val="87639"/>
                </a:srgbClr>
              </a:solidFill>
              <a:latin typeface="Graphik" panose="020B0503030202060203" pitchFamily="34" charset="0"/>
              <a:ea typeface="+mj-ea"/>
              <a:cs typeface="+mj-cs"/>
            </a:endParaRPr>
          </a:p>
        </p:txBody>
      </p:sp>
      <p:pic>
        <p:nvPicPr>
          <p:cNvPr id="5" name="Picture 4">
            <a:extLst>
              <a:ext uri="{FF2B5EF4-FFF2-40B4-BE49-F238E27FC236}">
                <a16:creationId xmlns:a16="http://schemas.microsoft.com/office/drawing/2014/main" id="{766851DC-E5F3-D9C3-841B-D3B82333F04C}"/>
              </a:ext>
            </a:extLst>
          </p:cNvPr>
          <p:cNvPicPr>
            <a:picLocks noChangeAspect="1"/>
          </p:cNvPicPr>
          <p:nvPr/>
        </p:nvPicPr>
        <p:blipFill>
          <a:blip r:embed="rId5"/>
          <a:stretch>
            <a:fillRect/>
          </a:stretch>
        </p:blipFill>
        <p:spPr>
          <a:xfrm>
            <a:off x="9961662" y="3424257"/>
            <a:ext cx="555836" cy="369884"/>
          </a:xfrm>
          <a:prstGeom prst="rect">
            <a:avLst/>
          </a:prstGeom>
        </p:spPr>
      </p:pic>
      <p:pic>
        <p:nvPicPr>
          <p:cNvPr id="6" name="Picture 5">
            <a:extLst>
              <a:ext uri="{FF2B5EF4-FFF2-40B4-BE49-F238E27FC236}">
                <a16:creationId xmlns:a16="http://schemas.microsoft.com/office/drawing/2014/main" id="{B74733C5-F612-A3C9-8A57-EDB56BA645BF}"/>
              </a:ext>
            </a:extLst>
          </p:cNvPr>
          <p:cNvPicPr>
            <a:picLocks noChangeAspect="1"/>
          </p:cNvPicPr>
          <p:nvPr/>
        </p:nvPicPr>
        <p:blipFill>
          <a:blip r:embed="rId6"/>
          <a:stretch>
            <a:fillRect/>
          </a:stretch>
        </p:blipFill>
        <p:spPr>
          <a:xfrm>
            <a:off x="9971084" y="4917326"/>
            <a:ext cx="683268" cy="341634"/>
          </a:xfrm>
          <a:prstGeom prst="rect">
            <a:avLst/>
          </a:prstGeom>
        </p:spPr>
      </p:pic>
      <p:pic>
        <p:nvPicPr>
          <p:cNvPr id="7" name="Picture 6">
            <a:extLst>
              <a:ext uri="{FF2B5EF4-FFF2-40B4-BE49-F238E27FC236}">
                <a16:creationId xmlns:a16="http://schemas.microsoft.com/office/drawing/2014/main" id="{9FD153F0-23F3-FCF1-C359-32F2A8826073}"/>
              </a:ext>
            </a:extLst>
          </p:cNvPr>
          <p:cNvPicPr>
            <a:picLocks noChangeAspect="1"/>
          </p:cNvPicPr>
          <p:nvPr/>
        </p:nvPicPr>
        <p:blipFill>
          <a:blip r:embed="rId7"/>
          <a:stretch>
            <a:fillRect/>
          </a:stretch>
        </p:blipFill>
        <p:spPr>
          <a:xfrm>
            <a:off x="9973694" y="1924220"/>
            <a:ext cx="530389" cy="370195"/>
          </a:xfrm>
          <a:prstGeom prst="rect">
            <a:avLst/>
          </a:prstGeom>
          <a:ln>
            <a:solidFill>
              <a:schemeClr val="bg1">
                <a:lumMod val="95000"/>
              </a:schemeClr>
            </a:solidFill>
          </a:ln>
        </p:spPr>
      </p:pic>
      <p:pic>
        <p:nvPicPr>
          <p:cNvPr id="10" name="Picture 9">
            <a:extLst>
              <a:ext uri="{FF2B5EF4-FFF2-40B4-BE49-F238E27FC236}">
                <a16:creationId xmlns:a16="http://schemas.microsoft.com/office/drawing/2014/main" id="{2CE6D5FC-9638-332A-12B5-B5F701BA1C72}"/>
              </a:ext>
            </a:extLst>
          </p:cNvPr>
          <p:cNvPicPr>
            <a:picLocks noChangeAspect="1"/>
          </p:cNvPicPr>
          <p:nvPr/>
        </p:nvPicPr>
        <p:blipFill>
          <a:blip r:embed="rId8"/>
          <a:stretch>
            <a:fillRect/>
          </a:stretch>
        </p:blipFill>
        <p:spPr>
          <a:xfrm>
            <a:off x="306569" y="2139586"/>
            <a:ext cx="555836" cy="370557"/>
          </a:xfrm>
          <a:prstGeom prst="rect">
            <a:avLst/>
          </a:prstGeom>
        </p:spPr>
      </p:pic>
      <p:pic>
        <p:nvPicPr>
          <p:cNvPr id="15" name="Picture 14">
            <a:extLst>
              <a:ext uri="{FF2B5EF4-FFF2-40B4-BE49-F238E27FC236}">
                <a16:creationId xmlns:a16="http://schemas.microsoft.com/office/drawing/2014/main" id="{5A7DC905-0AB8-7B68-820C-11C8DB4F0C9B}"/>
              </a:ext>
            </a:extLst>
          </p:cNvPr>
          <p:cNvPicPr>
            <a:picLocks noChangeAspect="1"/>
          </p:cNvPicPr>
          <p:nvPr/>
        </p:nvPicPr>
        <p:blipFill rotWithShape="1">
          <a:blip r:embed="rId9"/>
          <a:srcRect t="16941" r="5199" b="17597"/>
          <a:stretch/>
        </p:blipFill>
        <p:spPr>
          <a:xfrm>
            <a:off x="451277" y="1218982"/>
            <a:ext cx="474235" cy="327470"/>
          </a:xfrm>
          <a:prstGeom prst="rect">
            <a:avLst/>
          </a:prstGeom>
        </p:spPr>
      </p:pic>
      <p:sp>
        <p:nvSpPr>
          <p:cNvPr id="16" name="TextBox 15">
            <a:extLst>
              <a:ext uri="{FF2B5EF4-FFF2-40B4-BE49-F238E27FC236}">
                <a16:creationId xmlns:a16="http://schemas.microsoft.com/office/drawing/2014/main" id="{89D94E71-C673-0C20-9EA4-BA117FC3C1DA}"/>
              </a:ext>
            </a:extLst>
          </p:cNvPr>
          <p:cNvSpPr txBox="1"/>
          <p:nvPr/>
        </p:nvSpPr>
        <p:spPr>
          <a:xfrm>
            <a:off x="1043701" y="1060565"/>
            <a:ext cx="10694003" cy="415498"/>
          </a:xfrm>
          <a:prstGeom prst="rect">
            <a:avLst/>
          </a:prstGeom>
          <a:solidFill>
            <a:schemeClr val="accent4">
              <a:lumMod val="20000"/>
              <a:lumOff val="80000"/>
            </a:schemeClr>
          </a:solidFill>
          <a:ln>
            <a:noFill/>
          </a:ln>
        </p:spPr>
        <p:txBody>
          <a:bodyPr wrap="square" rtlCol="0">
            <a:spAutoFit/>
          </a:bodyPr>
          <a:lstStyle/>
          <a:p>
            <a:pPr>
              <a:defRPr/>
            </a:pPr>
            <a:r>
              <a:rPr lang="en-GB" sz="1050" dirty="0">
                <a:solidFill>
                  <a:srgbClr val="000000"/>
                </a:solidFill>
                <a:latin typeface="Graphik"/>
              </a:rPr>
              <a:t>BIS (</a:t>
            </a:r>
            <a:r>
              <a:rPr lang="en-ZA" sz="1050" dirty="0">
                <a:solidFill>
                  <a:srgbClr val="000000"/>
                </a:solidFill>
                <a:latin typeface="Graphik"/>
              </a:rPr>
              <a:t>The Bank for International Settlements) </a:t>
            </a:r>
            <a:r>
              <a:rPr lang="en-GB" sz="1050" dirty="0">
                <a:solidFill>
                  <a:srgbClr val="000000"/>
                </a:solidFill>
                <a:latin typeface="Graphik"/>
              </a:rPr>
              <a:t>announced </a:t>
            </a:r>
            <a:r>
              <a:rPr kumimoji="0" lang="en-GB" sz="1050" i="0" u="none" strike="noStrike" kern="1200" cap="none" spc="0" normalizeH="0" baseline="0" noProof="0" dirty="0">
                <a:ln>
                  <a:noFill/>
                </a:ln>
                <a:solidFill>
                  <a:srgbClr val="000000"/>
                </a:solidFill>
                <a:effectLst/>
                <a:uLnTx/>
                <a:uFillTx/>
                <a:latin typeface="Graphik"/>
                <a:ea typeface="+mn-ea"/>
                <a:cs typeface="+mn-cs"/>
              </a:rPr>
              <a:t>project Mariana to investigate the use of automated market makers for FX trading and settlement with testing across the Swiss franc, euro and Singapore dollar.</a:t>
            </a:r>
          </a:p>
        </p:txBody>
      </p:sp>
    </p:spTree>
    <p:extLst>
      <p:ext uri="{BB962C8B-B14F-4D97-AF65-F5344CB8AC3E}">
        <p14:creationId xmlns:p14="http://schemas.microsoft.com/office/powerpoint/2010/main" val="1669245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Object 58" hidden="1">
            <a:extLst>
              <a:ext uri="{FF2B5EF4-FFF2-40B4-BE49-F238E27FC236}">
                <a16:creationId xmlns:a16="http://schemas.microsoft.com/office/drawing/2014/main" id="{744DDAFC-8364-46FF-9796-8BB5351A597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5" progId="TCLayout.ActiveDocument.1">
                  <p:embed/>
                </p:oleObj>
              </mc:Choice>
              <mc:Fallback>
                <p:oleObj name="think-cell Slide" r:id="rId5" imgW="592" imgH="595" progId="TCLayout.ActiveDocument.1">
                  <p:embed/>
                  <p:pic>
                    <p:nvPicPr>
                      <p:cNvPr id="59" name="Object 58" hidden="1">
                        <a:extLst>
                          <a:ext uri="{FF2B5EF4-FFF2-40B4-BE49-F238E27FC236}">
                            <a16:creationId xmlns:a16="http://schemas.microsoft.com/office/drawing/2014/main" id="{744DDAFC-8364-46FF-9796-8BB5351A59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5" name="Rectangle 64" hidden="1">
            <a:extLst>
              <a:ext uri="{FF2B5EF4-FFF2-40B4-BE49-F238E27FC236}">
                <a16:creationId xmlns:a16="http://schemas.microsoft.com/office/drawing/2014/main" id="{D7359FC3-3225-4E4A-A819-2D4228A2FE9E}"/>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Graphik" panose="020B0503030202060203" pitchFamily="34" charset="0"/>
              <a:ea typeface="+mn-ea"/>
              <a:cs typeface="+mn-cs"/>
              <a:sym typeface="Graphik" panose="020B0503030202060203" pitchFamily="34" charset="0"/>
            </a:endParaRPr>
          </a:p>
        </p:txBody>
      </p:sp>
      <p:sp>
        <p:nvSpPr>
          <p:cNvPr id="26" name="Title 25">
            <a:extLst>
              <a:ext uri="{FF2B5EF4-FFF2-40B4-BE49-F238E27FC236}">
                <a16:creationId xmlns:a16="http://schemas.microsoft.com/office/drawing/2014/main" id="{3B657B2C-5E2D-40F5-9575-08879ABC249C}"/>
              </a:ext>
            </a:extLst>
          </p:cNvPr>
          <p:cNvSpPr>
            <a:spLocks noGrp="1"/>
          </p:cNvSpPr>
          <p:nvPr>
            <p:ph type="title"/>
          </p:nvPr>
        </p:nvSpPr>
        <p:spPr/>
        <p:txBody>
          <a:bodyPr/>
          <a:lstStyle/>
          <a:p>
            <a:r>
              <a:rPr lang="en-US" sz="3200"/>
              <a:t>Defining the future of money</a:t>
            </a:r>
            <a:br>
              <a:rPr lang="en-US"/>
            </a:br>
            <a:br>
              <a:rPr lang="en-US"/>
            </a:br>
            <a:endParaRPr lang="en-US"/>
          </a:p>
        </p:txBody>
      </p:sp>
      <p:sp>
        <p:nvSpPr>
          <p:cNvPr id="29" name="Text Placeholder 28">
            <a:extLst>
              <a:ext uri="{FF2B5EF4-FFF2-40B4-BE49-F238E27FC236}">
                <a16:creationId xmlns:a16="http://schemas.microsoft.com/office/drawing/2014/main" id="{9D9273EB-F822-4001-B424-282021F5F9C9}"/>
              </a:ext>
            </a:extLst>
          </p:cNvPr>
          <p:cNvSpPr>
            <a:spLocks noGrp="1"/>
          </p:cNvSpPr>
          <p:nvPr>
            <p:ph type="body" sz="quarter" idx="10"/>
          </p:nvPr>
        </p:nvSpPr>
        <p:spPr>
          <a:xfrm>
            <a:off x="381000" y="765563"/>
            <a:ext cx="11430000" cy="500243"/>
          </a:xfrm>
        </p:spPr>
        <p:txBody>
          <a:body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panose="020B0503030202060203" pitchFamily="34" charset="0"/>
                <a:ea typeface="+mj-ea"/>
                <a:cs typeface="+mj-cs"/>
              </a:rPr>
              <a:t>The introduction of a CBDC offers numerous benefits</a:t>
            </a:r>
          </a:p>
        </p:txBody>
      </p:sp>
      <p:sp>
        <p:nvSpPr>
          <p:cNvPr id="66" name="Slide Number Placeholder 65">
            <a:extLst>
              <a:ext uri="{FF2B5EF4-FFF2-40B4-BE49-F238E27FC236}">
                <a16:creationId xmlns:a16="http://schemas.microsoft.com/office/drawing/2014/main" id="{19E707FC-3BD6-4628-BD3F-1BC96F7D2405}"/>
              </a:ext>
            </a:extLst>
          </p:cNvPr>
          <p:cNvSpPr>
            <a:spLocks noGrp="1"/>
          </p:cNvSpPr>
          <p:nvPr>
            <p:ph type="sldNum" sz="quarter" idx="4294967295"/>
          </p:nvPr>
        </p:nvSpPr>
        <p:spPr>
          <a:xfrm>
            <a:off x="11806238" y="9299740"/>
            <a:ext cx="385762" cy="2063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alpha val="40000"/>
                  </a:srgbClr>
                </a:solidFill>
                <a:effectLst/>
                <a:uLnTx/>
                <a:uFillTx/>
                <a:latin typeface="Graphik"/>
                <a:ea typeface="+mn-ea"/>
                <a:cs typeface="+mn-cs"/>
              </a:rPr>
              <a:t> </a:t>
            </a:r>
          </a:p>
        </p:txBody>
      </p:sp>
      <p:sp>
        <p:nvSpPr>
          <p:cNvPr id="108" name="Rectangle 107">
            <a:extLst>
              <a:ext uri="{FF2B5EF4-FFF2-40B4-BE49-F238E27FC236}">
                <a16:creationId xmlns:a16="http://schemas.microsoft.com/office/drawing/2014/main" id="{C147C0EB-1153-4CD6-9AF3-9E6A53115C80}"/>
              </a:ext>
            </a:extLst>
          </p:cNvPr>
          <p:cNvSpPr/>
          <p:nvPr/>
        </p:nvSpPr>
        <p:spPr>
          <a:xfrm>
            <a:off x="377553" y="6174569"/>
            <a:ext cx="11430000" cy="3518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57200" rtlCol="0" anchor="ctr"/>
          <a:lstStyle/>
          <a:p>
            <a:pPr marL="0" marR="0" lvl="0" indent="0" algn="ctr" defTabSz="1734591" rtl="0" eaLnBrk="1" fontAlgn="auto" latinLnBrk="0" hangingPunct="1">
              <a:lnSpc>
                <a:spcPct val="80000"/>
              </a:lnSpc>
              <a:spcBef>
                <a:spcPts val="1200"/>
              </a:spcBef>
              <a:spcAft>
                <a:spcPts val="0"/>
              </a:spcAft>
              <a:buClrTx/>
              <a:buSzTx/>
              <a:buFontTx/>
              <a:buNone/>
              <a:tabLst/>
              <a:defRPr/>
            </a:pPr>
            <a:r>
              <a:rPr kumimoji="0" lang="en-US" sz="1400" b="1" i="0" u="none" strike="noStrike" kern="1200" cap="none" spc="-51" normalizeH="0" baseline="0" noProof="0" dirty="0">
                <a:ln>
                  <a:noFill/>
                </a:ln>
                <a:solidFill>
                  <a:srgbClr val="460073"/>
                </a:solidFill>
                <a:effectLst/>
                <a:uLnTx/>
                <a:uFillTx/>
                <a:latin typeface="Graphik" panose="020B0503030202060203" pitchFamily="34" charset="0"/>
                <a:ea typeface="+mn-ea"/>
                <a:cs typeface="+mn-cs"/>
              </a:rPr>
              <a:t>CBDCs can, in the longer term, become a key component in re-architecting the global financial infrastructure</a:t>
            </a:r>
            <a:r>
              <a:rPr kumimoji="0" lang="en-US" sz="1400" b="1" i="0" u="none" strike="noStrike" kern="1200" cap="all" spc="-51" normalizeH="0" baseline="0" noProof="0" dirty="0">
                <a:ln>
                  <a:noFill/>
                </a:ln>
                <a:solidFill>
                  <a:srgbClr val="460073"/>
                </a:solidFill>
                <a:effectLst/>
                <a:uLnTx/>
                <a:uFillTx/>
                <a:latin typeface="Graphik" panose="020B0503030202060203" pitchFamily="34" charset="0"/>
                <a:ea typeface="+mn-ea"/>
                <a:cs typeface="+mn-cs"/>
              </a:rPr>
              <a:t>. </a:t>
            </a:r>
          </a:p>
        </p:txBody>
      </p:sp>
      <p:sp>
        <p:nvSpPr>
          <p:cNvPr id="10" name="TextBox 9">
            <a:extLst>
              <a:ext uri="{FF2B5EF4-FFF2-40B4-BE49-F238E27FC236}">
                <a16:creationId xmlns:a16="http://schemas.microsoft.com/office/drawing/2014/main" id="{6B6B127D-33E7-484E-A93E-53E19EB61D43}"/>
              </a:ext>
            </a:extLst>
          </p:cNvPr>
          <p:cNvSpPr txBox="1"/>
          <p:nvPr/>
        </p:nvSpPr>
        <p:spPr>
          <a:xfrm>
            <a:off x="878960" y="1585935"/>
            <a:ext cx="4979906" cy="1130945"/>
          </a:xfrm>
          <a:prstGeom prst="rect">
            <a:avLst/>
          </a:prstGeom>
          <a:noFill/>
        </p:spPr>
        <p:txBody>
          <a:bodyPr wrap="square" lIns="0" tIns="0" rIns="0" bIns="0" rtlCol="0" anchor="t">
            <a:noAutofit/>
          </a:bodyPr>
          <a:lstStyle/>
          <a:p>
            <a:pPr>
              <a:defRPr/>
            </a:pPr>
            <a:r>
              <a:rPr kumimoji="0" lang="en-GB" sz="1200" b="0" i="0" u="none" strike="noStrike" kern="1200" cap="none" spc="0" normalizeH="0" baseline="0" noProof="0" dirty="0">
                <a:ln>
                  <a:noFill/>
                </a:ln>
                <a:effectLst/>
                <a:uLnTx/>
                <a:uFillTx/>
                <a:latin typeface="Graphik"/>
                <a:ea typeface="+mn-ea"/>
                <a:cs typeface="+mn-cs"/>
              </a:rPr>
              <a:t>A CBDC would</a:t>
            </a:r>
            <a:r>
              <a:rPr lang="en-GB" sz="1200" dirty="0">
                <a:latin typeface="Graphik"/>
              </a:rPr>
              <a:t> constitute </a:t>
            </a:r>
            <a:r>
              <a:rPr lang="en-GB" sz="1200" b="1" dirty="0">
                <a:latin typeface="Graphik"/>
              </a:rPr>
              <a:t>a new format of central bank money, the digital token,</a:t>
            </a:r>
            <a:r>
              <a:rPr lang="en-GB" sz="1200" dirty="0">
                <a:latin typeface="Graphik"/>
              </a:rPr>
              <a:t> to serve as settlement medium on </a:t>
            </a:r>
            <a:r>
              <a:rPr lang="en-GB" sz="1200" b="1" dirty="0">
                <a:latin typeface="Graphik"/>
              </a:rPr>
              <a:t>alternative financial market infrastructures</a:t>
            </a:r>
            <a:r>
              <a:rPr lang="en-GB" sz="1200" dirty="0">
                <a:latin typeface="Graphik"/>
              </a:rPr>
              <a:t>. It is to extend access and reach of central bank money to address actual and new payment needs. CBDC, given the importance of central bank money, can serve as catalyst to shape the future of money itself.</a:t>
            </a:r>
            <a:endParaRPr lang="en-GB" sz="1200" b="0" i="0" u="none" strike="noStrike" cap="none" spc="0" normalizeH="0" baseline="0" noProof="0" dirty="0">
              <a:ln>
                <a:noFill/>
              </a:ln>
              <a:effectLst/>
              <a:uLnTx/>
              <a:uFillTx/>
              <a:latin typeface="Graphik"/>
            </a:endParaRPr>
          </a:p>
        </p:txBody>
      </p:sp>
      <p:sp>
        <p:nvSpPr>
          <p:cNvPr id="11" name="TextBox 10">
            <a:extLst>
              <a:ext uri="{FF2B5EF4-FFF2-40B4-BE49-F238E27FC236}">
                <a16:creationId xmlns:a16="http://schemas.microsoft.com/office/drawing/2014/main" id="{AC17A4D6-A0C6-4700-AAE4-A30F519A314C}"/>
              </a:ext>
            </a:extLst>
          </p:cNvPr>
          <p:cNvSpPr txBox="1"/>
          <p:nvPr/>
        </p:nvSpPr>
        <p:spPr>
          <a:xfrm>
            <a:off x="891981" y="3294776"/>
            <a:ext cx="4968000" cy="1019349"/>
          </a:xfrm>
          <a:prstGeom prst="rect">
            <a:avLst/>
          </a:prstGeom>
          <a:noFill/>
        </p:spPr>
        <p:txBody>
          <a:bodyPr wrap="square" lIns="0" tIns="0" rIns="0" bIns="0" rtlCol="0" anchor="t">
            <a:noAutofit/>
          </a:bodyPr>
          <a:lstStyle/>
          <a:p>
            <a:pPr>
              <a:defRPr/>
            </a:pPr>
            <a:r>
              <a:rPr kumimoji="0" lang="en-US" sz="1200" b="0" i="0" u="none" strike="noStrike" kern="0" cap="none" spc="0" normalizeH="0" baseline="0" noProof="0" dirty="0">
                <a:ln>
                  <a:noFill/>
                </a:ln>
                <a:effectLst/>
                <a:uLnTx/>
                <a:uFillTx/>
                <a:latin typeface="Graphik"/>
                <a:ea typeface="+mn-ea"/>
                <a:cs typeface="Arial"/>
              </a:rPr>
              <a:t>Introduction of a </a:t>
            </a:r>
            <a:r>
              <a:rPr kumimoji="0" lang="en-US" sz="1200" b="1" i="0" u="none" strike="noStrike" kern="1200" cap="none" spc="0" normalizeH="0" baseline="0" noProof="0" dirty="0">
                <a:ln>
                  <a:noFill/>
                </a:ln>
                <a:effectLst/>
                <a:uLnTx/>
                <a:uFillTx/>
                <a:latin typeface="Graphik"/>
                <a:ea typeface="+mn-ea"/>
                <a:cs typeface="+mn-cs"/>
              </a:rPr>
              <a:t>new format of money and payment infrastructure </a:t>
            </a:r>
            <a:r>
              <a:rPr kumimoji="0" lang="en-US" sz="1200" b="0" i="0" u="none" strike="noStrike" kern="0" cap="none" spc="0" normalizeH="0" baseline="0" noProof="0" dirty="0">
                <a:ln>
                  <a:noFill/>
                </a:ln>
                <a:effectLst/>
                <a:uLnTx/>
                <a:uFillTx/>
                <a:latin typeface="Graphik"/>
                <a:ea typeface="+mn-ea"/>
                <a:cs typeface="Arial"/>
              </a:rPr>
              <a:t>could make the payments landscape </a:t>
            </a:r>
            <a:r>
              <a:rPr kumimoji="0" lang="en-US" sz="1200" b="1" i="0" u="none" strike="noStrike" kern="1200" cap="none" spc="0" normalizeH="0" baseline="0" noProof="0" dirty="0">
                <a:ln>
                  <a:noFill/>
                </a:ln>
                <a:effectLst/>
                <a:uLnTx/>
                <a:uFillTx/>
                <a:latin typeface="Graphik"/>
                <a:ea typeface="+mn-ea"/>
                <a:cs typeface="+mn-cs"/>
              </a:rPr>
              <a:t>more diverse and resilient</a:t>
            </a:r>
            <a:r>
              <a:rPr kumimoji="0" lang="en-US" sz="1200" b="0" i="0" u="none" strike="noStrike" kern="0" cap="none" spc="0" normalizeH="0" baseline="0" noProof="0" dirty="0">
                <a:ln>
                  <a:noFill/>
                </a:ln>
                <a:effectLst/>
                <a:uLnTx/>
                <a:uFillTx/>
                <a:latin typeface="Graphik"/>
                <a:ea typeface="+mn-ea"/>
                <a:cs typeface="Arial"/>
              </a:rPr>
              <a:t>. </a:t>
            </a:r>
            <a:r>
              <a:rPr lang="en-US" sz="1200" kern="0" dirty="0">
                <a:latin typeface="Graphik"/>
                <a:cs typeface="Arial"/>
              </a:rPr>
              <a:t>CBDC may also serve broader public policy objectives and support government-led initiatives including to extend financial assistance including to address emergencies.</a:t>
            </a:r>
            <a:endParaRPr lang="en-GB" sz="1200" b="0" i="0" u="none" strike="noStrike" kern="0" cap="none" spc="0" normalizeH="0" baseline="0" noProof="0" dirty="0">
              <a:ln>
                <a:noFill/>
              </a:ln>
              <a:effectLst/>
              <a:uLnTx/>
              <a:uFillTx/>
              <a:latin typeface="Graphik"/>
              <a:cs typeface="Arial"/>
            </a:endParaRPr>
          </a:p>
        </p:txBody>
      </p:sp>
      <p:sp>
        <p:nvSpPr>
          <p:cNvPr id="12" name="Text Placeholder 1">
            <a:extLst>
              <a:ext uri="{FF2B5EF4-FFF2-40B4-BE49-F238E27FC236}">
                <a16:creationId xmlns:a16="http://schemas.microsoft.com/office/drawing/2014/main" id="{B533E87D-D763-4BD6-BF1D-8459256BEF9D}"/>
              </a:ext>
            </a:extLst>
          </p:cNvPr>
          <p:cNvSpPr txBox="1">
            <a:spLocks/>
          </p:cNvSpPr>
          <p:nvPr/>
        </p:nvSpPr>
        <p:spPr>
          <a:xfrm>
            <a:off x="894694" y="2843472"/>
            <a:ext cx="4968000" cy="360000"/>
          </a:xfrm>
          <a:prstGeom prst="rect">
            <a:avLst/>
          </a:prstGeom>
        </p:spPr>
        <p:txBody>
          <a:bodyPr vert="horz" wrap="square" lIns="0" tIns="0" rIns="0" bIns="0" rtlCol="0" anchor="ctr">
            <a:noAutofit/>
          </a:bodyPr>
          <a:lstStyle>
            <a:lvl1pPr marL="0" indent="0" algn="l" rtl="0" eaLnBrk="1" fontAlgn="base" hangingPunct="1">
              <a:spcBef>
                <a:spcPts val="600"/>
              </a:spcBef>
              <a:spcAft>
                <a:spcPct val="0"/>
              </a:spcAft>
              <a:buFont typeface="Arial" pitchFamily="34" charset="0"/>
              <a:buNone/>
              <a:defRPr sz="1600" b="1" i="1" kern="1200">
                <a:solidFill>
                  <a:sysClr val="windowText" lastClr="000000"/>
                </a:solidFill>
                <a:latin typeface="Arial" pitchFamily="34" charset="0"/>
                <a:ea typeface="Arial" pitchFamily="-105" charset="-52"/>
                <a:cs typeface="Arial" pitchFamily="34" charset="0"/>
              </a:defRPr>
            </a:lvl1pPr>
            <a:lvl2pPr marL="361950" indent="-185738" algn="l" rtl="0" eaLnBrk="1" fontAlgn="base" hangingPunct="1">
              <a:spcBef>
                <a:spcPts val="600"/>
              </a:spcBef>
              <a:spcAft>
                <a:spcPct val="0"/>
              </a:spcAft>
              <a:buFont typeface="Arial" pitchFamily="34" charset="0"/>
              <a:buChar char="–"/>
              <a:defRPr sz="2600" kern="1200">
                <a:solidFill>
                  <a:schemeClr val="tx1"/>
                </a:solidFill>
                <a:latin typeface="Arial" pitchFamily="34" charset="0"/>
                <a:ea typeface="Arial" pitchFamily="-105" charset="-52"/>
                <a:cs typeface="Arial" pitchFamily="34" charset="0"/>
              </a:defRPr>
            </a:lvl2pPr>
            <a:lvl3pPr marL="538163" indent="-176213" algn="l" rtl="0" eaLnBrk="1" fontAlgn="base" hangingPunct="1">
              <a:spcBef>
                <a:spcPts val="600"/>
              </a:spcBef>
              <a:spcAft>
                <a:spcPct val="0"/>
              </a:spcAft>
              <a:buFont typeface="Arial" pitchFamily="34" charset="0"/>
              <a:buChar char="•"/>
              <a:defRPr sz="2400" kern="1200">
                <a:solidFill>
                  <a:schemeClr val="tx1"/>
                </a:solidFill>
                <a:latin typeface="Arial" pitchFamily="34" charset="0"/>
                <a:ea typeface="Arial" pitchFamily="-105" charset="-52"/>
                <a:cs typeface="Arial" pitchFamily="34" charset="0"/>
              </a:defRPr>
            </a:lvl3pPr>
            <a:lvl4pPr marL="715963" indent="-177800" algn="l" rtl="0" eaLnBrk="1" fontAlgn="base" hangingPunct="1">
              <a:spcBef>
                <a:spcPts val="600"/>
              </a:spcBef>
              <a:spcAft>
                <a:spcPct val="0"/>
              </a:spcAft>
              <a:buFont typeface="Arial" pitchFamily="34" charset="0"/>
              <a:buChar char="–"/>
              <a:defRPr sz="2200" kern="1200">
                <a:solidFill>
                  <a:schemeClr val="tx1"/>
                </a:solidFill>
                <a:latin typeface="Arial" pitchFamily="34" charset="0"/>
                <a:ea typeface="Arial" pitchFamily="-105" charset="-52"/>
                <a:cs typeface="Arial" pitchFamily="34" charset="0"/>
              </a:defRPr>
            </a:lvl4pPr>
            <a:lvl5pPr marL="900113" indent="-184150" algn="l" rtl="0" eaLnBrk="1" fontAlgn="base" hangingPunct="1">
              <a:spcBef>
                <a:spcPts val="600"/>
              </a:spcBef>
              <a:spcAft>
                <a:spcPct val="0"/>
              </a:spcAft>
              <a:buFont typeface="Arial" pitchFamily="34" charset="0"/>
              <a:buChar char="•"/>
              <a:defRPr sz="2000" kern="1200">
                <a:solidFill>
                  <a:schemeClr val="tx1"/>
                </a:solidFill>
                <a:latin typeface="Arial" pitchFamily="34" charset="0"/>
                <a:ea typeface="Arial" pitchFamily="-105" charset="-5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700" rtl="0" eaLnBrk="1" fontAlgn="base" latinLnBrk="0" hangingPunct="1">
              <a:lnSpc>
                <a:spcPct val="90000"/>
              </a:lnSpc>
              <a:spcBef>
                <a:spcPts val="600"/>
              </a:spcBef>
              <a:spcAft>
                <a:spcPct val="0"/>
              </a:spcAft>
              <a:buClrTx/>
              <a:buSzTx/>
              <a:buFont typeface="Arial" pitchFamily="34" charset="0"/>
              <a:buNone/>
              <a:tabLst/>
              <a:defRPr/>
            </a:pPr>
            <a:r>
              <a:rPr kumimoji="0" lang="en-US" sz="1400" b="1" i="0" u="none" strike="noStrike" kern="1200" cap="all" spc="0" normalizeH="0" baseline="0" noProof="0">
                <a:ln>
                  <a:noFill/>
                </a:ln>
                <a:solidFill>
                  <a:srgbClr val="7030A0"/>
                </a:solidFill>
                <a:effectLst/>
                <a:uLnTx/>
                <a:uFillTx/>
                <a:latin typeface="Graphik"/>
                <a:cs typeface="Arial" pitchFamily="34" charset="0"/>
              </a:rPr>
              <a:t>A MORE RESILIENT &amp; DIVERSE PAYMENTS LANDSCAPE</a:t>
            </a:r>
          </a:p>
        </p:txBody>
      </p:sp>
      <p:sp>
        <p:nvSpPr>
          <p:cNvPr id="13" name="TextBox 12">
            <a:extLst>
              <a:ext uri="{FF2B5EF4-FFF2-40B4-BE49-F238E27FC236}">
                <a16:creationId xmlns:a16="http://schemas.microsoft.com/office/drawing/2014/main" id="{E568CBCE-CB24-44B3-B7B5-F6DED54B375F}"/>
              </a:ext>
            </a:extLst>
          </p:cNvPr>
          <p:cNvSpPr txBox="1"/>
          <p:nvPr/>
        </p:nvSpPr>
        <p:spPr>
          <a:xfrm>
            <a:off x="901877" y="4940570"/>
            <a:ext cx="4968000" cy="697935"/>
          </a:xfrm>
          <a:prstGeom prst="rect">
            <a:avLst/>
          </a:prstGeom>
          <a:noFill/>
        </p:spPr>
        <p:txBody>
          <a:bodyPr wrap="square" lIns="0" tIns="0" rIns="0" bIns="0" rtlCol="0" anchor="t">
            <a:noAutofit/>
          </a:bodyPr>
          <a:lstStyle/>
          <a:p>
            <a:pPr>
              <a:defRPr/>
            </a:pPr>
            <a:r>
              <a:rPr kumimoji="0" lang="en-GB" sz="1200" b="0" i="0" u="none" strike="noStrike" kern="0" cap="none" spc="0" normalizeH="0" baseline="0" noProof="0" dirty="0">
                <a:ln>
                  <a:noFill/>
                </a:ln>
                <a:effectLst/>
                <a:uLnTx/>
                <a:uFillTx/>
                <a:latin typeface="Graphik"/>
                <a:ea typeface="+mn-ea"/>
                <a:cs typeface="Arial"/>
              </a:rPr>
              <a:t>CBDC </a:t>
            </a:r>
            <a:r>
              <a:rPr lang="en-GB" sz="1200" kern="0" dirty="0">
                <a:latin typeface="Graphik"/>
                <a:cs typeface="Arial"/>
              </a:rPr>
              <a:t>may </a:t>
            </a:r>
            <a:r>
              <a:rPr lang="en-GB" sz="1200" b="1" kern="0" dirty="0">
                <a:latin typeface="Graphik"/>
                <a:cs typeface="Arial"/>
              </a:rPr>
              <a:t>unlock</a:t>
            </a:r>
            <a:r>
              <a:rPr kumimoji="0" lang="en-GB" sz="1200" b="1" i="0" u="none" strike="noStrike" kern="0" cap="none" spc="0" normalizeH="0" baseline="0" noProof="0" dirty="0">
                <a:ln>
                  <a:noFill/>
                </a:ln>
                <a:effectLst/>
                <a:uLnTx/>
                <a:uFillTx/>
                <a:latin typeface="Graphik"/>
                <a:ea typeface="+mn-ea"/>
                <a:cs typeface="Arial"/>
              </a:rPr>
              <a:t> payment innovation </a:t>
            </a:r>
            <a:r>
              <a:rPr kumimoji="0" lang="en-GB" sz="1200" b="0" i="0" u="none" strike="noStrike" kern="0" cap="none" spc="0" normalizeH="0" baseline="0" noProof="0" dirty="0">
                <a:ln>
                  <a:noFill/>
                </a:ln>
                <a:effectLst/>
                <a:uLnTx/>
                <a:uFillTx/>
                <a:latin typeface="Graphik"/>
                <a:ea typeface="+mn-ea"/>
                <a:cs typeface="Arial"/>
              </a:rPr>
              <a:t>in retail, cross-country and wholesale payments. This would encourage competition and the </a:t>
            </a:r>
            <a:r>
              <a:rPr kumimoji="0" lang="en-GB" sz="1200" b="1" i="0" u="none" strike="noStrike" kern="0" cap="none" spc="0" normalizeH="0" baseline="0" noProof="0" dirty="0">
                <a:ln>
                  <a:noFill/>
                </a:ln>
                <a:effectLst/>
                <a:uLnTx/>
                <a:uFillTx/>
                <a:latin typeface="Graphik"/>
                <a:ea typeface="+mn-ea"/>
                <a:cs typeface="Arial"/>
              </a:rPr>
              <a:t>creation of new services </a:t>
            </a:r>
            <a:r>
              <a:rPr kumimoji="0" lang="en-GB" sz="1200" b="0" i="0" u="none" strike="noStrike" kern="0" cap="none" spc="0" normalizeH="0" baseline="0" noProof="0" dirty="0">
                <a:ln>
                  <a:noFill/>
                </a:ln>
                <a:effectLst/>
                <a:uLnTx/>
                <a:uFillTx/>
                <a:latin typeface="Graphik"/>
                <a:ea typeface="+mn-ea"/>
                <a:cs typeface="Arial"/>
              </a:rPr>
              <a:t>like offline payments, immediate asset settlement and custody solutions by existing financial institutions and </a:t>
            </a:r>
            <a:r>
              <a:rPr lang="en-GB" sz="1200" kern="0" dirty="0">
                <a:latin typeface="Graphik"/>
                <a:cs typeface="Arial"/>
              </a:rPr>
              <a:t>new actors</a:t>
            </a:r>
            <a:r>
              <a:rPr kumimoji="0" lang="en-GB" sz="1200" b="0" i="0" u="none" strike="noStrike" kern="0" cap="none" spc="0" normalizeH="0" baseline="0" noProof="0" dirty="0">
                <a:ln>
                  <a:noFill/>
                </a:ln>
                <a:effectLst/>
                <a:uLnTx/>
                <a:uFillTx/>
                <a:latin typeface="Graphik"/>
                <a:ea typeface="+mn-ea"/>
                <a:cs typeface="Arial"/>
              </a:rPr>
              <a:t>.</a:t>
            </a:r>
            <a:endParaRPr kumimoji="0" lang="en-US" sz="1200" b="1" i="0" u="none" strike="noStrike" kern="0" cap="none" spc="0" normalizeH="0" baseline="0" noProof="0" dirty="0">
              <a:ln>
                <a:noFill/>
              </a:ln>
              <a:effectLst/>
              <a:uLnTx/>
              <a:uFillTx/>
              <a:latin typeface="Graphik"/>
              <a:ea typeface="+mn-ea"/>
              <a:cs typeface="Arial"/>
            </a:endParaRPr>
          </a:p>
        </p:txBody>
      </p:sp>
      <p:sp>
        <p:nvSpPr>
          <p:cNvPr id="14" name="Text Placeholder 1">
            <a:extLst>
              <a:ext uri="{FF2B5EF4-FFF2-40B4-BE49-F238E27FC236}">
                <a16:creationId xmlns:a16="http://schemas.microsoft.com/office/drawing/2014/main" id="{1DDD1848-A8E8-425B-B617-0554C0B21EBF}"/>
              </a:ext>
            </a:extLst>
          </p:cNvPr>
          <p:cNvSpPr txBox="1">
            <a:spLocks/>
          </p:cNvSpPr>
          <p:nvPr/>
        </p:nvSpPr>
        <p:spPr>
          <a:xfrm>
            <a:off x="894693" y="4481392"/>
            <a:ext cx="4968000" cy="360000"/>
          </a:xfrm>
          <a:prstGeom prst="rect">
            <a:avLst/>
          </a:prstGeom>
        </p:spPr>
        <p:txBody>
          <a:bodyPr vert="horz" wrap="square" lIns="0" tIns="0" rIns="0" bIns="0" rtlCol="0" anchor="ctr">
            <a:noAutofit/>
          </a:bodyPr>
          <a:lstStyle>
            <a:lvl1pPr marL="0" indent="0" algn="l" rtl="0" eaLnBrk="1" fontAlgn="base" hangingPunct="1">
              <a:spcBef>
                <a:spcPts val="600"/>
              </a:spcBef>
              <a:spcAft>
                <a:spcPct val="0"/>
              </a:spcAft>
              <a:buFont typeface="Arial" pitchFamily="34" charset="0"/>
              <a:buNone/>
              <a:defRPr sz="1600" b="1" i="1" kern="1200">
                <a:solidFill>
                  <a:sysClr val="windowText" lastClr="000000"/>
                </a:solidFill>
                <a:latin typeface="Arial" pitchFamily="34" charset="0"/>
                <a:ea typeface="Arial" pitchFamily="-105" charset="-52"/>
                <a:cs typeface="Arial" pitchFamily="34" charset="0"/>
              </a:defRPr>
            </a:lvl1pPr>
            <a:lvl2pPr marL="361950" indent="-185738" algn="l" rtl="0" eaLnBrk="1" fontAlgn="base" hangingPunct="1">
              <a:spcBef>
                <a:spcPts val="600"/>
              </a:spcBef>
              <a:spcAft>
                <a:spcPct val="0"/>
              </a:spcAft>
              <a:buFont typeface="Arial" pitchFamily="34" charset="0"/>
              <a:buChar char="–"/>
              <a:defRPr sz="2600" kern="1200">
                <a:solidFill>
                  <a:schemeClr val="tx1"/>
                </a:solidFill>
                <a:latin typeface="Arial" pitchFamily="34" charset="0"/>
                <a:ea typeface="Arial" pitchFamily="-105" charset="-52"/>
                <a:cs typeface="Arial" pitchFamily="34" charset="0"/>
              </a:defRPr>
            </a:lvl2pPr>
            <a:lvl3pPr marL="538163" indent="-176213" algn="l" rtl="0" eaLnBrk="1" fontAlgn="base" hangingPunct="1">
              <a:spcBef>
                <a:spcPts val="600"/>
              </a:spcBef>
              <a:spcAft>
                <a:spcPct val="0"/>
              </a:spcAft>
              <a:buFont typeface="Arial" pitchFamily="34" charset="0"/>
              <a:buChar char="•"/>
              <a:defRPr sz="2400" kern="1200">
                <a:solidFill>
                  <a:schemeClr val="tx1"/>
                </a:solidFill>
                <a:latin typeface="Arial" pitchFamily="34" charset="0"/>
                <a:ea typeface="Arial" pitchFamily="-105" charset="-52"/>
                <a:cs typeface="Arial" pitchFamily="34" charset="0"/>
              </a:defRPr>
            </a:lvl3pPr>
            <a:lvl4pPr marL="715963" indent="-177800" algn="l" rtl="0" eaLnBrk="1" fontAlgn="base" hangingPunct="1">
              <a:spcBef>
                <a:spcPts val="600"/>
              </a:spcBef>
              <a:spcAft>
                <a:spcPct val="0"/>
              </a:spcAft>
              <a:buFont typeface="Arial" pitchFamily="34" charset="0"/>
              <a:buChar char="–"/>
              <a:defRPr sz="2200" kern="1200">
                <a:solidFill>
                  <a:schemeClr val="tx1"/>
                </a:solidFill>
                <a:latin typeface="Arial" pitchFamily="34" charset="0"/>
                <a:ea typeface="Arial" pitchFamily="-105" charset="-52"/>
                <a:cs typeface="Arial" pitchFamily="34" charset="0"/>
              </a:defRPr>
            </a:lvl4pPr>
            <a:lvl5pPr marL="900113" indent="-184150" algn="l" rtl="0" eaLnBrk="1" fontAlgn="base" hangingPunct="1">
              <a:spcBef>
                <a:spcPts val="600"/>
              </a:spcBef>
              <a:spcAft>
                <a:spcPct val="0"/>
              </a:spcAft>
              <a:buFont typeface="Arial" pitchFamily="34" charset="0"/>
              <a:buChar char="•"/>
              <a:defRPr sz="2000" kern="1200">
                <a:solidFill>
                  <a:schemeClr val="tx1"/>
                </a:solidFill>
                <a:latin typeface="Arial" pitchFamily="34" charset="0"/>
                <a:ea typeface="Arial" pitchFamily="-105" charset="-5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700" rtl="0" eaLnBrk="1" fontAlgn="base" latinLnBrk="0" hangingPunct="1">
              <a:lnSpc>
                <a:spcPct val="90000"/>
              </a:lnSpc>
              <a:spcBef>
                <a:spcPts val="600"/>
              </a:spcBef>
              <a:spcAft>
                <a:spcPct val="0"/>
              </a:spcAft>
              <a:buClrTx/>
              <a:buSzTx/>
              <a:buFont typeface="Arial" pitchFamily="34" charset="0"/>
              <a:buNone/>
              <a:tabLst/>
              <a:defRPr/>
            </a:pPr>
            <a:r>
              <a:rPr kumimoji="0" lang="en-US" sz="1400" b="1" i="0" u="none" strike="noStrike" kern="1200" cap="all" spc="0" normalizeH="0" baseline="0" noProof="0">
                <a:ln>
                  <a:noFill/>
                </a:ln>
                <a:solidFill>
                  <a:srgbClr val="7030A0"/>
                </a:solidFill>
                <a:effectLst/>
                <a:uLnTx/>
                <a:uFillTx/>
                <a:latin typeface="Graphik"/>
                <a:ea typeface="Roboto Medium" panose="02000000000000000000" pitchFamily="2" charset="0"/>
                <a:cs typeface="Open Sans Semibold" panose="020B0706030804020204" pitchFamily="34" charset="0"/>
              </a:rPr>
              <a:t>NEW SERVICES, INNOVATION &amp; COMPETITION</a:t>
            </a:r>
          </a:p>
        </p:txBody>
      </p:sp>
      <p:cxnSp>
        <p:nvCxnSpPr>
          <p:cNvPr id="15" name="Straight Arrow Connector 14">
            <a:extLst>
              <a:ext uri="{FF2B5EF4-FFF2-40B4-BE49-F238E27FC236}">
                <a16:creationId xmlns:a16="http://schemas.microsoft.com/office/drawing/2014/main" id="{4C0AACBC-0F1A-40A4-AEF6-A2080413210F}"/>
              </a:ext>
            </a:extLst>
          </p:cNvPr>
          <p:cNvCxnSpPr>
            <a:cxnSpLocks/>
          </p:cNvCxnSpPr>
          <p:nvPr/>
        </p:nvCxnSpPr>
        <p:spPr>
          <a:xfrm>
            <a:off x="6819462" y="3196062"/>
            <a:ext cx="4890503" cy="0"/>
          </a:xfrm>
          <a:prstGeom prst="straightConnector1">
            <a:avLst/>
          </a:prstGeom>
          <a:noFill/>
          <a:ln w="22225" cap="flat" cmpd="sng" algn="ctr">
            <a:solidFill>
              <a:srgbClr val="7500C0"/>
            </a:solidFill>
            <a:prstDash val="solid"/>
            <a:headEnd type="none" w="med" len="med"/>
            <a:tailEnd type="none" w="med" len="med"/>
          </a:ln>
          <a:effectLst/>
        </p:spPr>
      </p:cxnSp>
      <p:cxnSp>
        <p:nvCxnSpPr>
          <p:cNvPr id="16" name="Straight Arrow Connector 15">
            <a:extLst>
              <a:ext uri="{FF2B5EF4-FFF2-40B4-BE49-F238E27FC236}">
                <a16:creationId xmlns:a16="http://schemas.microsoft.com/office/drawing/2014/main" id="{F66F6D50-0C30-414B-B55A-0EAA80956BBC}"/>
              </a:ext>
            </a:extLst>
          </p:cNvPr>
          <p:cNvCxnSpPr>
            <a:cxnSpLocks/>
          </p:cNvCxnSpPr>
          <p:nvPr/>
        </p:nvCxnSpPr>
        <p:spPr>
          <a:xfrm>
            <a:off x="6819462" y="1499748"/>
            <a:ext cx="4890503" cy="0"/>
          </a:xfrm>
          <a:prstGeom prst="straightConnector1">
            <a:avLst/>
          </a:prstGeom>
          <a:noFill/>
          <a:ln w="22225" cap="flat" cmpd="sng" algn="ctr">
            <a:solidFill>
              <a:srgbClr val="7500C0"/>
            </a:solidFill>
            <a:prstDash val="solid"/>
            <a:headEnd type="none" w="med" len="med"/>
            <a:tailEnd type="none" w="med" len="med"/>
          </a:ln>
          <a:effectLst/>
        </p:spPr>
      </p:cxnSp>
      <p:cxnSp>
        <p:nvCxnSpPr>
          <p:cNvPr id="17" name="Straight Arrow Connector 16">
            <a:extLst>
              <a:ext uri="{FF2B5EF4-FFF2-40B4-BE49-F238E27FC236}">
                <a16:creationId xmlns:a16="http://schemas.microsoft.com/office/drawing/2014/main" id="{77FD5ED5-7D1F-4611-8E2D-C6097D4F6CCE}"/>
              </a:ext>
            </a:extLst>
          </p:cNvPr>
          <p:cNvCxnSpPr>
            <a:cxnSpLocks/>
          </p:cNvCxnSpPr>
          <p:nvPr/>
        </p:nvCxnSpPr>
        <p:spPr>
          <a:xfrm>
            <a:off x="886107" y="3196062"/>
            <a:ext cx="4890503" cy="0"/>
          </a:xfrm>
          <a:prstGeom prst="straightConnector1">
            <a:avLst/>
          </a:prstGeom>
          <a:noFill/>
          <a:ln w="22225" cap="flat" cmpd="sng" algn="ctr">
            <a:solidFill>
              <a:srgbClr val="7500C0"/>
            </a:solidFill>
            <a:prstDash val="solid"/>
            <a:headEnd type="none" w="med" len="med"/>
            <a:tailEnd type="none" w="med" len="med"/>
          </a:ln>
          <a:effectLst/>
        </p:spPr>
      </p:cxnSp>
      <p:sp>
        <p:nvSpPr>
          <p:cNvPr id="18" name="TextBox 17">
            <a:extLst>
              <a:ext uri="{FF2B5EF4-FFF2-40B4-BE49-F238E27FC236}">
                <a16:creationId xmlns:a16="http://schemas.microsoft.com/office/drawing/2014/main" id="{13668A2C-FFF8-47B9-B2D3-E46DAA737291}"/>
              </a:ext>
            </a:extLst>
          </p:cNvPr>
          <p:cNvSpPr txBox="1"/>
          <p:nvPr/>
        </p:nvSpPr>
        <p:spPr>
          <a:xfrm>
            <a:off x="6829658" y="1605727"/>
            <a:ext cx="4968000" cy="785599"/>
          </a:xfrm>
          <a:prstGeom prst="rect">
            <a:avLst/>
          </a:prstGeom>
          <a:noFill/>
        </p:spPr>
        <p:txBody>
          <a:bodyPr wrap="square" lIns="0" tIns="0" rIns="0" bIns="0" rtlCol="0" anchor="t">
            <a:noAutofit/>
          </a:bodyPr>
          <a:lstStyle/>
          <a:p>
            <a:pPr fontAlgn="base">
              <a:spcBef>
                <a:spcPts val="800"/>
              </a:spcBef>
              <a:spcAft>
                <a:spcPct val="0"/>
              </a:spcAft>
              <a:defRPr/>
            </a:pPr>
            <a:r>
              <a:rPr lang="en-GB" sz="1200" kern="0" dirty="0">
                <a:latin typeface="Graphik"/>
                <a:cs typeface="Arial"/>
              </a:rPr>
              <a:t>CBDC can exhibit new functionalities like </a:t>
            </a:r>
            <a:r>
              <a:rPr lang="en-GB" sz="1200" b="1" kern="0" dirty="0">
                <a:latin typeface="Graphik"/>
                <a:cs typeface="Arial"/>
              </a:rPr>
              <a:t>programmability </a:t>
            </a:r>
            <a:r>
              <a:rPr lang="en-GB" sz="1200" kern="0" dirty="0">
                <a:latin typeface="Graphik"/>
                <a:cs typeface="Arial"/>
              </a:rPr>
              <a:t>and </a:t>
            </a:r>
            <a:r>
              <a:rPr lang="en-GB" sz="1200" b="1" kern="0" dirty="0">
                <a:latin typeface="Graphik"/>
                <a:cs typeface="Arial"/>
              </a:rPr>
              <a:t>traceability </a:t>
            </a:r>
            <a:r>
              <a:rPr lang="en-GB" sz="1200" kern="0" dirty="0">
                <a:latin typeface="Graphik"/>
                <a:cs typeface="Arial"/>
              </a:rPr>
              <a:t>that can support new use cases. Programmability facilitates embedding complex business logic into payments. Traceability ensures provenance is assured and can help establishing a safer and more transparent payments environment.</a:t>
            </a:r>
            <a:endParaRPr lang="en-US" b="0" i="0" u="none" strike="noStrike" cap="none" spc="0" normalizeH="0" baseline="0" noProof="0" dirty="0">
              <a:ln>
                <a:noFill/>
              </a:ln>
              <a:effectLst/>
              <a:uLnTx/>
              <a:uFillTx/>
              <a:latin typeface="Graphik"/>
              <a:cs typeface="Arial"/>
            </a:endParaRPr>
          </a:p>
        </p:txBody>
      </p:sp>
      <p:sp>
        <p:nvSpPr>
          <p:cNvPr id="19" name="Text Placeholder 1">
            <a:extLst>
              <a:ext uri="{FF2B5EF4-FFF2-40B4-BE49-F238E27FC236}">
                <a16:creationId xmlns:a16="http://schemas.microsoft.com/office/drawing/2014/main" id="{3F20BF5D-9D90-4482-B68F-B0F4FCDFBDFF}"/>
              </a:ext>
            </a:extLst>
          </p:cNvPr>
          <p:cNvSpPr txBox="1">
            <a:spLocks/>
          </p:cNvSpPr>
          <p:nvPr/>
        </p:nvSpPr>
        <p:spPr>
          <a:xfrm>
            <a:off x="6829657" y="1138384"/>
            <a:ext cx="4968000" cy="360000"/>
          </a:xfrm>
          <a:prstGeom prst="rect">
            <a:avLst/>
          </a:prstGeom>
        </p:spPr>
        <p:txBody>
          <a:bodyPr vert="horz" wrap="square" lIns="0" tIns="0" rIns="0" bIns="0" rtlCol="0" anchor="ctr">
            <a:noAutofit/>
          </a:bodyPr>
          <a:lstStyle>
            <a:lvl1pPr marL="0" indent="0" algn="l" rtl="0" eaLnBrk="1" fontAlgn="base" hangingPunct="1">
              <a:spcBef>
                <a:spcPts val="600"/>
              </a:spcBef>
              <a:spcAft>
                <a:spcPct val="0"/>
              </a:spcAft>
              <a:buFont typeface="Arial" pitchFamily="34" charset="0"/>
              <a:buNone/>
              <a:defRPr sz="1600" b="1" i="1" kern="1200">
                <a:solidFill>
                  <a:sysClr val="windowText" lastClr="000000"/>
                </a:solidFill>
                <a:latin typeface="Arial" pitchFamily="34" charset="0"/>
                <a:ea typeface="Arial" pitchFamily="-105" charset="-52"/>
                <a:cs typeface="Arial" pitchFamily="34" charset="0"/>
              </a:defRPr>
            </a:lvl1pPr>
            <a:lvl2pPr marL="361950" indent="-185738" algn="l" rtl="0" eaLnBrk="1" fontAlgn="base" hangingPunct="1">
              <a:spcBef>
                <a:spcPts val="600"/>
              </a:spcBef>
              <a:spcAft>
                <a:spcPct val="0"/>
              </a:spcAft>
              <a:buFont typeface="Arial" pitchFamily="34" charset="0"/>
              <a:buChar char="–"/>
              <a:defRPr sz="2600" kern="1200">
                <a:solidFill>
                  <a:schemeClr val="tx1"/>
                </a:solidFill>
                <a:latin typeface="Arial" pitchFamily="34" charset="0"/>
                <a:ea typeface="Arial" pitchFamily="-105" charset="-52"/>
                <a:cs typeface="Arial" pitchFamily="34" charset="0"/>
              </a:defRPr>
            </a:lvl2pPr>
            <a:lvl3pPr marL="538163" indent="-176213" algn="l" rtl="0" eaLnBrk="1" fontAlgn="base" hangingPunct="1">
              <a:spcBef>
                <a:spcPts val="600"/>
              </a:spcBef>
              <a:spcAft>
                <a:spcPct val="0"/>
              </a:spcAft>
              <a:buFont typeface="Arial" pitchFamily="34" charset="0"/>
              <a:buChar char="•"/>
              <a:defRPr sz="2400" kern="1200">
                <a:solidFill>
                  <a:schemeClr val="tx1"/>
                </a:solidFill>
                <a:latin typeface="Arial" pitchFamily="34" charset="0"/>
                <a:ea typeface="Arial" pitchFamily="-105" charset="-52"/>
                <a:cs typeface="Arial" pitchFamily="34" charset="0"/>
              </a:defRPr>
            </a:lvl3pPr>
            <a:lvl4pPr marL="715963" indent="-177800" algn="l" rtl="0" eaLnBrk="1" fontAlgn="base" hangingPunct="1">
              <a:spcBef>
                <a:spcPts val="600"/>
              </a:spcBef>
              <a:spcAft>
                <a:spcPct val="0"/>
              </a:spcAft>
              <a:buFont typeface="Arial" pitchFamily="34" charset="0"/>
              <a:buChar char="–"/>
              <a:defRPr sz="2200" kern="1200">
                <a:solidFill>
                  <a:schemeClr val="tx1"/>
                </a:solidFill>
                <a:latin typeface="Arial" pitchFamily="34" charset="0"/>
                <a:ea typeface="Arial" pitchFamily="-105" charset="-52"/>
                <a:cs typeface="Arial" pitchFamily="34" charset="0"/>
              </a:defRPr>
            </a:lvl4pPr>
            <a:lvl5pPr marL="900113" indent="-184150" algn="l" rtl="0" eaLnBrk="1" fontAlgn="base" hangingPunct="1">
              <a:spcBef>
                <a:spcPts val="600"/>
              </a:spcBef>
              <a:spcAft>
                <a:spcPct val="0"/>
              </a:spcAft>
              <a:buFont typeface="Arial" pitchFamily="34" charset="0"/>
              <a:buChar char="•"/>
              <a:defRPr sz="2000" kern="1200">
                <a:solidFill>
                  <a:schemeClr val="tx1"/>
                </a:solidFill>
                <a:latin typeface="Arial" pitchFamily="34" charset="0"/>
                <a:ea typeface="Arial" pitchFamily="-105" charset="-5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700" rtl="0" eaLnBrk="1" fontAlgn="base" latinLnBrk="0" hangingPunct="1">
              <a:lnSpc>
                <a:spcPct val="90000"/>
              </a:lnSpc>
              <a:spcBef>
                <a:spcPts val="600"/>
              </a:spcBef>
              <a:spcAft>
                <a:spcPct val="0"/>
              </a:spcAft>
              <a:buClrTx/>
              <a:buSzTx/>
              <a:buFont typeface="Arial" pitchFamily="34" charset="0"/>
              <a:buNone/>
              <a:tabLst/>
              <a:defRPr/>
            </a:pPr>
            <a:r>
              <a:rPr kumimoji="0" lang="en-US" sz="1400" b="1" i="0" u="none" strike="noStrike" kern="1200" cap="all" spc="0" normalizeH="0" baseline="0" noProof="0">
                <a:ln>
                  <a:noFill/>
                </a:ln>
                <a:solidFill>
                  <a:srgbClr val="7030A0"/>
                </a:solidFill>
                <a:effectLst/>
                <a:uLnTx/>
                <a:uFillTx/>
                <a:latin typeface="Graphik"/>
                <a:cs typeface="Arial" pitchFamily="34" charset="0"/>
              </a:rPr>
              <a:t>EXPANDED FUNCTIONALITIES</a:t>
            </a:r>
          </a:p>
        </p:txBody>
      </p:sp>
      <p:sp>
        <p:nvSpPr>
          <p:cNvPr id="20" name="TextBox 19">
            <a:extLst>
              <a:ext uri="{FF2B5EF4-FFF2-40B4-BE49-F238E27FC236}">
                <a16:creationId xmlns:a16="http://schemas.microsoft.com/office/drawing/2014/main" id="{6D79D802-30E4-4E30-80E1-D64327B2622C}"/>
              </a:ext>
            </a:extLst>
          </p:cNvPr>
          <p:cNvSpPr txBox="1"/>
          <p:nvPr/>
        </p:nvSpPr>
        <p:spPr>
          <a:xfrm>
            <a:off x="6807856" y="3280861"/>
            <a:ext cx="4981916" cy="924387"/>
          </a:xfrm>
          <a:prstGeom prst="rect">
            <a:avLst/>
          </a:prstGeom>
          <a:noFill/>
        </p:spPr>
        <p:txBody>
          <a:bodyPr wrap="square" lIns="0" tIns="0" rIns="0" bIns="0" rtlCol="0" anchor="t">
            <a:noAutofit/>
          </a:bodyPr>
          <a:lstStyle/>
          <a:p>
            <a:pPr>
              <a:defRPr/>
            </a:pPr>
            <a:r>
              <a:rPr lang="en-GB" sz="1200" kern="0" dirty="0">
                <a:ea typeface="+mn-lt"/>
                <a:cs typeface="+mn-lt"/>
              </a:rPr>
              <a:t>A CBDC could </a:t>
            </a:r>
            <a:r>
              <a:rPr lang="en-GB" sz="1200" b="1" kern="0" dirty="0">
                <a:ea typeface="+mn-lt"/>
                <a:cs typeface="+mn-lt"/>
              </a:rPr>
              <a:t>enhance the usability and attractiveness of the national currency </a:t>
            </a:r>
            <a:r>
              <a:rPr lang="en-GB" sz="1200" kern="0" dirty="0">
                <a:ea typeface="+mn-lt"/>
                <a:cs typeface="+mn-lt"/>
              </a:rPr>
              <a:t>and </a:t>
            </a:r>
            <a:r>
              <a:rPr lang="en-GB" sz="1200" b="1" kern="0" dirty="0">
                <a:ea typeface="+mn-lt"/>
                <a:cs typeface="+mn-lt"/>
              </a:rPr>
              <a:t>promote its international use strengthening the strategic autonomy of countries</a:t>
            </a:r>
            <a:r>
              <a:rPr lang="en-GB" sz="1200" kern="0" dirty="0">
                <a:ea typeface="+mn-lt"/>
                <a:cs typeface="+mn-lt"/>
              </a:rPr>
              <a:t>.</a:t>
            </a:r>
            <a:endParaRPr lang="en-US" sz="1200" kern="0" dirty="0">
              <a:ea typeface="+mn-lt"/>
              <a:cs typeface="+mn-lt"/>
            </a:endParaRPr>
          </a:p>
          <a:p>
            <a:pPr>
              <a:defRPr/>
            </a:pPr>
            <a:r>
              <a:rPr kumimoji="0" lang="en-US" sz="1200" b="0" i="0" u="none" strike="noStrike" kern="0" cap="none" spc="0" normalizeH="0" baseline="0" noProof="0" dirty="0">
                <a:ln>
                  <a:noFill/>
                </a:ln>
                <a:effectLst/>
                <a:uLnTx/>
                <a:uFillTx/>
                <a:latin typeface="Graphik"/>
                <a:ea typeface="+mn-ea"/>
                <a:cs typeface="Arial"/>
              </a:rPr>
              <a:t>CBDCs </a:t>
            </a:r>
            <a:r>
              <a:rPr lang="en-US" sz="1200" kern="0" dirty="0">
                <a:latin typeface="Graphik"/>
                <a:cs typeface="Arial"/>
              </a:rPr>
              <a:t>may help accelerate</a:t>
            </a:r>
            <a:r>
              <a:rPr kumimoji="0" lang="en-US" sz="1200" b="0" i="0" u="none" strike="noStrike" kern="0" cap="none" spc="0" normalizeH="0" baseline="0" noProof="0" dirty="0">
                <a:ln>
                  <a:noFill/>
                </a:ln>
                <a:effectLst/>
                <a:uLnTx/>
                <a:uFillTx/>
                <a:latin typeface="Graphik"/>
                <a:ea typeface="+mn-ea"/>
                <a:cs typeface="Arial"/>
              </a:rPr>
              <a:t> the </a:t>
            </a:r>
            <a:r>
              <a:rPr kumimoji="0" lang="en-US" sz="1200" b="1" i="0" u="none" strike="noStrike" kern="0" cap="none" spc="0" normalizeH="0" baseline="0" noProof="0" dirty="0">
                <a:ln>
                  <a:noFill/>
                </a:ln>
                <a:effectLst/>
                <a:uLnTx/>
                <a:uFillTx/>
                <a:latin typeface="Graphik"/>
                <a:ea typeface="+mn-ea"/>
                <a:cs typeface="Arial"/>
              </a:rPr>
              <a:t>transition to a digital economy</a:t>
            </a:r>
            <a:r>
              <a:rPr lang="en-US" sz="1200" kern="0" dirty="0">
                <a:latin typeface="Graphik"/>
                <a:cs typeface="Arial"/>
              </a:rPr>
              <a:t> advancing digital inclusion for the society at large.</a:t>
            </a:r>
            <a:endParaRPr lang="en-GB" sz="1200" b="0" i="0" u="none" strike="noStrike" kern="1200" cap="none" spc="0" normalizeH="0" baseline="0" noProof="0" dirty="0">
              <a:ln>
                <a:noFill/>
              </a:ln>
              <a:effectLst/>
              <a:uLnTx/>
              <a:uFillTx/>
              <a:latin typeface="Graphik"/>
            </a:endParaRPr>
          </a:p>
        </p:txBody>
      </p:sp>
      <p:sp>
        <p:nvSpPr>
          <p:cNvPr id="21" name="Text Placeholder 1">
            <a:extLst>
              <a:ext uri="{FF2B5EF4-FFF2-40B4-BE49-F238E27FC236}">
                <a16:creationId xmlns:a16="http://schemas.microsoft.com/office/drawing/2014/main" id="{DDA044B2-2CB0-483A-8C77-025365728E3B}"/>
              </a:ext>
            </a:extLst>
          </p:cNvPr>
          <p:cNvSpPr txBox="1">
            <a:spLocks/>
          </p:cNvSpPr>
          <p:nvPr/>
        </p:nvSpPr>
        <p:spPr>
          <a:xfrm>
            <a:off x="6829658" y="4481392"/>
            <a:ext cx="4968000" cy="360000"/>
          </a:xfrm>
          <a:prstGeom prst="rect">
            <a:avLst/>
          </a:prstGeom>
        </p:spPr>
        <p:txBody>
          <a:bodyPr vert="horz" wrap="square" lIns="0" tIns="0" rIns="0" bIns="0" rtlCol="0" anchor="ctr">
            <a:noAutofit/>
          </a:bodyPr>
          <a:lstStyle>
            <a:lvl1pPr marL="0" indent="0" algn="l" rtl="0" eaLnBrk="1" fontAlgn="base" hangingPunct="1">
              <a:spcBef>
                <a:spcPts val="600"/>
              </a:spcBef>
              <a:spcAft>
                <a:spcPct val="0"/>
              </a:spcAft>
              <a:buFont typeface="Arial" pitchFamily="34" charset="0"/>
              <a:buNone/>
              <a:defRPr sz="1600" b="1" i="1" kern="1200">
                <a:solidFill>
                  <a:sysClr val="windowText" lastClr="000000"/>
                </a:solidFill>
                <a:latin typeface="Arial" pitchFamily="34" charset="0"/>
                <a:ea typeface="Arial" pitchFamily="-105" charset="-52"/>
                <a:cs typeface="Arial" pitchFamily="34" charset="0"/>
              </a:defRPr>
            </a:lvl1pPr>
            <a:lvl2pPr marL="361950" indent="-185738" algn="l" rtl="0" eaLnBrk="1" fontAlgn="base" hangingPunct="1">
              <a:spcBef>
                <a:spcPts val="600"/>
              </a:spcBef>
              <a:spcAft>
                <a:spcPct val="0"/>
              </a:spcAft>
              <a:buFont typeface="Arial" pitchFamily="34" charset="0"/>
              <a:buChar char="–"/>
              <a:defRPr sz="2600" kern="1200">
                <a:solidFill>
                  <a:schemeClr val="tx1"/>
                </a:solidFill>
                <a:latin typeface="Arial" pitchFamily="34" charset="0"/>
                <a:ea typeface="Arial" pitchFamily="-105" charset="-52"/>
                <a:cs typeface="Arial" pitchFamily="34" charset="0"/>
              </a:defRPr>
            </a:lvl2pPr>
            <a:lvl3pPr marL="538163" indent="-176213" algn="l" rtl="0" eaLnBrk="1" fontAlgn="base" hangingPunct="1">
              <a:spcBef>
                <a:spcPts val="600"/>
              </a:spcBef>
              <a:spcAft>
                <a:spcPct val="0"/>
              </a:spcAft>
              <a:buFont typeface="Arial" pitchFamily="34" charset="0"/>
              <a:buChar char="•"/>
              <a:defRPr sz="2400" kern="1200">
                <a:solidFill>
                  <a:schemeClr val="tx1"/>
                </a:solidFill>
                <a:latin typeface="Arial" pitchFamily="34" charset="0"/>
                <a:ea typeface="Arial" pitchFamily="-105" charset="-52"/>
                <a:cs typeface="Arial" pitchFamily="34" charset="0"/>
              </a:defRPr>
            </a:lvl3pPr>
            <a:lvl4pPr marL="715963" indent="-177800" algn="l" rtl="0" eaLnBrk="1" fontAlgn="base" hangingPunct="1">
              <a:spcBef>
                <a:spcPts val="600"/>
              </a:spcBef>
              <a:spcAft>
                <a:spcPct val="0"/>
              </a:spcAft>
              <a:buFont typeface="Arial" pitchFamily="34" charset="0"/>
              <a:buChar char="–"/>
              <a:defRPr sz="2200" kern="1200">
                <a:solidFill>
                  <a:schemeClr val="tx1"/>
                </a:solidFill>
                <a:latin typeface="Arial" pitchFamily="34" charset="0"/>
                <a:ea typeface="Arial" pitchFamily="-105" charset="-52"/>
                <a:cs typeface="Arial" pitchFamily="34" charset="0"/>
              </a:defRPr>
            </a:lvl4pPr>
            <a:lvl5pPr marL="900113" indent="-184150" algn="l" rtl="0" eaLnBrk="1" fontAlgn="base" hangingPunct="1">
              <a:spcBef>
                <a:spcPts val="600"/>
              </a:spcBef>
              <a:spcAft>
                <a:spcPct val="0"/>
              </a:spcAft>
              <a:buFont typeface="Arial" pitchFamily="34" charset="0"/>
              <a:buChar char="•"/>
              <a:defRPr sz="2000" kern="1200">
                <a:solidFill>
                  <a:schemeClr val="tx1"/>
                </a:solidFill>
                <a:latin typeface="Arial" pitchFamily="34" charset="0"/>
                <a:ea typeface="Arial" pitchFamily="-105" charset="-5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2700" rtl="0" eaLnBrk="1" fontAlgn="base" latinLnBrk="0" hangingPunct="1">
              <a:lnSpc>
                <a:spcPct val="90000"/>
              </a:lnSpc>
              <a:spcBef>
                <a:spcPts val="600"/>
              </a:spcBef>
              <a:spcAft>
                <a:spcPct val="0"/>
              </a:spcAft>
              <a:buClrTx/>
              <a:buSzTx/>
              <a:buFont typeface="Arial" pitchFamily="34" charset="0"/>
              <a:buNone/>
              <a:tabLst/>
              <a:defRPr/>
            </a:pPr>
            <a:r>
              <a:rPr kumimoji="0" lang="en-US" sz="1400" b="1" i="0" u="none" strike="noStrike" kern="1200" cap="all" spc="0" normalizeH="0" baseline="0" noProof="0">
                <a:ln>
                  <a:noFill/>
                </a:ln>
                <a:solidFill>
                  <a:srgbClr val="7030A0"/>
                </a:solidFill>
                <a:effectLst/>
                <a:uLnTx/>
                <a:uFillTx/>
                <a:latin typeface="Graphik"/>
                <a:cs typeface="Arial" pitchFamily="34" charset="0"/>
              </a:rPr>
              <a:t>payments EFFICIENCY &amp; RISK ELIMINATION</a:t>
            </a:r>
          </a:p>
        </p:txBody>
      </p:sp>
      <p:sp>
        <p:nvSpPr>
          <p:cNvPr id="22" name="TextBox 21">
            <a:extLst>
              <a:ext uri="{FF2B5EF4-FFF2-40B4-BE49-F238E27FC236}">
                <a16:creationId xmlns:a16="http://schemas.microsoft.com/office/drawing/2014/main" id="{657D4D95-EDBC-4F7A-9581-87D8750EBEC6}"/>
              </a:ext>
            </a:extLst>
          </p:cNvPr>
          <p:cNvSpPr txBox="1"/>
          <p:nvPr/>
        </p:nvSpPr>
        <p:spPr>
          <a:xfrm>
            <a:off x="6819763" y="4948742"/>
            <a:ext cx="4890202" cy="925545"/>
          </a:xfrm>
          <a:prstGeom prst="rect">
            <a:avLst/>
          </a:prstGeom>
          <a:noFill/>
        </p:spPr>
        <p:txBody>
          <a:bodyPr wrap="square" lIns="0" tIns="0" rIns="0" bIns="0" rtlCol="0" anchor="t">
            <a:noAutofit/>
          </a:bodyPr>
          <a:lstStyle/>
          <a:p>
            <a:pPr>
              <a:spcBef>
                <a:spcPts val="300"/>
              </a:spcBef>
              <a:defRPr/>
            </a:pPr>
            <a:r>
              <a:rPr lang="en-GB" sz="1200" kern="0" dirty="0">
                <a:latin typeface="Graphik"/>
              </a:rPr>
              <a:t>CBDC offers the possibility to enhance efficiency given the nature of token-based transfers and exchanges. It shall </a:t>
            </a:r>
            <a:r>
              <a:rPr lang="en-GB" sz="1200" b="1" kern="0" dirty="0" err="1">
                <a:latin typeface="Graphik"/>
              </a:rPr>
              <a:t>derisk</a:t>
            </a:r>
            <a:r>
              <a:rPr lang="en-GB" sz="1200" b="1" kern="0" dirty="0">
                <a:latin typeface="Graphik"/>
              </a:rPr>
              <a:t> payments</a:t>
            </a:r>
            <a:r>
              <a:rPr lang="en-GB" sz="1200" kern="0" dirty="0">
                <a:latin typeface="Graphik"/>
              </a:rPr>
              <a:t> and establish </a:t>
            </a:r>
            <a:r>
              <a:rPr lang="en-GB" sz="1200" b="1" kern="0" dirty="0">
                <a:latin typeface="Graphik"/>
              </a:rPr>
              <a:t>more direct payments relations</a:t>
            </a:r>
            <a:r>
              <a:rPr lang="en-GB" sz="1200" kern="0" dirty="0">
                <a:latin typeface="Graphik"/>
              </a:rPr>
              <a:t> in particular for international transactions. Tokens enable instant and atomic settlement increasing the </a:t>
            </a:r>
            <a:r>
              <a:rPr lang="en-GB" sz="1200" b="1" kern="0" dirty="0">
                <a:latin typeface="Graphik"/>
              </a:rPr>
              <a:t>velocity of money</a:t>
            </a:r>
            <a:r>
              <a:rPr lang="en-GB" sz="1200" kern="0" dirty="0">
                <a:latin typeface="Graphik"/>
              </a:rPr>
              <a:t> and changing the nature of liquidity.</a:t>
            </a:r>
            <a:endParaRPr lang="en-GB" sz="1200" b="0" i="0" u="none" strike="noStrike" kern="0" cap="none" spc="0" normalizeH="0" baseline="0" noProof="0" dirty="0">
              <a:ln>
                <a:noFill/>
              </a:ln>
              <a:effectLst/>
              <a:uLnTx/>
              <a:uFillTx/>
              <a:latin typeface="Graphik"/>
            </a:endParaRPr>
          </a:p>
        </p:txBody>
      </p:sp>
      <p:sp>
        <p:nvSpPr>
          <p:cNvPr id="23" name="Text Placeholder 1">
            <a:extLst>
              <a:ext uri="{FF2B5EF4-FFF2-40B4-BE49-F238E27FC236}">
                <a16:creationId xmlns:a16="http://schemas.microsoft.com/office/drawing/2014/main" id="{993CE379-1080-4DA6-87C1-642FA229B706}"/>
              </a:ext>
            </a:extLst>
          </p:cNvPr>
          <p:cNvSpPr txBox="1">
            <a:spLocks/>
          </p:cNvSpPr>
          <p:nvPr/>
        </p:nvSpPr>
        <p:spPr>
          <a:xfrm>
            <a:off x="6820649" y="2843472"/>
            <a:ext cx="4968000" cy="360000"/>
          </a:xfrm>
          <a:prstGeom prst="rect">
            <a:avLst/>
          </a:prstGeom>
        </p:spPr>
        <p:txBody>
          <a:bodyPr vert="horz" wrap="square" lIns="0" tIns="0" rIns="0" bIns="0" rtlCol="0" anchor="ctr">
            <a:noAutofit/>
          </a:bodyPr>
          <a:lstStyle>
            <a:lvl1pPr marL="0" indent="0" algn="l" rtl="0" eaLnBrk="1" fontAlgn="base" hangingPunct="1">
              <a:spcBef>
                <a:spcPts val="600"/>
              </a:spcBef>
              <a:spcAft>
                <a:spcPct val="0"/>
              </a:spcAft>
              <a:buFont typeface="Arial" pitchFamily="34" charset="0"/>
              <a:buNone/>
              <a:defRPr sz="1600" b="1" i="1" kern="1200">
                <a:solidFill>
                  <a:sysClr val="windowText" lastClr="000000"/>
                </a:solidFill>
                <a:latin typeface="Arial" pitchFamily="34" charset="0"/>
                <a:ea typeface="Arial" pitchFamily="-105" charset="-52"/>
                <a:cs typeface="Arial" pitchFamily="34" charset="0"/>
              </a:defRPr>
            </a:lvl1pPr>
            <a:lvl2pPr marL="361950" indent="-185738" algn="l" rtl="0" eaLnBrk="1" fontAlgn="base" hangingPunct="1">
              <a:spcBef>
                <a:spcPts val="600"/>
              </a:spcBef>
              <a:spcAft>
                <a:spcPct val="0"/>
              </a:spcAft>
              <a:buFont typeface="Arial" pitchFamily="34" charset="0"/>
              <a:buChar char="–"/>
              <a:defRPr sz="2600" kern="1200">
                <a:solidFill>
                  <a:schemeClr val="tx1"/>
                </a:solidFill>
                <a:latin typeface="Arial" pitchFamily="34" charset="0"/>
                <a:ea typeface="Arial" pitchFamily="-105" charset="-52"/>
                <a:cs typeface="Arial" pitchFamily="34" charset="0"/>
              </a:defRPr>
            </a:lvl2pPr>
            <a:lvl3pPr marL="538163" indent="-176213" algn="l" rtl="0" eaLnBrk="1" fontAlgn="base" hangingPunct="1">
              <a:spcBef>
                <a:spcPts val="600"/>
              </a:spcBef>
              <a:spcAft>
                <a:spcPct val="0"/>
              </a:spcAft>
              <a:buFont typeface="Arial" pitchFamily="34" charset="0"/>
              <a:buChar char="•"/>
              <a:defRPr sz="2400" kern="1200">
                <a:solidFill>
                  <a:schemeClr val="tx1"/>
                </a:solidFill>
                <a:latin typeface="Arial" pitchFamily="34" charset="0"/>
                <a:ea typeface="Arial" pitchFamily="-105" charset="-52"/>
                <a:cs typeface="Arial" pitchFamily="34" charset="0"/>
              </a:defRPr>
            </a:lvl3pPr>
            <a:lvl4pPr marL="715963" indent="-177800" algn="l" rtl="0" eaLnBrk="1" fontAlgn="base" hangingPunct="1">
              <a:spcBef>
                <a:spcPts val="600"/>
              </a:spcBef>
              <a:spcAft>
                <a:spcPct val="0"/>
              </a:spcAft>
              <a:buFont typeface="Arial" pitchFamily="34" charset="0"/>
              <a:buChar char="–"/>
              <a:defRPr sz="2200" kern="1200">
                <a:solidFill>
                  <a:schemeClr val="tx1"/>
                </a:solidFill>
                <a:latin typeface="Arial" pitchFamily="34" charset="0"/>
                <a:ea typeface="Arial" pitchFamily="-105" charset="-52"/>
                <a:cs typeface="Arial" pitchFamily="34" charset="0"/>
              </a:defRPr>
            </a:lvl4pPr>
            <a:lvl5pPr marL="900113" indent="-184150" algn="l" rtl="0" eaLnBrk="1" fontAlgn="base" hangingPunct="1">
              <a:spcBef>
                <a:spcPts val="600"/>
              </a:spcBef>
              <a:spcAft>
                <a:spcPct val="0"/>
              </a:spcAft>
              <a:buFont typeface="Arial" pitchFamily="34" charset="0"/>
              <a:buChar char="•"/>
              <a:defRPr sz="2000" kern="1200">
                <a:solidFill>
                  <a:schemeClr val="tx1"/>
                </a:solidFill>
                <a:latin typeface="Arial" pitchFamily="34" charset="0"/>
                <a:ea typeface="Arial" pitchFamily="-105" charset="-5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700">
              <a:lnSpc>
                <a:spcPct val="90000"/>
              </a:lnSpc>
              <a:defRPr/>
            </a:pPr>
            <a:r>
              <a:rPr lang="en-US" sz="1400" i="0" cap="all" dirty="0">
                <a:solidFill>
                  <a:srgbClr val="7030A0"/>
                </a:solidFill>
                <a:latin typeface="Graphik"/>
                <a:ea typeface="Roboto Medium"/>
                <a:cs typeface="Open Sans Semibold"/>
              </a:rPr>
              <a:t>Economic and SOCIETAL</a:t>
            </a:r>
            <a:r>
              <a:rPr kumimoji="0" lang="en-US" sz="1400" b="1" i="0" u="none" strike="noStrike" kern="1200" cap="all" spc="0" normalizeH="0" baseline="0" noProof="0" dirty="0">
                <a:ln>
                  <a:noFill/>
                </a:ln>
                <a:solidFill>
                  <a:srgbClr val="7030A0"/>
                </a:solidFill>
                <a:effectLst/>
                <a:uLnTx/>
                <a:uFillTx/>
                <a:latin typeface="Graphik"/>
                <a:ea typeface="Roboto Medium"/>
                <a:cs typeface="Open Sans Semibold"/>
              </a:rPr>
              <a:t> BENEFITS</a:t>
            </a:r>
          </a:p>
        </p:txBody>
      </p:sp>
      <p:cxnSp>
        <p:nvCxnSpPr>
          <p:cNvPr id="24" name="Straight Arrow Connector 23">
            <a:extLst>
              <a:ext uri="{FF2B5EF4-FFF2-40B4-BE49-F238E27FC236}">
                <a16:creationId xmlns:a16="http://schemas.microsoft.com/office/drawing/2014/main" id="{E049BAFD-F10B-4E25-A5FF-AED5AEB47E29}"/>
              </a:ext>
            </a:extLst>
          </p:cNvPr>
          <p:cNvCxnSpPr>
            <a:cxnSpLocks/>
          </p:cNvCxnSpPr>
          <p:nvPr/>
        </p:nvCxnSpPr>
        <p:spPr>
          <a:xfrm>
            <a:off x="886107" y="1499748"/>
            <a:ext cx="4890503" cy="0"/>
          </a:xfrm>
          <a:prstGeom prst="straightConnector1">
            <a:avLst/>
          </a:prstGeom>
          <a:noFill/>
          <a:ln w="22225" cap="flat" cmpd="sng" algn="ctr">
            <a:solidFill>
              <a:srgbClr val="7500C0"/>
            </a:solidFill>
            <a:prstDash val="solid"/>
            <a:headEnd type="none" w="med" len="med"/>
            <a:tailEnd type="none" w="med" len="med"/>
          </a:ln>
          <a:effectLst/>
        </p:spPr>
      </p:cxnSp>
      <p:cxnSp>
        <p:nvCxnSpPr>
          <p:cNvPr id="25" name="Straight Arrow Connector 24">
            <a:extLst>
              <a:ext uri="{FF2B5EF4-FFF2-40B4-BE49-F238E27FC236}">
                <a16:creationId xmlns:a16="http://schemas.microsoft.com/office/drawing/2014/main" id="{5892CEF6-B15D-459E-AEBD-32A2FBD02962}"/>
              </a:ext>
            </a:extLst>
          </p:cNvPr>
          <p:cNvCxnSpPr>
            <a:cxnSpLocks/>
          </p:cNvCxnSpPr>
          <p:nvPr/>
        </p:nvCxnSpPr>
        <p:spPr>
          <a:xfrm>
            <a:off x="886107" y="4843016"/>
            <a:ext cx="4890503" cy="0"/>
          </a:xfrm>
          <a:prstGeom prst="straightConnector1">
            <a:avLst/>
          </a:prstGeom>
          <a:noFill/>
          <a:ln w="22225" cap="flat" cmpd="sng" algn="ctr">
            <a:solidFill>
              <a:srgbClr val="7500C0"/>
            </a:solidFill>
            <a:prstDash val="solid"/>
            <a:headEnd type="none" w="med" len="med"/>
            <a:tailEnd type="none" w="med" len="med"/>
          </a:ln>
          <a:effectLst/>
        </p:spPr>
      </p:cxnSp>
      <p:cxnSp>
        <p:nvCxnSpPr>
          <p:cNvPr id="27" name="Straight Arrow Connector 26">
            <a:extLst>
              <a:ext uri="{FF2B5EF4-FFF2-40B4-BE49-F238E27FC236}">
                <a16:creationId xmlns:a16="http://schemas.microsoft.com/office/drawing/2014/main" id="{E232CC45-9D8D-445A-9554-FD287BCC7C74}"/>
              </a:ext>
            </a:extLst>
          </p:cNvPr>
          <p:cNvCxnSpPr>
            <a:cxnSpLocks/>
          </p:cNvCxnSpPr>
          <p:nvPr/>
        </p:nvCxnSpPr>
        <p:spPr>
          <a:xfrm>
            <a:off x="6730397" y="4902393"/>
            <a:ext cx="4890503" cy="0"/>
          </a:xfrm>
          <a:prstGeom prst="straightConnector1">
            <a:avLst/>
          </a:prstGeom>
          <a:noFill/>
          <a:ln w="22225" cap="flat" cmpd="sng" algn="ctr">
            <a:solidFill>
              <a:srgbClr val="7500C0"/>
            </a:solidFill>
            <a:prstDash val="solid"/>
            <a:headEnd type="none" w="med" len="med"/>
            <a:tailEnd type="none" w="med" len="med"/>
          </a:ln>
          <a:effectLst/>
        </p:spPr>
      </p:cxnSp>
      <p:grpSp>
        <p:nvGrpSpPr>
          <p:cNvPr id="28" name="Group 27">
            <a:extLst>
              <a:ext uri="{FF2B5EF4-FFF2-40B4-BE49-F238E27FC236}">
                <a16:creationId xmlns:a16="http://schemas.microsoft.com/office/drawing/2014/main" id="{493212E8-5AB0-4B4D-AF79-A4B4B7721609}"/>
              </a:ext>
            </a:extLst>
          </p:cNvPr>
          <p:cNvGrpSpPr/>
          <p:nvPr/>
        </p:nvGrpSpPr>
        <p:grpSpPr>
          <a:xfrm>
            <a:off x="379599" y="3017081"/>
            <a:ext cx="386758" cy="411634"/>
            <a:chOff x="3362326" y="1112838"/>
            <a:chExt cx="633412" cy="650875"/>
          </a:xfrm>
          <a:solidFill>
            <a:schemeClr val="tx1"/>
          </a:solidFill>
        </p:grpSpPr>
        <p:sp>
          <p:nvSpPr>
            <p:cNvPr id="30" name="Freeform 8">
              <a:extLst>
                <a:ext uri="{FF2B5EF4-FFF2-40B4-BE49-F238E27FC236}">
                  <a16:creationId xmlns:a16="http://schemas.microsoft.com/office/drawing/2014/main" id="{927C5AE7-1B49-4818-B3C7-05A2F70246CD}"/>
                </a:ext>
              </a:extLst>
            </p:cNvPr>
            <p:cNvSpPr>
              <a:spLocks noEditPoints="1"/>
            </p:cNvSpPr>
            <p:nvPr/>
          </p:nvSpPr>
          <p:spPr bwMode="auto">
            <a:xfrm>
              <a:off x="3362326" y="1112838"/>
              <a:ext cx="395288" cy="650875"/>
            </a:xfrm>
            <a:custGeom>
              <a:avLst/>
              <a:gdLst>
                <a:gd name="T0" fmla="*/ 30 w 60"/>
                <a:gd name="T1" fmla="*/ 76 h 96"/>
                <a:gd name="T2" fmla="*/ 4 w 60"/>
                <a:gd name="T3" fmla="*/ 76 h 96"/>
                <a:gd name="T4" fmla="*/ 4 w 60"/>
                <a:gd name="T5" fmla="*/ 20 h 96"/>
                <a:gd name="T6" fmla="*/ 56 w 60"/>
                <a:gd name="T7" fmla="*/ 20 h 96"/>
                <a:gd name="T8" fmla="*/ 56 w 60"/>
                <a:gd name="T9" fmla="*/ 46 h 96"/>
                <a:gd name="T10" fmla="*/ 58 w 60"/>
                <a:gd name="T11" fmla="*/ 48 h 96"/>
                <a:gd name="T12" fmla="*/ 60 w 60"/>
                <a:gd name="T13" fmla="*/ 46 h 96"/>
                <a:gd name="T14" fmla="*/ 60 w 60"/>
                <a:gd name="T15" fmla="*/ 10 h 96"/>
                <a:gd name="T16" fmla="*/ 50 w 60"/>
                <a:gd name="T17" fmla="*/ 0 h 96"/>
                <a:gd name="T18" fmla="*/ 10 w 60"/>
                <a:gd name="T19" fmla="*/ 0 h 96"/>
                <a:gd name="T20" fmla="*/ 0 w 60"/>
                <a:gd name="T21" fmla="*/ 10 h 96"/>
                <a:gd name="T22" fmla="*/ 0 w 60"/>
                <a:gd name="T23" fmla="*/ 86 h 96"/>
                <a:gd name="T24" fmla="*/ 10 w 60"/>
                <a:gd name="T25" fmla="*/ 96 h 96"/>
                <a:gd name="T26" fmla="*/ 30 w 60"/>
                <a:gd name="T27" fmla="*/ 96 h 96"/>
                <a:gd name="T28" fmla="*/ 32 w 60"/>
                <a:gd name="T29" fmla="*/ 94 h 96"/>
                <a:gd name="T30" fmla="*/ 30 w 60"/>
                <a:gd name="T31" fmla="*/ 92 h 96"/>
                <a:gd name="T32" fmla="*/ 10 w 60"/>
                <a:gd name="T33" fmla="*/ 92 h 96"/>
                <a:gd name="T34" fmla="*/ 4 w 60"/>
                <a:gd name="T35" fmla="*/ 86 h 96"/>
                <a:gd name="T36" fmla="*/ 4 w 60"/>
                <a:gd name="T37" fmla="*/ 80 h 96"/>
                <a:gd name="T38" fmla="*/ 30 w 60"/>
                <a:gd name="T39" fmla="*/ 80 h 96"/>
                <a:gd name="T40" fmla="*/ 32 w 60"/>
                <a:gd name="T41" fmla="*/ 78 h 96"/>
                <a:gd name="T42" fmla="*/ 30 w 60"/>
                <a:gd name="T43" fmla="*/ 76 h 96"/>
                <a:gd name="T44" fmla="*/ 10 w 60"/>
                <a:gd name="T45" fmla="*/ 4 h 96"/>
                <a:gd name="T46" fmla="*/ 50 w 60"/>
                <a:gd name="T47" fmla="*/ 4 h 96"/>
                <a:gd name="T48" fmla="*/ 56 w 60"/>
                <a:gd name="T49" fmla="*/ 10 h 96"/>
                <a:gd name="T50" fmla="*/ 56 w 60"/>
                <a:gd name="T51" fmla="*/ 16 h 96"/>
                <a:gd name="T52" fmla="*/ 4 w 60"/>
                <a:gd name="T53" fmla="*/ 16 h 96"/>
                <a:gd name="T54" fmla="*/ 4 w 60"/>
                <a:gd name="T55" fmla="*/ 10 h 96"/>
                <a:gd name="T56" fmla="*/ 10 w 60"/>
                <a:gd name="T57"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96">
                  <a:moveTo>
                    <a:pt x="30" y="76"/>
                  </a:moveTo>
                  <a:cubicBezTo>
                    <a:pt x="4" y="76"/>
                    <a:pt x="4" y="76"/>
                    <a:pt x="4" y="76"/>
                  </a:cubicBezTo>
                  <a:cubicBezTo>
                    <a:pt x="4" y="20"/>
                    <a:pt x="4" y="20"/>
                    <a:pt x="4" y="20"/>
                  </a:cubicBezTo>
                  <a:cubicBezTo>
                    <a:pt x="56" y="20"/>
                    <a:pt x="56" y="20"/>
                    <a:pt x="56" y="20"/>
                  </a:cubicBezTo>
                  <a:cubicBezTo>
                    <a:pt x="56" y="46"/>
                    <a:pt x="56" y="46"/>
                    <a:pt x="56" y="46"/>
                  </a:cubicBezTo>
                  <a:cubicBezTo>
                    <a:pt x="56" y="47"/>
                    <a:pt x="57" y="48"/>
                    <a:pt x="58" y="48"/>
                  </a:cubicBezTo>
                  <a:cubicBezTo>
                    <a:pt x="59" y="48"/>
                    <a:pt x="60" y="47"/>
                    <a:pt x="60" y="46"/>
                  </a:cubicBezTo>
                  <a:cubicBezTo>
                    <a:pt x="60" y="10"/>
                    <a:pt x="60" y="10"/>
                    <a:pt x="60" y="10"/>
                  </a:cubicBezTo>
                  <a:cubicBezTo>
                    <a:pt x="60" y="4"/>
                    <a:pt x="56" y="0"/>
                    <a:pt x="50" y="0"/>
                  </a:cubicBezTo>
                  <a:cubicBezTo>
                    <a:pt x="10" y="0"/>
                    <a:pt x="10" y="0"/>
                    <a:pt x="10" y="0"/>
                  </a:cubicBezTo>
                  <a:cubicBezTo>
                    <a:pt x="4" y="0"/>
                    <a:pt x="0" y="4"/>
                    <a:pt x="0" y="10"/>
                  </a:cubicBezTo>
                  <a:cubicBezTo>
                    <a:pt x="0" y="86"/>
                    <a:pt x="0" y="86"/>
                    <a:pt x="0" y="86"/>
                  </a:cubicBezTo>
                  <a:cubicBezTo>
                    <a:pt x="0" y="92"/>
                    <a:pt x="4" y="96"/>
                    <a:pt x="10" y="96"/>
                  </a:cubicBezTo>
                  <a:cubicBezTo>
                    <a:pt x="30" y="96"/>
                    <a:pt x="30" y="96"/>
                    <a:pt x="30" y="96"/>
                  </a:cubicBezTo>
                  <a:cubicBezTo>
                    <a:pt x="31" y="96"/>
                    <a:pt x="32" y="95"/>
                    <a:pt x="32" y="94"/>
                  </a:cubicBezTo>
                  <a:cubicBezTo>
                    <a:pt x="32" y="93"/>
                    <a:pt x="31" y="92"/>
                    <a:pt x="30" y="92"/>
                  </a:cubicBezTo>
                  <a:cubicBezTo>
                    <a:pt x="10" y="92"/>
                    <a:pt x="10" y="92"/>
                    <a:pt x="10" y="92"/>
                  </a:cubicBezTo>
                  <a:cubicBezTo>
                    <a:pt x="7" y="92"/>
                    <a:pt x="4" y="89"/>
                    <a:pt x="4" y="86"/>
                  </a:cubicBezTo>
                  <a:cubicBezTo>
                    <a:pt x="4" y="80"/>
                    <a:pt x="4" y="80"/>
                    <a:pt x="4" y="80"/>
                  </a:cubicBezTo>
                  <a:cubicBezTo>
                    <a:pt x="30" y="80"/>
                    <a:pt x="30" y="80"/>
                    <a:pt x="30" y="80"/>
                  </a:cubicBezTo>
                  <a:cubicBezTo>
                    <a:pt x="31" y="80"/>
                    <a:pt x="32" y="79"/>
                    <a:pt x="32" y="78"/>
                  </a:cubicBezTo>
                  <a:cubicBezTo>
                    <a:pt x="32" y="77"/>
                    <a:pt x="31" y="76"/>
                    <a:pt x="30" y="76"/>
                  </a:cubicBezTo>
                  <a:close/>
                  <a:moveTo>
                    <a:pt x="10" y="4"/>
                  </a:moveTo>
                  <a:cubicBezTo>
                    <a:pt x="50" y="4"/>
                    <a:pt x="50" y="4"/>
                    <a:pt x="50" y="4"/>
                  </a:cubicBezTo>
                  <a:cubicBezTo>
                    <a:pt x="53" y="4"/>
                    <a:pt x="56" y="7"/>
                    <a:pt x="56" y="10"/>
                  </a:cubicBezTo>
                  <a:cubicBezTo>
                    <a:pt x="56" y="16"/>
                    <a:pt x="56" y="16"/>
                    <a:pt x="56" y="16"/>
                  </a:cubicBezTo>
                  <a:cubicBezTo>
                    <a:pt x="4" y="16"/>
                    <a:pt x="4" y="16"/>
                    <a:pt x="4" y="16"/>
                  </a:cubicBezTo>
                  <a:cubicBezTo>
                    <a:pt x="4" y="10"/>
                    <a:pt x="4" y="10"/>
                    <a:pt x="4" y="10"/>
                  </a:cubicBezTo>
                  <a:cubicBezTo>
                    <a:pt x="4" y="7"/>
                    <a:pt x="7" y="4"/>
                    <a:pt x="10" y="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1" name="Freeform 9">
              <a:extLst>
                <a:ext uri="{FF2B5EF4-FFF2-40B4-BE49-F238E27FC236}">
                  <a16:creationId xmlns:a16="http://schemas.microsoft.com/office/drawing/2014/main" id="{6316B70C-65AA-4458-A5C3-D4A18829FAC0}"/>
                </a:ext>
              </a:extLst>
            </p:cNvPr>
            <p:cNvSpPr>
              <a:spLocks/>
            </p:cNvSpPr>
            <p:nvPr/>
          </p:nvSpPr>
          <p:spPr bwMode="auto">
            <a:xfrm>
              <a:off x="3494088" y="1166813"/>
              <a:ext cx="131763" cy="26988"/>
            </a:xfrm>
            <a:custGeom>
              <a:avLst/>
              <a:gdLst>
                <a:gd name="T0" fmla="*/ 2 w 20"/>
                <a:gd name="T1" fmla="*/ 4 h 4"/>
                <a:gd name="T2" fmla="*/ 18 w 20"/>
                <a:gd name="T3" fmla="*/ 4 h 4"/>
                <a:gd name="T4" fmla="*/ 20 w 20"/>
                <a:gd name="T5" fmla="*/ 2 h 4"/>
                <a:gd name="T6" fmla="*/ 18 w 20"/>
                <a:gd name="T7" fmla="*/ 0 h 4"/>
                <a:gd name="T8" fmla="*/ 2 w 20"/>
                <a:gd name="T9" fmla="*/ 0 h 4"/>
                <a:gd name="T10" fmla="*/ 0 w 20"/>
                <a:gd name="T11" fmla="*/ 2 h 4"/>
                <a:gd name="T12" fmla="*/ 2 w 2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2" y="4"/>
                  </a:moveTo>
                  <a:cubicBezTo>
                    <a:pt x="18" y="4"/>
                    <a:pt x="18" y="4"/>
                    <a:pt x="18" y="4"/>
                  </a:cubicBezTo>
                  <a:cubicBezTo>
                    <a:pt x="19" y="4"/>
                    <a:pt x="20" y="3"/>
                    <a:pt x="20" y="2"/>
                  </a:cubicBezTo>
                  <a:cubicBezTo>
                    <a:pt x="20" y="1"/>
                    <a:pt x="19" y="0"/>
                    <a:pt x="18" y="0"/>
                  </a:cubicBezTo>
                  <a:cubicBezTo>
                    <a:pt x="2" y="0"/>
                    <a:pt x="2" y="0"/>
                    <a:pt x="2" y="0"/>
                  </a:cubicBezTo>
                  <a:cubicBezTo>
                    <a:pt x="1" y="0"/>
                    <a:pt x="0" y="1"/>
                    <a:pt x="0" y="2"/>
                  </a:cubicBezTo>
                  <a:cubicBezTo>
                    <a:pt x="0" y="3"/>
                    <a:pt x="1" y="4"/>
                    <a:pt x="2" y="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2" name="Freeform 10">
              <a:extLst>
                <a:ext uri="{FF2B5EF4-FFF2-40B4-BE49-F238E27FC236}">
                  <a16:creationId xmlns:a16="http://schemas.microsoft.com/office/drawing/2014/main" id="{4D9B078C-1C9D-4865-B3FE-38DB868F928D}"/>
                </a:ext>
              </a:extLst>
            </p:cNvPr>
            <p:cNvSpPr>
              <a:spLocks/>
            </p:cNvSpPr>
            <p:nvPr/>
          </p:nvSpPr>
          <p:spPr bwMode="auto">
            <a:xfrm>
              <a:off x="3533776" y="1668463"/>
              <a:ext cx="39688" cy="53975"/>
            </a:xfrm>
            <a:custGeom>
              <a:avLst/>
              <a:gdLst>
                <a:gd name="T0" fmla="*/ 6 w 6"/>
                <a:gd name="T1" fmla="*/ 2 h 8"/>
                <a:gd name="T2" fmla="*/ 4 w 6"/>
                <a:gd name="T3" fmla="*/ 0 h 8"/>
                <a:gd name="T4" fmla="*/ 0 w 6"/>
                <a:gd name="T5" fmla="*/ 4 h 8"/>
                <a:gd name="T6" fmla="*/ 4 w 6"/>
                <a:gd name="T7" fmla="*/ 8 h 8"/>
                <a:gd name="T8" fmla="*/ 6 w 6"/>
                <a:gd name="T9" fmla="*/ 6 h 8"/>
                <a:gd name="T10" fmla="*/ 4 w 6"/>
                <a:gd name="T11" fmla="*/ 4 h 8"/>
                <a:gd name="T12" fmla="*/ 6 w 6"/>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6" y="2"/>
                  </a:moveTo>
                  <a:cubicBezTo>
                    <a:pt x="6" y="1"/>
                    <a:pt x="5" y="0"/>
                    <a:pt x="4" y="0"/>
                  </a:cubicBezTo>
                  <a:cubicBezTo>
                    <a:pt x="2" y="0"/>
                    <a:pt x="0" y="2"/>
                    <a:pt x="0" y="4"/>
                  </a:cubicBezTo>
                  <a:cubicBezTo>
                    <a:pt x="0" y="6"/>
                    <a:pt x="2" y="8"/>
                    <a:pt x="4" y="8"/>
                  </a:cubicBezTo>
                  <a:cubicBezTo>
                    <a:pt x="5" y="8"/>
                    <a:pt x="6" y="7"/>
                    <a:pt x="6" y="6"/>
                  </a:cubicBezTo>
                  <a:cubicBezTo>
                    <a:pt x="6" y="5"/>
                    <a:pt x="5" y="4"/>
                    <a:pt x="4" y="4"/>
                  </a:cubicBezTo>
                  <a:cubicBezTo>
                    <a:pt x="5" y="4"/>
                    <a:pt x="6" y="3"/>
                    <a:pt x="6" y="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3" name="Freeform 11">
              <a:extLst>
                <a:ext uri="{FF2B5EF4-FFF2-40B4-BE49-F238E27FC236}">
                  <a16:creationId xmlns:a16="http://schemas.microsoft.com/office/drawing/2014/main" id="{33DE8A1C-812D-4A43-B7F5-8E3FB11BFBBB}"/>
                </a:ext>
              </a:extLst>
            </p:cNvPr>
            <p:cNvSpPr>
              <a:spLocks/>
            </p:cNvSpPr>
            <p:nvPr/>
          </p:nvSpPr>
          <p:spPr bwMode="auto">
            <a:xfrm>
              <a:off x="3652838" y="1601788"/>
              <a:ext cx="131763" cy="26988"/>
            </a:xfrm>
            <a:custGeom>
              <a:avLst/>
              <a:gdLst>
                <a:gd name="T0" fmla="*/ 18 w 20"/>
                <a:gd name="T1" fmla="*/ 0 h 4"/>
                <a:gd name="T2" fmla="*/ 2 w 20"/>
                <a:gd name="T3" fmla="*/ 0 h 4"/>
                <a:gd name="T4" fmla="*/ 0 w 20"/>
                <a:gd name="T5" fmla="*/ 2 h 4"/>
                <a:gd name="T6" fmla="*/ 2 w 20"/>
                <a:gd name="T7" fmla="*/ 4 h 4"/>
                <a:gd name="T8" fmla="*/ 18 w 20"/>
                <a:gd name="T9" fmla="*/ 4 h 4"/>
                <a:gd name="T10" fmla="*/ 20 w 20"/>
                <a:gd name="T11" fmla="*/ 2 h 4"/>
                <a:gd name="T12" fmla="*/ 18 w 2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0" h="4">
                  <a:moveTo>
                    <a:pt x="18" y="0"/>
                  </a:moveTo>
                  <a:cubicBezTo>
                    <a:pt x="2" y="0"/>
                    <a:pt x="2" y="0"/>
                    <a:pt x="2" y="0"/>
                  </a:cubicBezTo>
                  <a:cubicBezTo>
                    <a:pt x="1" y="0"/>
                    <a:pt x="0" y="1"/>
                    <a:pt x="0" y="2"/>
                  </a:cubicBezTo>
                  <a:cubicBezTo>
                    <a:pt x="0" y="3"/>
                    <a:pt x="1" y="4"/>
                    <a:pt x="2" y="4"/>
                  </a:cubicBezTo>
                  <a:cubicBezTo>
                    <a:pt x="18" y="4"/>
                    <a:pt x="18" y="4"/>
                    <a:pt x="18" y="4"/>
                  </a:cubicBezTo>
                  <a:cubicBezTo>
                    <a:pt x="19" y="4"/>
                    <a:pt x="20" y="3"/>
                    <a:pt x="20" y="2"/>
                  </a:cubicBezTo>
                  <a:cubicBezTo>
                    <a:pt x="20" y="1"/>
                    <a:pt x="19" y="0"/>
                    <a:pt x="18" y="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4" name="Freeform 12">
              <a:extLst>
                <a:ext uri="{FF2B5EF4-FFF2-40B4-BE49-F238E27FC236}">
                  <a16:creationId xmlns:a16="http://schemas.microsoft.com/office/drawing/2014/main" id="{C000A4EE-A6B8-47E8-AB8E-D60F9900F3A0}"/>
                </a:ext>
              </a:extLst>
            </p:cNvPr>
            <p:cNvSpPr>
              <a:spLocks/>
            </p:cNvSpPr>
            <p:nvPr/>
          </p:nvSpPr>
          <p:spPr bwMode="auto">
            <a:xfrm>
              <a:off x="3863976" y="1601788"/>
              <a:ext cx="77788" cy="26988"/>
            </a:xfrm>
            <a:custGeom>
              <a:avLst/>
              <a:gdLst>
                <a:gd name="T0" fmla="*/ 10 w 12"/>
                <a:gd name="T1" fmla="*/ 0 h 4"/>
                <a:gd name="T2" fmla="*/ 2 w 12"/>
                <a:gd name="T3" fmla="*/ 0 h 4"/>
                <a:gd name="T4" fmla="*/ 0 w 12"/>
                <a:gd name="T5" fmla="*/ 2 h 4"/>
                <a:gd name="T6" fmla="*/ 2 w 12"/>
                <a:gd name="T7" fmla="*/ 4 h 4"/>
                <a:gd name="T8" fmla="*/ 10 w 12"/>
                <a:gd name="T9" fmla="*/ 4 h 4"/>
                <a:gd name="T10" fmla="*/ 12 w 12"/>
                <a:gd name="T11" fmla="*/ 2 h 4"/>
                <a:gd name="T12" fmla="*/ 10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0"/>
                  </a:moveTo>
                  <a:cubicBezTo>
                    <a:pt x="2" y="0"/>
                    <a:pt x="2" y="0"/>
                    <a:pt x="2" y="0"/>
                  </a:cubicBezTo>
                  <a:cubicBezTo>
                    <a:pt x="1" y="0"/>
                    <a:pt x="0" y="1"/>
                    <a:pt x="0" y="2"/>
                  </a:cubicBezTo>
                  <a:cubicBezTo>
                    <a:pt x="0" y="3"/>
                    <a:pt x="1" y="4"/>
                    <a:pt x="2" y="4"/>
                  </a:cubicBezTo>
                  <a:cubicBezTo>
                    <a:pt x="10" y="4"/>
                    <a:pt x="10" y="4"/>
                    <a:pt x="10" y="4"/>
                  </a:cubicBezTo>
                  <a:cubicBezTo>
                    <a:pt x="11" y="4"/>
                    <a:pt x="12" y="3"/>
                    <a:pt x="12" y="2"/>
                  </a:cubicBezTo>
                  <a:cubicBezTo>
                    <a:pt x="12" y="1"/>
                    <a:pt x="11" y="0"/>
                    <a:pt x="10" y="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5" name="Freeform 13">
              <a:extLst>
                <a:ext uri="{FF2B5EF4-FFF2-40B4-BE49-F238E27FC236}">
                  <a16:creationId xmlns:a16="http://schemas.microsoft.com/office/drawing/2014/main" id="{EC5EAC4D-EAAC-4802-8BC8-0D8DB5B1BDF1}"/>
                </a:ext>
              </a:extLst>
            </p:cNvPr>
            <p:cNvSpPr>
              <a:spLocks/>
            </p:cNvSpPr>
            <p:nvPr/>
          </p:nvSpPr>
          <p:spPr bwMode="auto">
            <a:xfrm>
              <a:off x="3652838" y="1655763"/>
              <a:ext cx="77788" cy="26988"/>
            </a:xfrm>
            <a:custGeom>
              <a:avLst/>
              <a:gdLst>
                <a:gd name="T0" fmla="*/ 10 w 12"/>
                <a:gd name="T1" fmla="*/ 0 h 4"/>
                <a:gd name="T2" fmla="*/ 2 w 12"/>
                <a:gd name="T3" fmla="*/ 0 h 4"/>
                <a:gd name="T4" fmla="*/ 0 w 12"/>
                <a:gd name="T5" fmla="*/ 2 h 4"/>
                <a:gd name="T6" fmla="*/ 2 w 12"/>
                <a:gd name="T7" fmla="*/ 4 h 4"/>
                <a:gd name="T8" fmla="*/ 10 w 12"/>
                <a:gd name="T9" fmla="*/ 4 h 4"/>
                <a:gd name="T10" fmla="*/ 12 w 12"/>
                <a:gd name="T11" fmla="*/ 2 h 4"/>
                <a:gd name="T12" fmla="*/ 10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0"/>
                  </a:moveTo>
                  <a:cubicBezTo>
                    <a:pt x="2" y="0"/>
                    <a:pt x="2" y="0"/>
                    <a:pt x="2" y="0"/>
                  </a:cubicBezTo>
                  <a:cubicBezTo>
                    <a:pt x="1" y="0"/>
                    <a:pt x="0" y="1"/>
                    <a:pt x="0" y="2"/>
                  </a:cubicBezTo>
                  <a:cubicBezTo>
                    <a:pt x="0" y="3"/>
                    <a:pt x="1" y="4"/>
                    <a:pt x="2" y="4"/>
                  </a:cubicBezTo>
                  <a:cubicBezTo>
                    <a:pt x="10" y="4"/>
                    <a:pt x="10" y="4"/>
                    <a:pt x="10" y="4"/>
                  </a:cubicBezTo>
                  <a:cubicBezTo>
                    <a:pt x="11" y="4"/>
                    <a:pt x="12" y="3"/>
                    <a:pt x="12" y="2"/>
                  </a:cubicBezTo>
                  <a:cubicBezTo>
                    <a:pt x="12" y="1"/>
                    <a:pt x="11" y="0"/>
                    <a:pt x="10" y="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6" name="Freeform 14">
              <a:extLst>
                <a:ext uri="{FF2B5EF4-FFF2-40B4-BE49-F238E27FC236}">
                  <a16:creationId xmlns:a16="http://schemas.microsoft.com/office/drawing/2014/main" id="{53CB2789-3537-4D0C-9F60-8AD62E4399CD}"/>
                </a:ext>
              </a:extLst>
            </p:cNvPr>
            <p:cNvSpPr>
              <a:spLocks noEditPoints="1"/>
            </p:cNvSpPr>
            <p:nvPr/>
          </p:nvSpPr>
          <p:spPr bwMode="auto">
            <a:xfrm>
              <a:off x="3598863" y="1465263"/>
              <a:ext cx="396875" cy="298450"/>
            </a:xfrm>
            <a:custGeom>
              <a:avLst/>
              <a:gdLst>
                <a:gd name="T0" fmla="*/ 50 w 60"/>
                <a:gd name="T1" fmla="*/ 0 h 44"/>
                <a:gd name="T2" fmla="*/ 10 w 60"/>
                <a:gd name="T3" fmla="*/ 0 h 44"/>
                <a:gd name="T4" fmla="*/ 0 w 60"/>
                <a:gd name="T5" fmla="*/ 10 h 44"/>
                <a:gd name="T6" fmla="*/ 0 w 60"/>
                <a:gd name="T7" fmla="*/ 34 h 44"/>
                <a:gd name="T8" fmla="*/ 10 w 60"/>
                <a:gd name="T9" fmla="*/ 44 h 44"/>
                <a:gd name="T10" fmla="*/ 50 w 60"/>
                <a:gd name="T11" fmla="*/ 44 h 44"/>
                <a:gd name="T12" fmla="*/ 60 w 60"/>
                <a:gd name="T13" fmla="*/ 34 h 44"/>
                <a:gd name="T14" fmla="*/ 60 w 60"/>
                <a:gd name="T15" fmla="*/ 10 h 44"/>
                <a:gd name="T16" fmla="*/ 50 w 60"/>
                <a:gd name="T17" fmla="*/ 0 h 44"/>
                <a:gd name="T18" fmla="*/ 10 w 60"/>
                <a:gd name="T19" fmla="*/ 4 h 44"/>
                <a:gd name="T20" fmla="*/ 50 w 60"/>
                <a:gd name="T21" fmla="*/ 4 h 44"/>
                <a:gd name="T22" fmla="*/ 56 w 60"/>
                <a:gd name="T23" fmla="*/ 10 h 44"/>
                <a:gd name="T24" fmla="*/ 56 w 60"/>
                <a:gd name="T25" fmla="*/ 12 h 44"/>
                <a:gd name="T26" fmla="*/ 4 w 60"/>
                <a:gd name="T27" fmla="*/ 12 h 44"/>
                <a:gd name="T28" fmla="*/ 4 w 60"/>
                <a:gd name="T29" fmla="*/ 10 h 44"/>
                <a:gd name="T30" fmla="*/ 10 w 60"/>
                <a:gd name="T31" fmla="*/ 4 h 44"/>
                <a:gd name="T32" fmla="*/ 50 w 60"/>
                <a:gd name="T33" fmla="*/ 40 h 44"/>
                <a:gd name="T34" fmla="*/ 10 w 60"/>
                <a:gd name="T35" fmla="*/ 40 h 44"/>
                <a:gd name="T36" fmla="*/ 4 w 60"/>
                <a:gd name="T37" fmla="*/ 34 h 44"/>
                <a:gd name="T38" fmla="*/ 4 w 60"/>
                <a:gd name="T39" fmla="*/ 16 h 44"/>
                <a:gd name="T40" fmla="*/ 56 w 60"/>
                <a:gd name="T41" fmla="*/ 16 h 44"/>
                <a:gd name="T42" fmla="*/ 56 w 60"/>
                <a:gd name="T43" fmla="*/ 34 h 44"/>
                <a:gd name="T44" fmla="*/ 50 w 60"/>
                <a:gd name="T45"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4">
                  <a:moveTo>
                    <a:pt x="50" y="0"/>
                  </a:moveTo>
                  <a:cubicBezTo>
                    <a:pt x="10" y="0"/>
                    <a:pt x="10" y="0"/>
                    <a:pt x="10" y="0"/>
                  </a:cubicBezTo>
                  <a:cubicBezTo>
                    <a:pt x="4" y="0"/>
                    <a:pt x="0" y="4"/>
                    <a:pt x="0" y="10"/>
                  </a:cubicBezTo>
                  <a:cubicBezTo>
                    <a:pt x="0" y="34"/>
                    <a:pt x="0" y="34"/>
                    <a:pt x="0" y="34"/>
                  </a:cubicBezTo>
                  <a:cubicBezTo>
                    <a:pt x="0" y="40"/>
                    <a:pt x="4" y="44"/>
                    <a:pt x="10" y="44"/>
                  </a:cubicBezTo>
                  <a:cubicBezTo>
                    <a:pt x="50" y="44"/>
                    <a:pt x="50" y="44"/>
                    <a:pt x="50" y="44"/>
                  </a:cubicBezTo>
                  <a:cubicBezTo>
                    <a:pt x="56" y="44"/>
                    <a:pt x="60" y="40"/>
                    <a:pt x="60" y="34"/>
                  </a:cubicBezTo>
                  <a:cubicBezTo>
                    <a:pt x="60" y="10"/>
                    <a:pt x="60" y="10"/>
                    <a:pt x="60" y="10"/>
                  </a:cubicBezTo>
                  <a:cubicBezTo>
                    <a:pt x="60" y="4"/>
                    <a:pt x="56" y="0"/>
                    <a:pt x="50" y="0"/>
                  </a:cubicBezTo>
                  <a:close/>
                  <a:moveTo>
                    <a:pt x="10" y="4"/>
                  </a:moveTo>
                  <a:cubicBezTo>
                    <a:pt x="50" y="4"/>
                    <a:pt x="50" y="4"/>
                    <a:pt x="50" y="4"/>
                  </a:cubicBezTo>
                  <a:cubicBezTo>
                    <a:pt x="53" y="4"/>
                    <a:pt x="56" y="7"/>
                    <a:pt x="56" y="10"/>
                  </a:cubicBezTo>
                  <a:cubicBezTo>
                    <a:pt x="56" y="12"/>
                    <a:pt x="56" y="12"/>
                    <a:pt x="56" y="12"/>
                  </a:cubicBezTo>
                  <a:cubicBezTo>
                    <a:pt x="4" y="12"/>
                    <a:pt x="4" y="12"/>
                    <a:pt x="4" y="12"/>
                  </a:cubicBezTo>
                  <a:cubicBezTo>
                    <a:pt x="4" y="10"/>
                    <a:pt x="4" y="10"/>
                    <a:pt x="4" y="10"/>
                  </a:cubicBezTo>
                  <a:cubicBezTo>
                    <a:pt x="4" y="7"/>
                    <a:pt x="7" y="4"/>
                    <a:pt x="10" y="4"/>
                  </a:cubicBezTo>
                  <a:close/>
                  <a:moveTo>
                    <a:pt x="50" y="40"/>
                  </a:moveTo>
                  <a:cubicBezTo>
                    <a:pt x="10" y="40"/>
                    <a:pt x="10" y="40"/>
                    <a:pt x="10" y="40"/>
                  </a:cubicBezTo>
                  <a:cubicBezTo>
                    <a:pt x="7" y="40"/>
                    <a:pt x="4" y="37"/>
                    <a:pt x="4" y="34"/>
                  </a:cubicBezTo>
                  <a:cubicBezTo>
                    <a:pt x="4" y="16"/>
                    <a:pt x="4" y="16"/>
                    <a:pt x="4" y="16"/>
                  </a:cubicBezTo>
                  <a:cubicBezTo>
                    <a:pt x="56" y="16"/>
                    <a:pt x="56" y="16"/>
                    <a:pt x="56" y="16"/>
                  </a:cubicBezTo>
                  <a:cubicBezTo>
                    <a:pt x="56" y="34"/>
                    <a:pt x="56" y="34"/>
                    <a:pt x="56" y="34"/>
                  </a:cubicBezTo>
                  <a:cubicBezTo>
                    <a:pt x="56" y="37"/>
                    <a:pt x="53" y="40"/>
                    <a:pt x="50" y="4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mn-ea"/>
                <a:cs typeface="Arial" charset="0"/>
              </a:endParaRPr>
            </a:p>
          </p:txBody>
        </p:sp>
        <p:sp>
          <p:nvSpPr>
            <p:cNvPr id="37" name="Freeform 15">
              <a:extLst>
                <a:ext uri="{FF2B5EF4-FFF2-40B4-BE49-F238E27FC236}">
                  <a16:creationId xmlns:a16="http://schemas.microsoft.com/office/drawing/2014/main" id="{9C2862E3-93B7-4480-BBDB-1903BC4ED5B8}"/>
                </a:ext>
              </a:extLst>
            </p:cNvPr>
            <p:cNvSpPr>
              <a:spLocks/>
            </p:cNvSpPr>
            <p:nvPr/>
          </p:nvSpPr>
          <p:spPr bwMode="auto">
            <a:xfrm>
              <a:off x="3506788" y="1303338"/>
              <a:ext cx="106363" cy="230188"/>
            </a:xfrm>
            <a:custGeom>
              <a:avLst/>
              <a:gdLst>
                <a:gd name="T0" fmla="*/ 16 w 16"/>
                <a:gd name="T1" fmla="*/ 22 h 34"/>
                <a:gd name="T2" fmla="*/ 8 w 16"/>
                <a:gd name="T3" fmla="*/ 15 h 34"/>
                <a:gd name="T4" fmla="*/ 4 w 16"/>
                <a:gd name="T5" fmla="*/ 11 h 34"/>
                <a:gd name="T6" fmla="*/ 8 w 16"/>
                <a:gd name="T7" fmla="*/ 8 h 34"/>
                <a:gd name="T8" fmla="*/ 12 w 16"/>
                <a:gd name="T9" fmla="*/ 11 h 34"/>
                <a:gd name="T10" fmla="*/ 14 w 16"/>
                <a:gd name="T11" fmla="*/ 13 h 34"/>
                <a:gd name="T12" fmla="*/ 16 w 16"/>
                <a:gd name="T13" fmla="*/ 11 h 34"/>
                <a:gd name="T14" fmla="*/ 10 w 16"/>
                <a:gd name="T15" fmla="*/ 4 h 34"/>
                <a:gd name="T16" fmla="*/ 10 w 16"/>
                <a:gd name="T17" fmla="*/ 2 h 34"/>
                <a:gd name="T18" fmla="*/ 8 w 16"/>
                <a:gd name="T19" fmla="*/ 0 h 34"/>
                <a:gd name="T20" fmla="*/ 6 w 16"/>
                <a:gd name="T21" fmla="*/ 2 h 34"/>
                <a:gd name="T22" fmla="*/ 6 w 16"/>
                <a:gd name="T23" fmla="*/ 4 h 34"/>
                <a:gd name="T24" fmla="*/ 0 w 16"/>
                <a:gd name="T25" fmla="*/ 11 h 34"/>
                <a:gd name="T26" fmla="*/ 8 w 16"/>
                <a:gd name="T27" fmla="*/ 19 h 34"/>
                <a:gd name="T28" fmla="*/ 12 w 16"/>
                <a:gd name="T29" fmla="*/ 22 h 34"/>
                <a:gd name="T30" fmla="*/ 8 w 16"/>
                <a:gd name="T31" fmla="*/ 26 h 34"/>
                <a:gd name="T32" fmla="*/ 4 w 16"/>
                <a:gd name="T33" fmla="*/ 22 h 34"/>
                <a:gd name="T34" fmla="*/ 2 w 16"/>
                <a:gd name="T35" fmla="*/ 20 h 34"/>
                <a:gd name="T36" fmla="*/ 0 w 16"/>
                <a:gd name="T37" fmla="*/ 22 h 34"/>
                <a:gd name="T38" fmla="*/ 6 w 16"/>
                <a:gd name="T39" fmla="*/ 30 h 34"/>
                <a:gd name="T40" fmla="*/ 6 w 16"/>
                <a:gd name="T41" fmla="*/ 32 h 34"/>
                <a:gd name="T42" fmla="*/ 8 w 16"/>
                <a:gd name="T43" fmla="*/ 34 h 34"/>
                <a:gd name="T44" fmla="*/ 10 w 16"/>
                <a:gd name="T45" fmla="*/ 32 h 34"/>
                <a:gd name="T46" fmla="*/ 10 w 16"/>
                <a:gd name="T47" fmla="*/ 30 h 34"/>
                <a:gd name="T48" fmla="*/ 16 w 16"/>
                <a:gd name="T49"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4">
                  <a:moveTo>
                    <a:pt x="16" y="22"/>
                  </a:moveTo>
                  <a:cubicBezTo>
                    <a:pt x="16" y="18"/>
                    <a:pt x="12" y="15"/>
                    <a:pt x="8" y="15"/>
                  </a:cubicBezTo>
                  <a:cubicBezTo>
                    <a:pt x="6" y="15"/>
                    <a:pt x="4" y="13"/>
                    <a:pt x="4" y="11"/>
                  </a:cubicBezTo>
                  <a:cubicBezTo>
                    <a:pt x="4" y="9"/>
                    <a:pt x="6" y="8"/>
                    <a:pt x="8" y="8"/>
                  </a:cubicBezTo>
                  <a:cubicBezTo>
                    <a:pt x="10" y="8"/>
                    <a:pt x="12" y="9"/>
                    <a:pt x="12" y="11"/>
                  </a:cubicBezTo>
                  <a:cubicBezTo>
                    <a:pt x="12" y="12"/>
                    <a:pt x="12" y="13"/>
                    <a:pt x="14" y="13"/>
                  </a:cubicBezTo>
                  <a:cubicBezTo>
                    <a:pt x="15" y="13"/>
                    <a:pt x="16" y="12"/>
                    <a:pt x="16" y="11"/>
                  </a:cubicBezTo>
                  <a:cubicBezTo>
                    <a:pt x="16" y="8"/>
                    <a:pt x="13" y="5"/>
                    <a:pt x="10" y="4"/>
                  </a:cubicBezTo>
                  <a:cubicBezTo>
                    <a:pt x="10" y="2"/>
                    <a:pt x="10" y="2"/>
                    <a:pt x="10" y="2"/>
                  </a:cubicBezTo>
                  <a:cubicBezTo>
                    <a:pt x="10" y="1"/>
                    <a:pt x="9" y="0"/>
                    <a:pt x="8" y="0"/>
                  </a:cubicBezTo>
                  <a:cubicBezTo>
                    <a:pt x="7" y="0"/>
                    <a:pt x="6" y="1"/>
                    <a:pt x="6" y="2"/>
                  </a:cubicBezTo>
                  <a:cubicBezTo>
                    <a:pt x="6" y="4"/>
                    <a:pt x="6" y="4"/>
                    <a:pt x="6" y="4"/>
                  </a:cubicBezTo>
                  <a:cubicBezTo>
                    <a:pt x="3" y="5"/>
                    <a:pt x="0" y="8"/>
                    <a:pt x="0" y="11"/>
                  </a:cubicBezTo>
                  <a:cubicBezTo>
                    <a:pt x="0" y="15"/>
                    <a:pt x="4" y="19"/>
                    <a:pt x="8" y="19"/>
                  </a:cubicBezTo>
                  <a:cubicBezTo>
                    <a:pt x="10" y="19"/>
                    <a:pt x="12" y="20"/>
                    <a:pt x="12" y="22"/>
                  </a:cubicBezTo>
                  <a:cubicBezTo>
                    <a:pt x="12" y="24"/>
                    <a:pt x="10" y="26"/>
                    <a:pt x="8" y="26"/>
                  </a:cubicBezTo>
                  <a:cubicBezTo>
                    <a:pt x="6" y="26"/>
                    <a:pt x="4" y="24"/>
                    <a:pt x="4" y="22"/>
                  </a:cubicBezTo>
                  <a:cubicBezTo>
                    <a:pt x="4" y="21"/>
                    <a:pt x="4" y="20"/>
                    <a:pt x="2" y="20"/>
                  </a:cubicBezTo>
                  <a:cubicBezTo>
                    <a:pt x="1" y="20"/>
                    <a:pt x="0" y="21"/>
                    <a:pt x="0" y="22"/>
                  </a:cubicBezTo>
                  <a:cubicBezTo>
                    <a:pt x="0" y="26"/>
                    <a:pt x="3" y="29"/>
                    <a:pt x="6" y="30"/>
                  </a:cubicBezTo>
                  <a:cubicBezTo>
                    <a:pt x="6" y="32"/>
                    <a:pt x="6" y="32"/>
                    <a:pt x="6" y="32"/>
                  </a:cubicBezTo>
                  <a:cubicBezTo>
                    <a:pt x="6" y="33"/>
                    <a:pt x="7" y="34"/>
                    <a:pt x="8" y="34"/>
                  </a:cubicBezTo>
                  <a:cubicBezTo>
                    <a:pt x="9" y="34"/>
                    <a:pt x="10" y="33"/>
                    <a:pt x="10" y="32"/>
                  </a:cubicBezTo>
                  <a:cubicBezTo>
                    <a:pt x="10" y="30"/>
                    <a:pt x="10" y="30"/>
                    <a:pt x="10" y="30"/>
                  </a:cubicBezTo>
                  <a:cubicBezTo>
                    <a:pt x="13" y="29"/>
                    <a:pt x="16" y="26"/>
                    <a:pt x="16" y="2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mn-ea"/>
                <a:cs typeface="Arial" charset="0"/>
              </a:endParaRPr>
            </a:p>
          </p:txBody>
        </p:sp>
      </p:grpSp>
      <p:grpSp>
        <p:nvGrpSpPr>
          <p:cNvPr id="38" name="Group 128">
            <a:extLst>
              <a:ext uri="{FF2B5EF4-FFF2-40B4-BE49-F238E27FC236}">
                <a16:creationId xmlns:a16="http://schemas.microsoft.com/office/drawing/2014/main" id="{631A0969-09B8-43A0-B07E-2BCE0D837D60}"/>
              </a:ext>
            </a:extLst>
          </p:cNvPr>
          <p:cNvGrpSpPr>
            <a:grpSpLocks noChangeAspect="1"/>
          </p:cNvGrpSpPr>
          <p:nvPr/>
        </p:nvGrpSpPr>
        <p:grpSpPr bwMode="auto">
          <a:xfrm>
            <a:off x="6241513" y="1267126"/>
            <a:ext cx="503331" cy="470156"/>
            <a:chOff x="5686" y="1950"/>
            <a:chExt cx="440" cy="411"/>
          </a:xfrm>
          <a:solidFill>
            <a:schemeClr val="tx1"/>
          </a:solidFill>
        </p:grpSpPr>
        <p:sp>
          <p:nvSpPr>
            <p:cNvPr id="39" name="Freeform 129">
              <a:extLst>
                <a:ext uri="{FF2B5EF4-FFF2-40B4-BE49-F238E27FC236}">
                  <a16:creationId xmlns:a16="http://schemas.microsoft.com/office/drawing/2014/main" id="{47D46CB7-26E8-483B-8CFD-853410B6A6A7}"/>
                </a:ext>
              </a:extLst>
            </p:cNvPr>
            <p:cNvSpPr>
              <a:spLocks noEditPoints="1"/>
            </p:cNvSpPr>
            <p:nvPr/>
          </p:nvSpPr>
          <p:spPr bwMode="auto">
            <a:xfrm>
              <a:off x="5686" y="2183"/>
              <a:ext cx="91" cy="163"/>
            </a:xfrm>
            <a:custGeom>
              <a:avLst/>
              <a:gdLst>
                <a:gd name="T0" fmla="*/ 54 w 60"/>
                <a:gd name="T1" fmla="*/ 109 h 109"/>
                <a:gd name="T2" fmla="*/ 6 w 60"/>
                <a:gd name="T3" fmla="*/ 109 h 109"/>
                <a:gd name="T4" fmla="*/ 0 w 60"/>
                <a:gd name="T5" fmla="*/ 103 h 109"/>
                <a:gd name="T6" fmla="*/ 0 w 60"/>
                <a:gd name="T7" fmla="*/ 6 h 109"/>
                <a:gd name="T8" fmla="*/ 6 w 60"/>
                <a:gd name="T9" fmla="*/ 0 h 109"/>
                <a:gd name="T10" fmla="*/ 54 w 60"/>
                <a:gd name="T11" fmla="*/ 0 h 109"/>
                <a:gd name="T12" fmla="*/ 60 w 60"/>
                <a:gd name="T13" fmla="*/ 6 h 109"/>
                <a:gd name="T14" fmla="*/ 60 w 60"/>
                <a:gd name="T15" fmla="*/ 103 h 109"/>
                <a:gd name="T16" fmla="*/ 54 w 60"/>
                <a:gd name="T17" fmla="*/ 109 h 109"/>
                <a:gd name="T18" fmla="*/ 12 w 60"/>
                <a:gd name="T19" fmla="*/ 97 h 109"/>
                <a:gd name="T20" fmla="*/ 48 w 60"/>
                <a:gd name="T21" fmla="*/ 97 h 109"/>
                <a:gd name="T22" fmla="*/ 48 w 60"/>
                <a:gd name="T23" fmla="*/ 12 h 109"/>
                <a:gd name="T24" fmla="*/ 12 w 60"/>
                <a:gd name="T25" fmla="*/ 12 h 109"/>
                <a:gd name="T26" fmla="*/ 12 w 60"/>
                <a:gd name="T27" fmla="*/ 9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109">
                  <a:moveTo>
                    <a:pt x="54" y="109"/>
                  </a:moveTo>
                  <a:cubicBezTo>
                    <a:pt x="6" y="109"/>
                    <a:pt x="6" y="109"/>
                    <a:pt x="6" y="109"/>
                  </a:cubicBezTo>
                  <a:cubicBezTo>
                    <a:pt x="3" y="109"/>
                    <a:pt x="0" y="106"/>
                    <a:pt x="0" y="103"/>
                  </a:cubicBezTo>
                  <a:cubicBezTo>
                    <a:pt x="0" y="6"/>
                    <a:pt x="0" y="6"/>
                    <a:pt x="0" y="6"/>
                  </a:cubicBezTo>
                  <a:cubicBezTo>
                    <a:pt x="0" y="3"/>
                    <a:pt x="3" y="0"/>
                    <a:pt x="6" y="0"/>
                  </a:cubicBezTo>
                  <a:cubicBezTo>
                    <a:pt x="54" y="0"/>
                    <a:pt x="54" y="0"/>
                    <a:pt x="54" y="0"/>
                  </a:cubicBezTo>
                  <a:cubicBezTo>
                    <a:pt x="57" y="0"/>
                    <a:pt x="60" y="3"/>
                    <a:pt x="60" y="6"/>
                  </a:cubicBezTo>
                  <a:cubicBezTo>
                    <a:pt x="60" y="103"/>
                    <a:pt x="60" y="103"/>
                    <a:pt x="60" y="103"/>
                  </a:cubicBezTo>
                  <a:cubicBezTo>
                    <a:pt x="60" y="106"/>
                    <a:pt x="57" y="109"/>
                    <a:pt x="54" y="109"/>
                  </a:cubicBezTo>
                  <a:close/>
                  <a:moveTo>
                    <a:pt x="12" y="97"/>
                  </a:moveTo>
                  <a:cubicBezTo>
                    <a:pt x="48" y="97"/>
                    <a:pt x="48" y="97"/>
                    <a:pt x="48" y="97"/>
                  </a:cubicBezTo>
                  <a:cubicBezTo>
                    <a:pt x="48" y="12"/>
                    <a:pt x="48" y="12"/>
                    <a:pt x="48" y="12"/>
                  </a:cubicBezTo>
                  <a:cubicBezTo>
                    <a:pt x="12" y="12"/>
                    <a:pt x="12" y="12"/>
                    <a:pt x="12" y="12"/>
                  </a:cubicBezTo>
                  <a:lnTo>
                    <a:pt x="12" y="97"/>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40" name="Freeform 130">
              <a:extLst>
                <a:ext uri="{FF2B5EF4-FFF2-40B4-BE49-F238E27FC236}">
                  <a16:creationId xmlns:a16="http://schemas.microsoft.com/office/drawing/2014/main" id="{0D6C5103-6685-45DA-901D-A57015AEC289}"/>
                </a:ext>
              </a:extLst>
            </p:cNvPr>
            <p:cNvSpPr>
              <a:spLocks/>
            </p:cNvSpPr>
            <p:nvPr/>
          </p:nvSpPr>
          <p:spPr bwMode="auto">
            <a:xfrm>
              <a:off x="5757" y="2231"/>
              <a:ext cx="369" cy="130"/>
            </a:xfrm>
            <a:custGeom>
              <a:avLst/>
              <a:gdLst>
                <a:gd name="T0" fmla="*/ 105 w 241"/>
                <a:gd name="T1" fmla="*/ 87 h 87"/>
                <a:gd name="T2" fmla="*/ 40 w 241"/>
                <a:gd name="T3" fmla="*/ 70 h 87"/>
                <a:gd name="T4" fmla="*/ 5 w 241"/>
                <a:gd name="T5" fmla="*/ 58 h 87"/>
                <a:gd name="T6" fmla="*/ 1 w 241"/>
                <a:gd name="T7" fmla="*/ 50 h 87"/>
                <a:gd name="T8" fmla="*/ 9 w 241"/>
                <a:gd name="T9" fmla="*/ 46 h 87"/>
                <a:gd name="T10" fmla="*/ 44 w 241"/>
                <a:gd name="T11" fmla="*/ 58 h 87"/>
                <a:gd name="T12" fmla="*/ 173 w 241"/>
                <a:gd name="T13" fmla="*/ 47 h 87"/>
                <a:gd name="T14" fmla="*/ 224 w 241"/>
                <a:gd name="T15" fmla="*/ 21 h 87"/>
                <a:gd name="T16" fmla="*/ 201 w 241"/>
                <a:gd name="T17" fmla="*/ 16 h 87"/>
                <a:gd name="T18" fmla="*/ 148 w 241"/>
                <a:gd name="T19" fmla="*/ 34 h 87"/>
                <a:gd name="T20" fmla="*/ 140 w 241"/>
                <a:gd name="T21" fmla="*/ 30 h 87"/>
                <a:gd name="T22" fmla="*/ 144 w 241"/>
                <a:gd name="T23" fmla="*/ 22 h 87"/>
                <a:gd name="T24" fmla="*/ 197 w 241"/>
                <a:gd name="T25" fmla="*/ 4 h 87"/>
                <a:gd name="T26" fmla="*/ 239 w 241"/>
                <a:gd name="T27" fmla="*/ 18 h 87"/>
                <a:gd name="T28" fmla="*/ 241 w 241"/>
                <a:gd name="T29" fmla="*/ 23 h 87"/>
                <a:gd name="T30" fmla="*/ 238 w 241"/>
                <a:gd name="T31" fmla="*/ 28 h 87"/>
                <a:gd name="T32" fmla="*/ 179 w 241"/>
                <a:gd name="T33" fmla="*/ 58 h 87"/>
                <a:gd name="T34" fmla="*/ 105 w 241"/>
                <a:gd name="T3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1" h="87">
                  <a:moveTo>
                    <a:pt x="105" y="87"/>
                  </a:moveTo>
                  <a:cubicBezTo>
                    <a:pt x="89" y="87"/>
                    <a:pt x="72" y="81"/>
                    <a:pt x="40" y="70"/>
                  </a:cubicBezTo>
                  <a:cubicBezTo>
                    <a:pt x="30" y="66"/>
                    <a:pt x="19" y="62"/>
                    <a:pt x="5" y="58"/>
                  </a:cubicBezTo>
                  <a:cubicBezTo>
                    <a:pt x="2" y="57"/>
                    <a:pt x="0" y="53"/>
                    <a:pt x="1" y="50"/>
                  </a:cubicBezTo>
                  <a:cubicBezTo>
                    <a:pt x="2" y="47"/>
                    <a:pt x="6" y="45"/>
                    <a:pt x="9" y="46"/>
                  </a:cubicBezTo>
                  <a:cubicBezTo>
                    <a:pt x="22" y="51"/>
                    <a:pt x="34" y="55"/>
                    <a:pt x="44" y="58"/>
                  </a:cubicBezTo>
                  <a:cubicBezTo>
                    <a:pt x="110" y="81"/>
                    <a:pt x="110" y="81"/>
                    <a:pt x="173" y="47"/>
                  </a:cubicBezTo>
                  <a:cubicBezTo>
                    <a:pt x="187" y="40"/>
                    <a:pt x="204" y="31"/>
                    <a:pt x="224" y="21"/>
                  </a:cubicBezTo>
                  <a:cubicBezTo>
                    <a:pt x="215" y="14"/>
                    <a:pt x="209" y="14"/>
                    <a:pt x="201" y="16"/>
                  </a:cubicBezTo>
                  <a:cubicBezTo>
                    <a:pt x="148" y="34"/>
                    <a:pt x="148" y="34"/>
                    <a:pt x="148" y="34"/>
                  </a:cubicBezTo>
                  <a:cubicBezTo>
                    <a:pt x="145" y="35"/>
                    <a:pt x="141" y="33"/>
                    <a:pt x="140" y="30"/>
                  </a:cubicBezTo>
                  <a:cubicBezTo>
                    <a:pt x="139" y="27"/>
                    <a:pt x="141" y="23"/>
                    <a:pt x="144" y="22"/>
                  </a:cubicBezTo>
                  <a:cubicBezTo>
                    <a:pt x="197" y="4"/>
                    <a:pt x="197" y="4"/>
                    <a:pt x="197" y="4"/>
                  </a:cubicBezTo>
                  <a:cubicBezTo>
                    <a:pt x="213" y="0"/>
                    <a:pt x="225" y="4"/>
                    <a:pt x="239" y="18"/>
                  </a:cubicBezTo>
                  <a:cubicBezTo>
                    <a:pt x="241" y="19"/>
                    <a:pt x="241" y="21"/>
                    <a:pt x="241" y="23"/>
                  </a:cubicBezTo>
                  <a:cubicBezTo>
                    <a:pt x="241" y="25"/>
                    <a:pt x="239" y="27"/>
                    <a:pt x="238" y="28"/>
                  </a:cubicBezTo>
                  <a:cubicBezTo>
                    <a:pt x="213" y="40"/>
                    <a:pt x="194" y="50"/>
                    <a:pt x="179" y="58"/>
                  </a:cubicBezTo>
                  <a:cubicBezTo>
                    <a:pt x="142" y="78"/>
                    <a:pt x="125" y="87"/>
                    <a:pt x="105" y="87"/>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41" name="Freeform 131">
              <a:extLst>
                <a:ext uri="{FF2B5EF4-FFF2-40B4-BE49-F238E27FC236}">
                  <a16:creationId xmlns:a16="http://schemas.microsoft.com/office/drawing/2014/main" id="{D2EFE6DF-76E3-40E9-966A-37CFCFA9A780}"/>
                </a:ext>
              </a:extLst>
            </p:cNvPr>
            <p:cNvSpPr>
              <a:spLocks/>
            </p:cNvSpPr>
            <p:nvPr/>
          </p:nvSpPr>
          <p:spPr bwMode="auto">
            <a:xfrm>
              <a:off x="5759" y="2201"/>
              <a:ext cx="233" cy="90"/>
            </a:xfrm>
            <a:custGeom>
              <a:avLst/>
              <a:gdLst>
                <a:gd name="T0" fmla="*/ 132 w 152"/>
                <a:gd name="T1" fmla="*/ 60 h 60"/>
                <a:gd name="T2" fmla="*/ 66 w 152"/>
                <a:gd name="T3" fmla="*/ 60 h 60"/>
                <a:gd name="T4" fmla="*/ 60 w 152"/>
                <a:gd name="T5" fmla="*/ 54 h 60"/>
                <a:gd name="T6" fmla="*/ 66 w 152"/>
                <a:gd name="T7" fmla="*/ 48 h 60"/>
                <a:gd name="T8" fmla="*/ 132 w 152"/>
                <a:gd name="T9" fmla="*/ 48 h 60"/>
                <a:gd name="T10" fmla="*/ 140 w 152"/>
                <a:gd name="T11" fmla="*/ 42 h 60"/>
                <a:gd name="T12" fmla="*/ 132 w 152"/>
                <a:gd name="T13" fmla="*/ 36 h 60"/>
                <a:gd name="T14" fmla="*/ 96 w 152"/>
                <a:gd name="T15" fmla="*/ 36 h 60"/>
                <a:gd name="T16" fmla="*/ 92 w 152"/>
                <a:gd name="T17" fmla="*/ 34 h 60"/>
                <a:gd name="T18" fmla="*/ 42 w 152"/>
                <a:gd name="T19" fmla="*/ 12 h 60"/>
                <a:gd name="T20" fmla="*/ 6 w 152"/>
                <a:gd name="T21" fmla="*/ 12 h 60"/>
                <a:gd name="T22" fmla="*/ 0 w 152"/>
                <a:gd name="T23" fmla="*/ 6 h 60"/>
                <a:gd name="T24" fmla="*/ 6 w 152"/>
                <a:gd name="T25" fmla="*/ 0 h 60"/>
                <a:gd name="T26" fmla="*/ 42 w 152"/>
                <a:gd name="T27" fmla="*/ 0 h 60"/>
                <a:gd name="T28" fmla="*/ 98 w 152"/>
                <a:gd name="T29" fmla="*/ 24 h 60"/>
                <a:gd name="T30" fmla="*/ 132 w 152"/>
                <a:gd name="T31" fmla="*/ 24 h 60"/>
                <a:gd name="T32" fmla="*/ 152 w 152"/>
                <a:gd name="T33" fmla="*/ 42 h 60"/>
                <a:gd name="T34" fmla="*/ 132 w 152"/>
                <a:gd name="T3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 h="60">
                  <a:moveTo>
                    <a:pt x="132" y="60"/>
                  </a:moveTo>
                  <a:cubicBezTo>
                    <a:pt x="66" y="60"/>
                    <a:pt x="66" y="60"/>
                    <a:pt x="66" y="60"/>
                  </a:cubicBezTo>
                  <a:cubicBezTo>
                    <a:pt x="63" y="60"/>
                    <a:pt x="60" y="57"/>
                    <a:pt x="60" y="54"/>
                  </a:cubicBezTo>
                  <a:cubicBezTo>
                    <a:pt x="60" y="51"/>
                    <a:pt x="63" y="48"/>
                    <a:pt x="66" y="48"/>
                  </a:cubicBezTo>
                  <a:cubicBezTo>
                    <a:pt x="132" y="48"/>
                    <a:pt x="132" y="48"/>
                    <a:pt x="132" y="48"/>
                  </a:cubicBezTo>
                  <a:cubicBezTo>
                    <a:pt x="138" y="48"/>
                    <a:pt x="140" y="45"/>
                    <a:pt x="140" y="42"/>
                  </a:cubicBezTo>
                  <a:cubicBezTo>
                    <a:pt x="140" y="39"/>
                    <a:pt x="138" y="36"/>
                    <a:pt x="132" y="36"/>
                  </a:cubicBezTo>
                  <a:cubicBezTo>
                    <a:pt x="96" y="36"/>
                    <a:pt x="96" y="36"/>
                    <a:pt x="96" y="36"/>
                  </a:cubicBezTo>
                  <a:cubicBezTo>
                    <a:pt x="94" y="36"/>
                    <a:pt x="93" y="36"/>
                    <a:pt x="92" y="34"/>
                  </a:cubicBezTo>
                  <a:cubicBezTo>
                    <a:pt x="85" y="28"/>
                    <a:pt x="67" y="12"/>
                    <a:pt x="42" y="12"/>
                  </a:cubicBezTo>
                  <a:cubicBezTo>
                    <a:pt x="6" y="12"/>
                    <a:pt x="6" y="12"/>
                    <a:pt x="6" y="12"/>
                  </a:cubicBezTo>
                  <a:cubicBezTo>
                    <a:pt x="3" y="12"/>
                    <a:pt x="0" y="9"/>
                    <a:pt x="0" y="6"/>
                  </a:cubicBezTo>
                  <a:cubicBezTo>
                    <a:pt x="0" y="3"/>
                    <a:pt x="3" y="0"/>
                    <a:pt x="6" y="0"/>
                  </a:cubicBezTo>
                  <a:cubicBezTo>
                    <a:pt x="42" y="0"/>
                    <a:pt x="42" y="0"/>
                    <a:pt x="42" y="0"/>
                  </a:cubicBezTo>
                  <a:cubicBezTo>
                    <a:pt x="69" y="0"/>
                    <a:pt x="90" y="16"/>
                    <a:pt x="98" y="24"/>
                  </a:cubicBezTo>
                  <a:cubicBezTo>
                    <a:pt x="132" y="24"/>
                    <a:pt x="132" y="24"/>
                    <a:pt x="132" y="24"/>
                  </a:cubicBezTo>
                  <a:cubicBezTo>
                    <a:pt x="145" y="24"/>
                    <a:pt x="152" y="33"/>
                    <a:pt x="152" y="42"/>
                  </a:cubicBezTo>
                  <a:cubicBezTo>
                    <a:pt x="152" y="51"/>
                    <a:pt x="145" y="60"/>
                    <a:pt x="132" y="6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42" name="Freeform 132">
              <a:extLst>
                <a:ext uri="{FF2B5EF4-FFF2-40B4-BE49-F238E27FC236}">
                  <a16:creationId xmlns:a16="http://schemas.microsoft.com/office/drawing/2014/main" id="{3CC3B18C-9465-4716-AC87-8863393F9808}"/>
                </a:ext>
              </a:extLst>
            </p:cNvPr>
            <p:cNvSpPr>
              <a:spLocks noEditPoints="1"/>
            </p:cNvSpPr>
            <p:nvPr/>
          </p:nvSpPr>
          <p:spPr bwMode="auto">
            <a:xfrm>
              <a:off x="5943" y="1950"/>
              <a:ext cx="128" cy="125"/>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2 h 84"/>
                <a:gd name="T12" fmla="*/ 12 w 84"/>
                <a:gd name="T13" fmla="*/ 42 h 84"/>
                <a:gd name="T14" fmla="*/ 42 w 84"/>
                <a:gd name="T15" fmla="*/ 72 h 84"/>
                <a:gd name="T16" fmla="*/ 72 w 84"/>
                <a:gd name="T17" fmla="*/ 42 h 84"/>
                <a:gd name="T18" fmla="*/ 42 w 84"/>
                <a:gd name="T1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2"/>
                  </a:moveTo>
                  <a:cubicBezTo>
                    <a:pt x="25" y="12"/>
                    <a:pt x="12" y="26"/>
                    <a:pt x="12" y="42"/>
                  </a:cubicBezTo>
                  <a:cubicBezTo>
                    <a:pt x="12" y="59"/>
                    <a:pt x="25" y="72"/>
                    <a:pt x="42" y="72"/>
                  </a:cubicBezTo>
                  <a:cubicBezTo>
                    <a:pt x="59" y="72"/>
                    <a:pt x="72" y="59"/>
                    <a:pt x="72" y="42"/>
                  </a:cubicBezTo>
                  <a:cubicBezTo>
                    <a:pt x="72" y="26"/>
                    <a:pt x="59" y="12"/>
                    <a:pt x="42" y="1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43" name="Freeform 133">
              <a:extLst>
                <a:ext uri="{FF2B5EF4-FFF2-40B4-BE49-F238E27FC236}">
                  <a16:creationId xmlns:a16="http://schemas.microsoft.com/office/drawing/2014/main" id="{6FE7F981-7087-4EA5-817E-6648B4237994}"/>
                </a:ext>
              </a:extLst>
            </p:cNvPr>
            <p:cNvSpPr>
              <a:spLocks noEditPoints="1"/>
            </p:cNvSpPr>
            <p:nvPr/>
          </p:nvSpPr>
          <p:spPr bwMode="auto">
            <a:xfrm>
              <a:off x="5851" y="2075"/>
              <a:ext cx="128" cy="126"/>
            </a:xfrm>
            <a:custGeom>
              <a:avLst/>
              <a:gdLst>
                <a:gd name="T0" fmla="*/ 42 w 84"/>
                <a:gd name="T1" fmla="*/ 84 h 84"/>
                <a:gd name="T2" fmla="*/ 0 w 84"/>
                <a:gd name="T3" fmla="*/ 42 h 84"/>
                <a:gd name="T4" fmla="*/ 42 w 84"/>
                <a:gd name="T5" fmla="*/ 0 h 84"/>
                <a:gd name="T6" fmla="*/ 84 w 84"/>
                <a:gd name="T7" fmla="*/ 42 h 84"/>
                <a:gd name="T8" fmla="*/ 42 w 84"/>
                <a:gd name="T9" fmla="*/ 84 h 84"/>
                <a:gd name="T10" fmla="*/ 42 w 84"/>
                <a:gd name="T11" fmla="*/ 12 h 84"/>
                <a:gd name="T12" fmla="*/ 12 w 84"/>
                <a:gd name="T13" fmla="*/ 42 h 84"/>
                <a:gd name="T14" fmla="*/ 42 w 84"/>
                <a:gd name="T15" fmla="*/ 72 h 84"/>
                <a:gd name="T16" fmla="*/ 72 w 84"/>
                <a:gd name="T17" fmla="*/ 42 h 84"/>
                <a:gd name="T18" fmla="*/ 42 w 84"/>
                <a:gd name="T1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4">
                  <a:moveTo>
                    <a:pt x="42" y="84"/>
                  </a:moveTo>
                  <a:cubicBezTo>
                    <a:pt x="19" y="84"/>
                    <a:pt x="0" y="65"/>
                    <a:pt x="0" y="42"/>
                  </a:cubicBezTo>
                  <a:cubicBezTo>
                    <a:pt x="0" y="19"/>
                    <a:pt x="19" y="0"/>
                    <a:pt x="42" y="0"/>
                  </a:cubicBezTo>
                  <a:cubicBezTo>
                    <a:pt x="65" y="0"/>
                    <a:pt x="84" y="19"/>
                    <a:pt x="84" y="42"/>
                  </a:cubicBezTo>
                  <a:cubicBezTo>
                    <a:pt x="84" y="65"/>
                    <a:pt x="65" y="84"/>
                    <a:pt x="42" y="84"/>
                  </a:cubicBezTo>
                  <a:close/>
                  <a:moveTo>
                    <a:pt x="42" y="12"/>
                  </a:moveTo>
                  <a:cubicBezTo>
                    <a:pt x="25" y="12"/>
                    <a:pt x="12" y="26"/>
                    <a:pt x="12" y="42"/>
                  </a:cubicBezTo>
                  <a:cubicBezTo>
                    <a:pt x="12" y="59"/>
                    <a:pt x="25" y="72"/>
                    <a:pt x="42" y="72"/>
                  </a:cubicBezTo>
                  <a:cubicBezTo>
                    <a:pt x="59" y="72"/>
                    <a:pt x="72" y="59"/>
                    <a:pt x="72" y="42"/>
                  </a:cubicBezTo>
                  <a:cubicBezTo>
                    <a:pt x="72" y="26"/>
                    <a:pt x="59" y="12"/>
                    <a:pt x="42" y="1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44" name="Freeform 134">
              <a:extLst>
                <a:ext uri="{FF2B5EF4-FFF2-40B4-BE49-F238E27FC236}">
                  <a16:creationId xmlns:a16="http://schemas.microsoft.com/office/drawing/2014/main" id="{8C721BE1-FA09-44C8-8735-8417BDC77404}"/>
                </a:ext>
              </a:extLst>
            </p:cNvPr>
            <p:cNvSpPr>
              <a:spLocks/>
            </p:cNvSpPr>
            <p:nvPr/>
          </p:nvSpPr>
          <p:spPr bwMode="auto">
            <a:xfrm>
              <a:off x="5906" y="2111"/>
              <a:ext cx="18" cy="54"/>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3"/>
                    <a:pt x="0" y="30"/>
                  </a:cubicBezTo>
                  <a:cubicBezTo>
                    <a:pt x="0" y="6"/>
                    <a:pt x="0" y="6"/>
                    <a:pt x="0" y="6"/>
                  </a:cubicBezTo>
                  <a:cubicBezTo>
                    <a:pt x="0" y="3"/>
                    <a:pt x="3" y="0"/>
                    <a:pt x="6" y="0"/>
                  </a:cubicBezTo>
                  <a:cubicBezTo>
                    <a:pt x="9" y="0"/>
                    <a:pt x="12" y="3"/>
                    <a:pt x="12" y="6"/>
                  </a:cubicBezTo>
                  <a:cubicBezTo>
                    <a:pt x="12" y="30"/>
                    <a:pt x="12" y="30"/>
                    <a:pt x="12" y="30"/>
                  </a:cubicBezTo>
                  <a:cubicBezTo>
                    <a:pt x="12" y="33"/>
                    <a:pt x="9" y="36"/>
                    <a:pt x="6" y="3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45" name="Freeform 135">
              <a:extLst>
                <a:ext uri="{FF2B5EF4-FFF2-40B4-BE49-F238E27FC236}">
                  <a16:creationId xmlns:a16="http://schemas.microsoft.com/office/drawing/2014/main" id="{0870CDE9-90C1-4D58-940B-BC7EF6C42B87}"/>
                </a:ext>
              </a:extLst>
            </p:cNvPr>
            <p:cNvSpPr>
              <a:spLocks/>
            </p:cNvSpPr>
            <p:nvPr/>
          </p:nvSpPr>
          <p:spPr bwMode="auto">
            <a:xfrm>
              <a:off x="5998" y="1986"/>
              <a:ext cx="18" cy="54"/>
            </a:xfrm>
            <a:custGeom>
              <a:avLst/>
              <a:gdLst>
                <a:gd name="T0" fmla="*/ 6 w 12"/>
                <a:gd name="T1" fmla="*/ 36 h 36"/>
                <a:gd name="T2" fmla="*/ 0 w 12"/>
                <a:gd name="T3" fmla="*/ 30 h 36"/>
                <a:gd name="T4" fmla="*/ 0 w 12"/>
                <a:gd name="T5" fmla="*/ 6 h 36"/>
                <a:gd name="T6" fmla="*/ 6 w 12"/>
                <a:gd name="T7" fmla="*/ 0 h 36"/>
                <a:gd name="T8" fmla="*/ 12 w 12"/>
                <a:gd name="T9" fmla="*/ 6 h 36"/>
                <a:gd name="T10" fmla="*/ 12 w 12"/>
                <a:gd name="T11" fmla="*/ 30 h 36"/>
                <a:gd name="T12" fmla="*/ 6 w 1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6" y="36"/>
                  </a:moveTo>
                  <a:cubicBezTo>
                    <a:pt x="3" y="36"/>
                    <a:pt x="0" y="33"/>
                    <a:pt x="0" y="30"/>
                  </a:cubicBezTo>
                  <a:cubicBezTo>
                    <a:pt x="0" y="6"/>
                    <a:pt x="0" y="6"/>
                    <a:pt x="0" y="6"/>
                  </a:cubicBezTo>
                  <a:cubicBezTo>
                    <a:pt x="0" y="3"/>
                    <a:pt x="3" y="0"/>
                    <a:pt x="6" y="0"/>
                  </a:cubicBezTo>
                  <a:cubicBezTo>
                    <a:pt x="9" y="0"/>
                    <a:pt x="12" y="3"/>
                    <a:pt x="12" y="6"/>
                  </a:cubicBezTo>
                  <a:cubicBezTo>
                    <a:pt x="12" y="30"/>
                    <a:pt x="12" y="30"/>
                    <a:pt x="12" y="30"/>
                  </a:cubicBezTo>
                  <a:cubicBezTo>
                    <a:pt x="12" y="33"/>
                    <a:pt x="9" y="36"/>
                    <a:pt x="6" y="3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grpSp>
      <p:grpSp>
        <p:nvGrpSpPr>
          <p:cNvPr id="46" name="Group 148">
            <a:extLst>
              <a:ext uri="{FF2B5EF4-FFF2-40B4-BE49-F238E27FC236}">
                <a16:creationId xmlns:a16="http://schemas.microsoft.com/office/drawing/2014/main" id="{8AB0D92F-1EC7-4BA9-8E1A-CF30903E35C9}"/>
              </a:ext>
            </a:extLst>
          </p:cNvPr>
          <p:cNvGrpSpPr>
            <a:grpSpLocks noChangeAspect="1"/>
          </p:cNvGrpSpPr>
          <p:nvPr/>
        </p:nvGrpSpPr>
        <p:grpSpPr bwMode="auto">
          <a:xfrm>
            <a:off x="6254466" y="3001076"/>
            <a:ext cx="477424" cy="443644"/>
            <a:chOff x="2599" y="3232"/>
            <a:chExt cx="424" cy="394"/>
          </a:xfrm>
          <a:solidFill>
            <a:schemeClr val="tx1"/>
          </a:solidFill>
        </p:grpSpPr>
        <p:sp>
          <p:nvSpPr>
            <p:cNvPr id="47" name="Freeform 149">
              <a:extLst>
                <a:ext uri="{FF2B5EF4-FFF2-40B4-BE49-F238E27FC236}">
                  <a16:creationId xmlns:a16="http://schemas.microsoft.com/office/drawing/2014/main" id="{ABE271F1-6AED-498C-85D4-CF3E8924A811}"/>
                </a:ext>
              </a:extLst>
            </p:cNvPr>
            <p:cNvSpPr>
              <a:spLocks noEditPoints="1"/>
            </p:cNvSpPr>
            <p:nvPr/>
          </p:nvSpPr>
          <p:spPr bwMode="auto">
            <a:xfrm>
              <a:off x="2627" y="3411"/>
              <a:ext cx="110" cy="108"/>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5" y="0"/>
                    <a:pt x="72" y="16"/>
                    <a:pt x="72" y="36"/>
                  </a:cubicBezTo>
                  <a:cubicBezTo>
                    <a:pt x="72" y="56"/>
                    <a:pt x="55" y="72"/>
                    <a:pt x="36" y="72"/>
                  </a:cubicBezTo>
                  <a:close/>
                  <a:moveTo>
                    <a:pt x="36" y="12"/>
                  </a:moveTo>
                  <a:cubicBezTo>
                    <a:pt x="22" y="12"/>
                    <a:pt x="12" y="23"/>
                    <a:pt x="12" y="36"/>
                  </a:cubicBezTo>
                  <a:cubicBezTo>
                    <a:pt x="12" y="49"/>
                    <a:pt x="22" y="60"/>
                    <a:pt x="36" y="60"/>
                  </a:cubicBezTo>
                  <a:cubicBezTo>
                    <a:pt x="49" y="60"/>
                    <a:pt x="60" y="49"/>
                    <a:pt x="60" y="36"/>
                  </a:cubicBezTo>
                  <a:cubicBezTo>
                    <a:pt x="60" y="23"/>
                    <a:pt x="49" y="12"/>
                    <a:pt x="36" y="1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48" name="Freeform 150">
              <a:extLst>
                <a:ext uri="{FF2B5EF4-FFF2-40B4-BE49-F238E27FC236}">
                  <a16:creationId xmlns:a16="http://schemas.microsoft.com/office/drawing/2014/main" id="{1BE8D971-F67E-4C63-AC94-BAAC8DDF0AF6}"/>
                </a:ext>
              </a:extLst>
            </p:cNvPr>
            <p:cNvSpPr>
              <a:spLocks/>
            </p:cNvSpPr>
            <p:nvPr/>
          </p:nvSpPr>
          <p:spPr bwMode="auto">
            <a:xfrm>
              <a:off x="2599" y="3501"/>
              <a:ext cx="152" cy="89"/>
            </a:xfrm>
            <a:custGeom>
              <a:avLst/>
              <a:gdLst>
                <a:gd name="T0" fmla="*/ 73 w 99"/>
                <a:gd name="T1" fmla="*/ 60 h 60"/>
                <a:gd name="T2" fmla="*/ 6 w 99"/>
                <a:gd name="T3" fmla="*/ 60 h 60"/>
                <a:gd name="T4" fmla="*/ 0 w 99"/>
                <a:gd name="T5" fmla="*/ 54 h 60"/>
                <a:gd name="T6" fmla="*/ 54 w 99"/>
                <a:gd name="T7" fmla="*/ 0 h 60"/>
                <a:gd name="T8" fmla="*/ 97 w 99"/>
                <a:gd name="T9" fmla="*/ 22 h 60"/>
                <a:gd name="T10" fmla="*/ 96 w 99"/>
                <a:gd name="T11" fmla="*/ 31 h 60"/>
                <a:gd name="T12" fmla="*/ 88 w 99"/>
                <a:gd name="T13" fmla="*/ 29 h 60"/>
                <a:gd name="T14" fmla="*/ 54 w 99"/>
                <a:gd name="T15" fmla="*/ 12 h 60"/>
                <a:gd name="T16" fmla="*/ 12 w 99"/>
                <a:gd name="T17" fmla="*/ 48 h 60"/>
                <a:gd name="T18" fmla="*/ 73 w 99"/>
                <a:gd name="T19" fmla="*/ 48 h 60"/>
                <a:gd name="T20" fmla="*/ 79 w 99"/>
                <a:gd name="T21" fmla="*/ 54 h 60"/>
                <a:gd name="T22" fmla="*/ 73 w 99"/>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60">
                  <a:moveTo>
                    <a:pt x="73" y="60"/>
                  </a:moveTo>
                  <a:cubicBezTo>
                    <a:pt x="6" y="60"/>
                    <a:pt x="6" y="60"/>
                    <a:pt x="6" y="60"/>
                  </a:cubicBezTo>
                  <a:cubicBezTo>
                    <a:pt x="2" y="60"/>
                    <a:pt x="0" y="58"/>
                    <a:pt x="0" y="54"/>
                  </a:cubicBezTo>
                  <a:cubicBezTo>
                    <a:pt x="0" y="24"/>
                    <a:pt x="24" y="0"/>
                    <a:pt x="54" y="0"/>
                  </a:cubicBezTo>
                  <a:cubicBezTo>
                    <a:pt x="71" y="0"/>
                    <a:pt x="87" y="8"/>
                    <a:pt x="97" y="22"/>
                  </a:cubicBezTo>
                  <a:cubicBezTo>
                    <a:pt x="99" y="25"/>
                    <a:pt x="99" y="29"/>
                    <a:pt x="96" y="31"/>
                  </a:cubicBezTo>
                  <a:cubicBezTo>
                    <a:pt x="93" y="33"/>
                    <a:pt x="89" y="32"/>
                    <a:pt x="88" y="29"/>
                  </a:cubicBezTo>
                  <a:cubicBezTo>
                    <a:pt x="80" y="19"/>
                    <a:pt x="67" y="12"/>
                    <a:pt x="54" y="12"/>
                  </a:cubicBezTo>
                  <a:cubicBezTo>
                    <a:pt x="33" y="12"/>
                    <a:pt x="15" y="28"/>
                    <a:pt x="12" y="48"/>
                  </a:cubicBezTo>
                  <a:cubicBezTo>
                    <a:pt x="73" y="48"/>
                    <a:pt x="73" y="48"/>
                    <a:pt x="73" y="48"/>
                  </a:cubicBezTo>
                  <a:cubicBezTo>
                    <a:pt x="76" y="48"/>
                    <a:pt x="79" y="51"/>
                    <a:pt x="79" y="54"/>
                  </a:cubicBezTo>
                  <a:cubicBezTo>
                    <a:pt x="79" y="58"/>
                    <a:pt x="76" y="60"/>
                    <a:pt x="73" y="6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49" name="Freeform 151">
              <a:extLst>
                <a:ext uri="{FF2B5EF4-FFF2-40B4-BE49-F238E27FC236}">
                  <a16:creationId xmlns:a16="http://schemas.microsoft.com/office/drawing/2014/main" id="{E0B58DD9-C0E0-471B-A48B-0785F97FE077}"/>
                </a:ext>
              </a:extLst>
            </p:cNvPr>
            <p:cNvSpPr>
              <a:spLocks noEditPoints="1"/>
            </p:cNvSpPr>
            <p:nvPr/>
          </p:nvSpPr>
          <p:spPr bwMode="auto">
            <a:xfrm>
              <a:off x="2885" y="3411"/>
              <a:ext cx="110" cy="108"/>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5" y="0"/>
                    <a:pt x="72" y="16"/>
                    <a:pt x="72" y="36"/>
                  </a:cubicBezTo>
                  <a:cubicBezTo>
                    <a:pt x="72" y="56"/>
                    <a:pt x="55" y="72"/>
                    <a:pt x="36" y="72"/>
                  </a:cubicBezTo>
                  <a:close/>
                  <a:moveTo>
                    <a:pt x="36" y="12"/>
                  </a:moveTo>
                  <a:cubicBezTo>
                    <a:pt x="22" y="12"/>
                    <a:pt x="12" y="23"/>
                    <a:pt x="12" y="36"/>
                  </a:cubicBezTo>
                  <a:cubicBezTo>
                    <a:pt x="12" y="49"/>
                    <a:pt x="22" y="60"/>
                    <a:pt x="36" y="60"/>
                  </a:cubicBezTo>
                  <a:cubicBezTo>
                    <a:pt x="49" y="60"/>
                    <a:pt x="60" y="49"/>
                    <a:pt x="60" y="36"/>
                  </a:cubicBezTo>
                  <a:cubicBezTo>
                    <a:pt x="60" y="23"/>
                    <a:pt x="49" y="12"/>
                    <a:pt x="36" y="1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50" name="Freeform 152">
              <a:extLst>
                <a:ext uri="{FF2B5EF4-FFF2-40B4-BE49-F238E27FC236}">
                  <a16:creationId xmlns:a16="http://schemas.microsoft.com/office/drawing/2014/main" id="{58A4DA2A-EEB7-42A8-B826-FF44C1AFFC0D}"/>
                </a:ext>
              </a:extLst>
            </p:cNvPr>
            <p:cNvSpPr>
              <a:spLocks/>
            </p:cNvSpPr>
            <p:nvPr/>
          </p:nvSpPr>
          <p:spPr bwMode="auto">
            <a:xfrm>
              <a:off x="2869" y="3501"/>
              <a:ext cx="154" cy="89"/>
            </a:xfrm>
            <a:custGeom>
              <a:avLst/>
              <a:gdLst>
                <a:gd name="T0" fmla="*/ 94 w 100"/>
                <a:gd name="T1" fmla="*/ 60 h 60"/>
                <a:gd name="T2" fmla="*/ 27 w 100"/>
                <a:gd name="T3" fmla="*/ 60 h 60"/>
                <a:gd name="T4" fmla="*/ 21 w 100"/>
                <a:gd name="T5" fmla="*/ 54 h 60"/>
                <a:gd name="T6" fmla="*/ 27 w 100"/>
                <a:gd name="T7" fmla="*/ 48 h 60"/>
                <a:gd name="T8" fmla="*/ 87 w 100"/>
                <a:gd name="T9" fmla="*/ 48 h 60"/>
                <a:gd name="T10" fmla="*/ 46 w 100"/>
                <a:gd name="T11" fmla="*/ 12 h 60"/>
                <a:gd name="T12" fmla="*/ 12 w 100"/>
                <a:gd name="T13" fmla="*/ 29 h 60"/>
                <a:gd name="T14" fmla="*/ 3 w 100"/>
                <a:gd name="T15" fmla="*/ 31 h 60"/>
                <a:gd name="T16" fmla="*/ 2 w 100"/>
                <a:gd name="T17" fmla="*/ 22 h 60"/>
                <a:gd name="T18" fmla="*/ 46 w 100"/>
                <a:gd name="T19" fmla="*/ 0 h 60"/>
                <a:gd name="T20" fmla="*/ 100 w 100"/>
                <a:gd name="T21" fmla="*/ 54 h 60"/>
                <a:gd name="T22" fmla="*/ 94 w 100"/>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60">
                  <a:moveTo>
                    <a:pt x="94" y="60"/>
                  </a:moveTo>
                  <a:cubicBezTo>
                    <a:pt x="27" y="60"/>
                    <a:pt x="27" y="60"/>
                    <a:pt x="27" y="60"/>
                  </a:cubicBezTo>
                  <a:cubicBezTo>
                    <a:pt x="23" y="60"/>
                    <a:pt x="21" y="58"/>
                    <a:pt x="21" y="54"/>
                  </a:cubicBezTo>
                  <a:cubicBezTo>
                    <a:pt x="21" y="51"/>
                    <a:pt x="23" y="48"/>
                    <a:pt x="27" y="48"/>
                  </a:cubicBezTo>
                  <a:cubicBezTo>
                    <a:pt x="87" y="48"/>
                    <a:pt x="87" y="48"/>
                    <a:pt x="87" y="48"/>
                  </a:cubicBezTo>
                  <a:cubicBezTo>
                    <a:pt x="84" y="28"/>
                    <a:pt x="67" y="12"/>
                    <a:pt x="46" y="12"/>
                  </a:cubicBezTo>
                  <a:cubicBezTo>
                    <a:pt x="32" y="12"/>
                    <a:pt x="20" y="19"/>
                    <a:pt x="12" y="29"/>
                  </a:cubicBezTo>
                  <a:cubicBezTo>
                    <a:pt x="10" y="32"/>
                    <a:pt x="6" y="33"/>
                    <a:pt x="3" y="31"/>
                  </a:cubicBezTo>
                  <a:cubicBezTo>
                    <a:pt x="1" y="29"/>
                    <a:pt x="0" y="25"/>
                    <a:pt x="2" y="22"/>
                  </a:cubicBezTo>
                  <a:cubicBezTo>
                    <a:pt x="12" y="8"/>
                    <a:pt x="28" y="0"/>
                    <a:pt x="46" y="0"/>
                  </a:cubicBezTo>
                  <a:cubicBezTo>
                    <a:pt x="75" y="0"/>
                    <a:pt x="100" y="24"/>
                    <a:pt x="100" y="54"/>
                  </a:cubicBezTo>
                  <a:cubicBezTo>
                    <a:pt x="100" y="58"/>
                    <a:pt x="97" y="60"/>
                    <a:pt x="94" y="6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51" name="Freeform 153">
              <a:extLst>
                <a:ext uri="{FF2B5EF4-FFF2-40B4-BE49-F238E27FC236}">
                  <a16:creationId xmlns:a16="http://schemas.microsoft.com/office/drawing/2014/main" id="{B63EAFF0-9B6F-4250-8CC8-C7513FD55637}"/>
                </a:ext>
              </a:extLst>
            </p:cNvPr>
            <p:cNvSpPr>
              <a:spLocks noEditPoints="1"/>
            </p:cNvSpPr>
            <p:nvPr/>
          </p:nvSpPr>
          <p:spPr bwMode="auto">
            <a:xfrm>
              <a:off x="2734" y="3375"/>
              <a:ext cx="152" cy="148"/>
            </a:xfrm>
            <a:custGeom>
              <a:avLst/>
              <a:gdLst>
                <a:gd name="T0" fmla="*/ 50 w 99"/>
                <a:gd name="T1" fmla="*/ 99 h 99"/>
                <a:gd name="T2" fmla="*/ 0 w 99"/>
                <a:gd name="T3" fmla="*/ 50 h 99"/>
                <a:gd name="T4" fmla="*/ 50 w 99"/>
                <a:gd name="T5" fmla="*/ 0 h 99"/>
                <a:gd name="T6" fmla="*/ 99 w 99"/>
                <a:gd name="T7" fmla="*/ 50 h 99"/>
                <a:gd name="T8" fmla="*/ 50 w 99"/>
                <a:gd name="T9" fmla="*/ 99 h 99"/>
                <a:gd name="T10" fmla="*/ 50 w 99"/>
                <a:gd name="T11" fmla="*/ 12 h 99"/>
                <a:gd name="T12" fmla="*/ 12 w 99"/>
                <a:gd name="T13" fmla="*/ 50 h 99"/>
                <a:gd name="T14" fmla="*/ 50 w 99"/>
                <a:gd name="T15" fmla="*/ 87 h 99"/>
                <a:gd name="T16" fmla="*/ 87 w 99"/>
                <a:gd name="T17" fmla="*/ 50 h 99"/>
                <a:gd name="T18" fmla="*/ 50 w 99"/>
                <a:gd name="T19" fmla="*/ 1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50" y="99"/>
                  </a:moveTo>
                  <a:cubicBezTo>
                    <a:pt x="22" y="99"/>
                    <a:pt x="0" y="77"/>
                    <a:pt x="0" y="50"/>
                  </a:cubicBezTo>
                  <a:cubicBezTo>
                    <a:pt x="0" y="23"/>
                    <a:pt x="22" y="0"/>
                    <a:pt x="50" y="0"/>
                  </a:cubicBezTo>
                  <a:cubicBezTo>
                    <a:pt x="77" y="0"/>
                    <a:pt x="99" y="23"/>
                    <a:pt x="99" y="50"/>
                  </a:cubicBezTo>
                  <a:cubicBezTo>
                    <a:pt x="99" y="77"/>
                    <a:pt x="77" y="99"/>
                    <a:pt x="50" y="99"/>
                  </a:cubicBezTo>
                  <a:close/>
                  <a:moveTo>
                    <a:pt x="50" y="12"/>
                  </a:moveTo>
                  <a:cubicBezTo>
                    <a:pt x="29" y="12"/>
                    <a:pt x="12" y="29"/>
                    <a:pt x="12" y="50"/>
                  </a:cubicBezTo>
                  <a:cubicBezTo>
                    <a:pt x="12" y="70"/>
                    <a:pt x="29" y="87"/>
                    <a:pt x="50" y="87"/>
                  </a:cubicBezTo>
                  <a:cubicBezTo>
                    <a:pt x="70" y="87"/>
                    <a:pt x="87" y="70"/>
                    <a:pt x="87" y="50"/>
                  </a:cubicBezTo>
                  <a:cubicBezTo>
                    <a:pt x="87" y="29"/>
                    <a:pt x="70" y="12"/>
                    <a:pt x="50" y="1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52" name="Freeform 154">
              <a:extLst>
                <a:ext uri="{FF2B5EF4-FFF2-40B4-BE49-F238E27FC236}">
                  <a16:creationId xmlns:a16="http://schemas.microsoft.com/office/drawing/2014/main" id="{B71D0012-7AB1-4E2A-9E83-6F8E3B404D90}"/>
                </a:ext>
              </a:extLst>
            </p:cNvPr>
            <p:cNvSpPr>
              <a:spLocks/>
            </p:cNvSpPr>
            <p:nvPr/>
          </p:nvSpPr>
          <p:spPr bwMode="auto">
            <a:xfrm>
              <a:off x="2705" y="3322"/>
              <a:ext cx="210" cy="64"/>
            </a:xfrm>
            <a:custGeom>
              <a:avLst/>
              <a:gdLst>
                <a:gd name="T0" fmla="*/ 130 w 137"/>
                <a:gd name="T1" fmla="*/ 42 h 43"/>
                <a:gd name="T2" fmla="*/ 126 w 137"/>
                <a:gd name="T3" fmla="*/ 40 h 43"/>
                <a:gd name="T4" fmla="*/ 69 w 137"/>
                <a:gd name="T5" fmla="*/ 12 h 43"/>
                <a:gd name="T6" fmla="*/ 12 w 137"/>
                <a:gd name="T7" fmla="*/ 40 h 43"/>
                <a:gd name="T8" fmla="*/ 3 w 137"/>
                <a:gd name="T9" fmla="*/ 41 h 43"/>
                <a:gd name="T10" fmla="*/ 2 w 137"/>
                <a:gd name="T11" fmla="*/ 33 h 43"/>
                <a:gd name="T12" fmla="*/ 69 w 137"/>
                <a:gd name="T13" fmla="*/ 0 h 43"/>
                <a:gd name="T14" fmla="*/ 135 w 137"/>
                <a:gd name="T15" fmla="*/ 33 h 43"/>
                <a:gd name="T16" fmla="*/ 134 w 137"/>
                <a:gd name="T17" fmla="*/ 41 h 43"/>
                <a:gd name="T18" fmla="*/ 130 w 137"/>
                <a:gd name="T19"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43">
                  <a:moveTo>
                    <a:pt x="130" y="42"/>
                  </a:moveTo>
                  <a:cubicBezTo>
                    <a:pt x="129" y="42"/>
                    <a:pt x="127" y="42"/>
                    <a:pt x="126" y="40"/>
                  </a:cubicBezTo>
                  <a:cubicBezTo>
                    <a:pt x="112" y="22"/>
                    <a:pt x="91" y="12"/>
                    <a:pt x="69" y="12"/>
                  </a:cubicBezTo>
                  <a:cubicBezTo>
                    <a:pt x="46" y="12"/>
                    <a:pt x="25" y="22"/>
                    <a:pt x="12" y="40"/>
                  </a:cubicBezTo>
                  <a:cubicBezTo>
                    <a:pt x="10" y="43"/>
                    <a:pt x="6" y="43"/>
                    <a:pt x="3" y="41"/>
                  </a:cubicBezTo>
                  <a:cubicBezTo>
                    <a:pt x="1" y="39"/>
                    <a:pt x="0" y="35"/>
                    <a:pt x="2" y="33"/>
                  </a:cubicBezTo>
                  <a:cubicBezTo>
                    <a:pt x="18" y="12"/>
                    <a:pt x="42" y="0"/>
                    <a:pt x="69" y="0"/>
                  </a:cubicBezTo>
                  <a:cubicBezTo>
                    <a:pt x="95" y="0"/>
                    <a:pt x="119" y="12"/>
                    <a:pt x="135" y="33"/>
                  </a:cubicBezTo>
                  <a:cubicBezTo>
                    <a:pt x="137" y="35"/>
                    <a:pt x="137" y="39"/>
                    <a:pt x="134" y="41"/>
                  </a:cubicBezTo>
                  <a:cubicBezTo>
                    <a:pt x="133" y="42"/>
                    <a:pt x="132" y="42"/>
                    <a:pt x="130" y="4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53" name="Freeform 155">
              <a:extLst>
                <a:ext uri="{FF2B5EF4-FFF2-40B4-BE49-F238E27FC236}">
                  <a16:creationId xmlns:a16="http://schemas.microsoft.com/office/drawing/2014/main" id="{B07292E5-4760-447C-A39A-AEE656D8333A}"/>
                </a:ext>
              </a:extLst>
            </p:cNvPr>
            <p:cNvSpPr>
              <a:spLocks/>
            </p:cNvSpPr>
            <p:nvPr/>
          </p:nvSpPr>
          <p:spPr bwMode="auto">
            <a:xfrm>
              <a:off x="2672" y="3277"/>
              <a:ext cx="277" cy="79"/>
            </a:xfrm>
            <a:custGeom>
              <a:avLst/>
              <a:gdLst>
                <a:gd name="T0" fmla="*/ 6 w 181"/>
                <a:gd name="T1" fmla="*/ 52 h 53"/>
                <a:gd name="T2" fmla="*/ 3 w 181"/>
                <a:gd name="T3" fmla="*/ 51 h 53"/>
                <a:gd name="T4" fmla="*/ 2 w 181"/>
                <a:gd name="T5" fmla="*/ 43 h 53"/>
                <a:gd name="T6" fmla="*/ 91 w 181"/>
                <a:gd name="T7" fmla="*/ 0 h 53"/>
                <a:gd name="T8" fmla="*/ 179 w 181"/>
                <a:gd name="T9" fmla="*/ 42 h 53"/>
                <a:gd name="T10" fmla="*/ 178 w 181"/>
                <a:gd name="T11" fmla="*/ 51 h 53"/>
                <a:gd name="T12" fmla="*/ 170 w 181"/>
                <a:gd name="T13" fmla="*/ 50 h 53"/>
                <a:gd name="T14" fmla="*/ 91 w 181"/>
                <a:gd name="T15" fmla="*/ 12 h 53"/>
                <a:gd name="T16" fmla="*/ 11 w 181"/>
                <a:gd name="T17" fmla="*/ 50 h 53"/>
                <a:gd name="T18" fmla="*/ 6 w 181"/>
                <a:gd name="T19"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53">
                  <a:moveTo>
                    <a:pt x="6" y="52"/>
                  </a:moveTo>
                  <a:cubicBezTo>
                    <a:pt x="5" y="52"/>
                    <a:pt x="4" y="52"/>
                    <a:pt x="3" y="51"/>
                  </a:cubicBezTo>
                  <a:cubicBezTo>
                    <a:pt x="0" y="49"/>
                    <a:pt x="0" y="45"/>
                    <a:pt x="2" y="43"/>
                  </a:cubicBezTo>
                  <a:cubicBezTo>
                    <a:pt x="24" y="16"/>
                    <a:pt x="56" y="0"/>
                    <a:pt x="91" y="0"/>
                  </a:cubicBezTo>
                  <a:cubicBezTo>
                    <a:pt x="125" y="0"/>
                    <a:pt x="158" y="16"/>
                    <a:pt x="179" y="42"/>
                  </a:cubicBezTo>
                  <a:cubicBezTo>
                    <a:pt x="181" y="45"/>
                    <a:pt x="181" y="49"/>
                    <a:pt x="178" y="51"/>
                  </a:cubicBezTo>
                  <a:cubicBezTo>
                    <a:pt x="176" y="53"/>
                    <a:pt x="172" y="53"/>
                    <a:pt x="170" y="50"/>
                  </a:cubicBezTo>
                  <a:cubicBezTo>
                    <a:pt x="151" y="26"/>
                    <a:pt x="122" y="12"/>
                    <a:pt x="91" y="12"/>
                  </a:cubicBezTo>
                  <a:cubicBezTo>
                    <a:pt x="60" y="12"/>
                    <a:pt x="31" y="26"/>
                    <a:pt x="11" y="50"/>
                  </a:cubicBezTo>
                  <a:cubicBezTo>
                    <a:pt x="10" y="52"/>
                    <a:pt x="8" y="52"/>
                    <a:pt x="6" y="5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54" name="Freeform 156">
              <a:extLst>
                <a:ext uri="{FF2B5EF4-FFF2-40B4-BE49-F238E27FC236}">
                  <a16:creationId xmlns:a16="http://schemas.microsoft.com/office/drawing/2014/main" id="{9D39A17A-2AC4-4E1B-8239-517DCACDC826}"/>
                </a:ext>
              </a:extLst>
            </p:cNvPr>
            <p:cNvSpPr>
              <a:spLocks/>
            </p:cNvSpPr>
            <p:nvPr/>
          </p:nvSpPr>
          <p:spPr bwMode="auto">
            <a:xfrm>
              <a:off x="2635" y="3232"/>
              <a:ext cx="352" cy="97"/>
            </a:xfrm>
            <a:custGeom>
              <a:avLst/>
              <a:gdLst>
                <a:gd name="T0" fmla="*/ 223 w 230"/>
                <a:gd name="T1" fmla="*/ 64 h 65"/>
                <a:gd name="T2" fmla="*/ 218 w 230"/>
                <a:gd name="T3" fmla="*/ 62 h 65"/>
                <a:gd name="T4" fmla="*/ 115 w 230"/>
                <a:gd name="T5" fmla="*/ 12 h 65"/>
                <a:gd name="T6" fmla="*/ 11 w 230"/>
                <a:gd name="T7" fmla="*/ 62 h 65"/>
                <a:gd name="T8" fmla="*/ 3 w 230"/>
                <a:gd name="T9" fmla="*/ 63 h 65"/>
                <a:gd name="T10" fmla="*/ 2 w 230"/>
                <a:gd name="T11" fmla="*/ 55 h 65"/>
                <a:gd name="T12" fmla="*/ 115 w 230"/>
                <a:gd name="T13" fmla="*/ 0 h 65"/>
                <a:gd name="T14" fmla="*/ 228 w 230"/>
                <a:gd name="T15" fmla="*/ 55 h 65"/>
                <a:gd name="T16" fmla="*/ 227 w 230"/>
                <a:gd name="T17" fmla="*/ 63 h 65"/>
                <a:gd name="T18" fmla="*/ 223 w 230"/>
                <a:gd name="T19"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65">
                  <a:moveTo>
                    <a:pt x="223" y="64"/>
                  </a:moveTo>
                  <a:cubicBezTo>
                    <a:pt x="221" y="64"/>
                    <a:pt x="219" y="64"/>
                    <a:pt x="218" y="62"/>
                  </a:cubicBezTo>
                  <a:cubicBezTo>
                    <a:pt x="193" y="30"/>
                    <a:pt x="155" y="12"/>
                    <a:pt x="115" y="12"/>
                  </a:cubicBezTo>
                  <a:cubicBezTo>
                    <a:pt x="74" y="12"/>
                    <a:pt x="36" y="30"/>
                    <a:pt x="11" y="62"/>
                  </a:cubicBezTo>
                  <a:cubicBezTo>
                    <a:pt x="9" y="65"/>
                    <a:pt x="5" y="65"/>
                    <a:pt x="3" y="63"/>
                  </a:cubicBezTo>
                  <a:cubicBezTo>
                    <a:pt x="0" y="61"/>
                    <a:pt x="0" y="57"/>
                    <a:pt x="2" y="55"/>
                  </a:cubicBezTo>
                  <a:cubicBezTo>
                    <a:pt x="29" y="20"/>
                    <a:pt x="70" y="0"/>
                    <a:pt x="115" y="0"/>
                  </a:cubicBezTo>
                  <a:cubicBezTo>
                    <a:pt x="159" y="0"/>
                    <a:pt x="200" y="20"/>
                    <a:pt x="228" y="55"/>
                  </a:cubicBezTo>
                  <a:cubicBezTo>
                    <a:pt x="230" y="57"/>
                    <a:pt x="229" y="61"/>
                    <a:pt x="227" y="63"/>
                  </a:cubicBezTo>
                  <a:cubicBezTo>
                    <a:pt x="226" y="64"/>
                    <a:pt x="224" y="64"/>
                    <a:pt x="223" y="64"/>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55" name="Freeform 157">
              <a:extLst>
                <a:ext uri="{FF2B5EF4-FFF2-40B4-BE49-F238E27FC236}">
                  <a16:creationId xmlns:a16="http://schemas.microsoft.com/office/drawing/2014/main" id="{E9FAD2E0-941D-40BE-88BD-3EEB2543C52F}"/>
                </a:ext>
              </a:extLst>
            </p:cNvPr>
            <p:cNvSpPr>
              <a:spLocks noEditPoints="1"/>
            </p:cNvSpPr>
            <p:nvPr/>
          </p:nvSpPr>
          <p:spPr bwMode="auto">
            <a:xfrm>
              <a:off x="2695" y="3505"/>
              <a:ext cx="231" cy="121"/>
            </a:xfrm>
            <a:custGeom>
              <a:avLst/>
              <a:gdLst>
                <a:gd name="T0" fmla="*/ 145 w 151"/>
                <a:gd name="T1" fmla="*/ 81 h 81"/>
                <a:gd name="T2" fmla="*/ 6 w 151"/>
                <a:gd name="T3" fmla="*/ 81 h 81"/>
                <a:gd name="T4" fmla="*/ 0 w 151"/>
                <a:gd name="T5" fmla="*/ 75 h 81"/>
                <a:gd name="T6" fmla="*/ 76 w 151"/>
                <a:gd name="T7" fmla="*/ 0 h 81"/>
                <a:gd name="T8" fmla="*/ 151 w 151"/>
                <a:gd name="T9" fmla="*/ 75 h 81"/>
                <a:gd name="T10" fmla="*/ 145 w 151"/>
                <a:gd name="T11" fmla="*/ 81 h 81"/>
                <a:gd name="T12" fmla="*/ 13 w 151"/>
                <a:gd name="T13" fmla="*/ 69 h 81"/>
                <a:gd name="T14" fmla="*/ 139 w 151"/>
                <a:gd name="T15" fmla="*/ 69 h 81"/>
                <a:gd name="T16" fmla="*/ 76 w 151"/>
                <a:gd name="T17" fmla="*/ 12 h 81"/>
                <a:gd name="T18" fmla="*/ 13 w 15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81">
                  <a:moveTo>
                    <a:pt x="145" y="81"/>
                  </a:moveTo>
                  <a:cubicBezTo>
                    <a:pt x="6" y="81"/>
                    <a:pt x="6" y="81"/>
                    <a:pt x="6" y="81"/>
                  </a:cubicBezTo>
                  <a:cubicBezTo>
                    <a:pt x="3" y="81"/>
                    <a:pt x="0" y="79"/>
                    <a:pt x="0" y="75"/>
                  </a:cubicBezTo>
                  <a:cubicBezTo>
                    <a:pt x="0" y="34"/>
                    <a:pt x="34" y="0"/>
                    <a:pt x="76" y="0"/>
                  </a:cubicBezTo>
                  <a:cubicBezTo>
                    <a:pt x="117" y="0"/>
                    <a:pt x="151" y="34"/>
                    <a:pt x="151" y="75"/>
                  </a:cubicBezTo>
                  <a:cubicBezTo>
                    <a:pt x="151" y="79"/>
                    <a:pt x="148" y="81"/>
                    <a:pt x="145" y="81"/>
                  </a:cubicBezTo>
                  <a:close/>
                  <a:moveTo>
                    <a:pt x="13" y="69"/>
                  </a:moveTo>
                  <a:cubicBezTo>
                    <a:pt x="139" y="69"/>
                    <a:pt x="139" y="69"/>
                    <a:pt x="139" y="69"/>
                  </a:cubicBezTo>
                  <a:cubicBezTo>
                    <a:pt x="136" y="37"/>
                    <a:pt x="109" y="12"/>
                    <a:pt x="76" y="12"/>
                  </a:cubicBezTo>
                  <a:cubicBezTo>
                    <a:pt x="43" y="12"/>
                    <a:pt x="16" y="37"/>
                    <a:pt x="13" y="69"/>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grpSp>
      <p:grpSp>
        <p:nvGrpSpPr>
          <p:cNvPr id="56" name="Group 145">
            <a:extLst>
              <a:ext uri="{FF2B5EF4-FFF2-40B4-BE49-F238E27FC236}">
                <a16:creationId xmlns:a16="http://schemas.microsoft.com/office/drawing/2014/main" id="{27383EA8-1677-4296-A62A-D213BB67B470}"/>
              </a:ext>
            </a:extLst>
          </p:cNvPr>
          <p:cNvGrpSpPr>
            <a:grpSpLocks noChangeAspect="1"/>
          </p:cNvGrpSpPr>
          <p:nvPr/>
        </p:nvGrpSpPr>
        <p:grpSpPr bwMode="auto">
          <a:xfrm>
            <a:off x="6270735" y="4621295"/>
            <a:ext cx="444886" cy="435398"/>
            <a:chOff x="2593" y="1830"/>
            <a:chExt cx="422" cy="413"/>
          </a:xfrm>
          <a:solidFill>
            <a:schemeClr val="tx1"/>
          </a:solidFill>
        </p:grpSpPr>
        <p:sp>
          <p:nvSpPr>
            <p:cNvPr id="57" name="Freeform 146">
              <a:extLst>
                <a:ext uri="{FF2B5EF4-FFF2-40B4-BE49-F238E27FC236}">
                  <a16:creationId xmlns:a16="http://schemas.microsoft.com/office/drawing/2014/main" id="{DB813DB0-8A89-4669-9601-ACFE8BECD203}"/>
                </a:ext>
              </a:extLst>
            </p:cNvPr>
            <p:cNvSpPr>
              <a:spLocks/>
            </p:cNvSpPr>
            <p:nvPr/>
          </p:nvSpPr>
          <p:spPr bwMode="auto">
            <a:xfrm>
              <a:off x="2682" y="1962"/>
              <a:ext cx="99" cy="178"/>
            </a:xfrm>
            <a:custGeom>
              <a:avLst/>
              <a:gdLst>
                <a:gd name="T0" fmla="*/ 32 w 65"/>
                <a:gd name="T1" fmla="*/ 119 h 119"/>
                <a:gd name="T2" fmla="*/ 0 w 65"/>
                <a:gd name="T3" fmla="*/ 86 h 119"/>
                <a:gd name="T4" fmla="*/ 6 w 65"/>
                <a:gd name="T5" fmla="*/ 80 h 119"/>
                <a:gd name="T6" fmla="*/ 12 w 65"/>
                <a:gd name="T7" fmla="*/ 86 h 119"/>
                <a:gd name="T8" fmla="*/ 32 w 65"/>
                <a:gd name="T9" fmla="*/ 107 h 119"/>
                <a:gd name="T10" fmla="*/ 53 w 65"/>
                <a:gd name="T11" fmla="*/ 86 h 119"/>
                <a:gd name="T12" fmla="*/ 32 w 65"/>
                <a:gd name="T13" fmla="*/ 65 h 119"/>
                <a:gd name="T14" fmla="*/ 0 w 65"/>
                <a:gd name="T15" fmla="*/ 33 h 119"/>
                <a:gd name="T16" fmla="*/ 32 w 65"/>
                <a:gd name="T17" fmla="*/ 0 h 119"/>
                <a:gd name="T18" fmla="*/ 65 w 65"/>
                <a:gd name="T19" fmla="*/ 33 h 119"/>
                <a:gd name="T20" fmla="*/ 59 w 65"/>
                <a:gd name="T21" fmla="*/ 39 h 119"/>
                <a:gd name="T22" fmla="*/ 53 w 65"/>
                <a:gd name="T23" fmla="*/ 33 h 119"/>
                <a:gd name="T24" fmla="*/ 32 w 65"/>
                <a:gd name="T25" fmla="*/ 12 h 119"/>
                <a:gd name="T26" fmla="*/ 12 w 65"/>
                <a:gd name="T27" fmla="*/ 33 h 119"/>
                <a:gd name="T28" fmla="*/ 32 w 65"/>
                <a:gd name="T29" fmla="*/ 53 h 119"/>
                <a:gd name="T30" fmla="*/ 65 w 65"/>
                <a:gd name="T31" fmla="*/ 86 h 119"/>
                <a:gd name="T32" fmla="*/ 32 w 65"/>
                <a:gd name="T3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9">
                  <a:moveTo>
                    <a:pt x="32" y="119"/>
                  </a:moveTo>
                  <a:cubicBezTo>
                    <a:pt x="15" y="119"/>
                    <a:pt x="0" y="104"/>
                    <a:pt x="0" y="86"/>
                  </a:cubicBezTo>
                  <a:cubicBezTo>
                    <a:pt x="0" y="83"/>
                    <a:pt x="3" y="80"/>
                    <a:pt x="6" y="80"/>
                  </a:cubicBezTo>
                  <a:cubicBezTo>
                    <a:pt x="9" y="80"/>
                    <a:pt x="12" y="83"/>
                    <a:pt x="12" y="86"/>
                  </a:cubicBezTo>
                  <a:cubicBezTo>
                    <a:pt x="12" y="97"/>
                    <a:pt x="21" y="107"/>
                    <a:pt x="32" y="107"/>
                  </a:cubicBezTo>
                  <a:cubicBezTo>
                    <a:pt x="44" y="107"/>
                    <a:pt x="53" y="97"/>
                    <a:pt x="53" y="86"/>
                  </a:cubicBezTo>
                  <a:cubicBezTo>
                    <a:pt x="53" y="75"/>
                    <a:pt x="44" y="65"/>
                    <a:pt x="32" y="65"/>
                  </a:cubicBezTo>
                  <a:cubicBezTo>
                    <a:pt x="15" y="65"/>
                    <a:pt x="0" y="51"/>
                    <a:pt x="0" y="33"/>
                  </a:cubicBezTo>
                  <a:cubicBezTo>
                    <a:pt x="0" y="15"/>
                    <a:pt x="15" y="0"/>
                    <a:pt x="32" y="0"/>
                  </a:cubicBezTo>
                  <a:cubicBezTo>
                    <a:pt x="50" y="0"/>
                    <a:pt x="65" y="15"/>
                    <a:pt x="65" y="33"/>
                  </a:cubicBezTo>
                  <a:cubicBezTo>
                    <a:pt x="65" y="36"/>
                    <a:pt x="62" y="39"/>
                    <a:pt x="59" y="39"/>
                  </a:cubicBezTo>
                  <a:cubicBezTo>
                    <a:pt x="56" y="39"/>
                    <a:pt x="53" y="36"/>
                    <a:pt x="53" y="33"/>
                  </a:cubicBezTo>
                  <a:cubicBezTo>
                    <a:pt x="53" y="22"/>
                    <a:pt x="44" y="12"/>
                    <a:pt x="32" y="12"/>
                  </a:cubicBezTo>
                  <a:cubicBezTo>
                    <a:pt x="21" y="12"/>
                    <a:pt x="12" y="22"/>
                    <a:pt x="12" y="33"/>
                  </a:cubicBezTo>
                  <a:cubicBezTo>
                    <a:pt x="12" y="44"/>
                    <a:pt x="21" y="53"/>
                    <a:pt x="32" y="53"/>
                  </a:cubicBezTo>
                  <a:cubicBezTo>
                    <a:pt x="50" y="53"/>
                    <a:pt x="65" y="68"/>
                    <a:pt x="65" y="86"/>
                  </a:cubicBezTo>
                  <a:cubicBezTo>
                    <a:pt x="65" y="104"/>
                    <a:pt x="50" y="119"/>
                    <a:pt x="32" y="119"/>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58" name="Freeform 147">
              <a:extLst>
                <a:ext uri="{FF2B5EF4-FFF2-40B4-BE49-F238E27FC236}">
                  <a16:creationId xmlns:a16="http://schemas.microsoft.com/office/drawing/2014/main" id="{AD522085-7C36-42E9-804C-1B0245026C47}"/>
                </a:ext>
              </a:extLst>
            </p:cNvPr>
            <p:cNvSpPr>
              <a:spLocks/>
            </p:cNvSpPr>
            <p:nvPr/>
          </p:nvSpPr>
          <p:spPr bwMode="auto">
            <a:xfrm>
              <a:off x="2721" y="1938"/>
              <a:ext cx="19" cy="224"/>
            </a:xfrm>
            <a:custGeom>
              <a:avLst/>
              <a:gdLst>
                <a:gd name="T0" fmla="*/ 6 w 12"/>
                <a:gd name="T1" fmla="*/ 150 h 150"/>
                <a:gd name="T2" fmla="*/ 0 w 12"/>
                <a:gd name="T3" fmla="*/ 144 h 150"/>
                <a:gd name="T4" fmla="*/ 0 w 12"/>
                <a:gd name="T5" fmla="*/ 6 h 150"/>
                <a:gd name="T6" fmla="*/ 6 w 12"/>
                <a:gd name="T7" fmla="*/ 0 h 150"/>
                <a:gd name="T8" fmla="*/ 12 w 12"/>
                <a:gd name="T9" fmla="*/ 6 h 150"/>
                <a:gd name="T10" fmla="*/ 12 w 12"/>
                <a:gd name="T11" fmla="*/ 144 h 150"/>
                <a:gd name="T12" fmla="*/ 6 w 12"/>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12" h="150">
                  <a:moveTo>
                    <a:pt x="6" y="150"/>
                  </a:moveTo>
                  <a:cubicBezTo>
                    <a:pt x="3" y="150"/>
                    <a:pt x="0" y="148"/>
                    <a:pt x="0" y="144"/>
                  </a:cubicBezTo>
                  <a:cubicBezTo>
                    <a:pt x="0" y="6"/>
                    <a:pt x="0" y="6"/>
                    <a:pt x="0" y="6"/>
                  </a:cubicBezTo>
                  <a:cubicBezTo>
                    <a:pt x="0" y="3"/>
                    <a:pt x="3" y="0"/>
                    <a:pt x="6" y="0"/>
                  </a:cubicBezTo>
                  <a:cubicBezTo>
                    <a:pt x="10" y="0"/>
                    <a:pt x="12" y="3"/>
                    <a:pt x="12" y="6"/>
                  </a:cubicBezTo>
                  <a:cubicBezTo>
                    <a:pt x="12" y="144"/>
                    <a:pt x="12" y="144"/>
                    <a:pt x="12" y="144"/>
                  </a:cubicBezTo>
                  <a:cubicBezTo>
                    <a:pt x="12" y="148"/>
                    <a:pt x="10" y="150"/>
                    <a:pt x="6" y="150"/>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sp>
          <p:nvSpPr>
            <p:cNvPr id="60" name="Freeform 148">
              <a:extLst>
                <a:ext uri="{FF2B5EF4-FFF2-40B4-BE49-F238E27FC236}">
                  <a16:creationId xmlns:a16="http://schemas.microsoft.com/office/drawing/2014/main" id="{34FC32D4-6B59-4615-9FFC-25394E304530}"/>
                </a:ext>
              </a:extLst>
            </p:cNvPr>
            <p:cNvSpPr>
              <a:spLocks noEditPoints="1"/>
            </p:cNvSpPr>
            <p:nvPr/>
          </p:nvSpPr>
          <p:spPr bwMode="auto">
            <a:xfrm>
              <a:off x="2593" y="1830"/>
              <a:ext cx="422" cy="413"/>
            </a:xfrm>
            <a:custGeom>
              <a:avLst/>
              <a:gdLst>
                <a:gd name="T0" fmla="*/ 138 w 276"/>
                <a:gd name="T1" fmla="*/ 276 h 276"/>
                <a:gd name="T2" fmla="*/ 0 w 276"/>
                <a:gd name="T3" fmla="*/ 138 h 276"/>
                <a:gd name="T4" fmla="*/ 138 w 276"/>
                <a:gd name="T5" fmla="*/ 0 h 276"/>
                <a:gd name="T6" fmla="*/ 183 w 276"/>
                <a:gd name="T7" fmla="*/ 8 h 276"/>
                <a:gd name="T8" fmla="*/ 187 w 276"/>
                <a:gd name="T9" fmla="*/ 11 h 276"/>
                <a:gd name="T10" fmla="*/ 187 w 276"/>
                <a:gd name="T11" fmla="*/ 16 h 276"/>
                <a:gd name="T12" fmla="*/ 150 w 276"/>
                <a:gd name="T13" fmla="*/ 108 h 276"/>
                <a:gd name="T14" fmla="*/ 174 w 276"/>
                <a:gd name="T15" fmla="*/ 108 h 276"/>
                <a:gd name="T16" fmla="*/ 179 w 276"/>
                <a:gd name="T17" fmla="*/ 111 h 276"/>
                <a:gd name="T18" fmla="*/ 180 w 276"/>
                <a:gd name="T19" fmla="*/ 117 h 276"/>
                <a:gd name="T20" fmla="*/ 164 w 276"/>
                <a:gd name="T21" fmla="*/ 156 h 276"/>
                <a:gd name="T22" fmla="*/ 219 w 276"/>
                <a:gd name="T23" fmla="*/ 96 h 276"/>
                <a:gd name="T24" fmla="*/ 191 w 276"/>
                <a:gd name="T25" fmla="*/ 96 h 276"/>
                <a:gd name="T26" fmla="*/ 186 w 276"/>
                <a:gd name="T27" fmla="*/ 94 h 276"/>
                <a:gd name="T28" fmla="*/ 186 w 276"/>
                <a:gd name="T29" fmla="*/ 88 h 276"/>
                <a:gd name="T30" fmla="*/ 209 w 276"/>
                <a:gd name="T31" fmla="*/ 29 h 276"/>
                <a:gd name="T32" fmla="*/ 213 w 276"/>
                <a:gd name="T33" fmla="*/ 25 h 276"/>
                <a:gd name="T34" fmla="*/ 218 w 276"/>
                <a:gd name="T35" fmla="*/ 26 h 276"/>
                <a:gd name="T36" fmla="*/ 276 w 276"/>
                <a:gd name="T37" fmla="*/ 138 h 276"/>
                <a:gd name="T38" fmla="*/ 138 w 276"/>
                <a:gd name="T39" fmla="*/ 276 h 276"/>
                <a:gd name="T40" fmla="*/ 138 w 276"/>
                <a:gd name="T41" fmla="*/ 12 h 276"/>
                <a:gd name="T42" fmla="*/ 12 w 276"/>
                <a:gd name="T43" fmla="*/ 138 h 276"/>
                <a:gd name="T44" fmla="*/ 138 w 276"/>
                <a:gd name="T45" fmla="*/ 264 h 276"/>
                <a:gd name="T46" fmla="*/ 264 w 276"/>
                <a:gd name="T47" fmla="*/ 138 h 276"/>
                <a:gd name="T48" fmla="*/ 217 w 276"/>
                <a:gd name="T49" fmla="*/ 40 h 276"/>
                <a:gd name="T50" fmla="*/ 200 w 276"/>
                <a:gd name="T51" fmla="*/ 84 h 276"/>
                <a:gd name="T52" fmla="*/ 233 w 276"/>
                <a:gd name="T53" fmla="*/ 84 h 276"/>
                <a:gd name="T54" fmla="*/ 238 w 276"/>
                <a:gd name="T55" fmla="*/ 88 h 276"/>
                <a:gd name="T56" fmla="*/ 237 w 276"/>
                <a:gd name="T57" fmla="*/ 95 h 276"/>
                <a:gd name="T58" fmla="*/ 151 w 276"/>
                <a:gd name="T59" fmla="*/ 188 h 276"/>
                <a:gd name="T60" fmla="*/ 143 w 276"/>
                <a:gd name="T61" fmla="*/ 189 h 276"/>
                <a:gd name="T62" fmla="*/ 141 w 276"/>
                <a:gd name="T63" fmla="*/ 181 h 276"/>
                <a:gd name="T64" fmla="*/ 165 w 276"/>
                <a:gd name="T65" fmla="*/ 120 h 276"/>
                <a:gd name="T66" fmla="*/ 141 w 276"/>
                <a:gd name="T67" fmla="*/ 120 h 276"/>
                <a:gd name="T68" fmla="*/ 136 w 276"/>
                <a:gd name="T69" fmla="*/ 118 h 276"/>
                <a:gd name="T70" fmla="*/ 136 w 276"/>
                <a:gd name="T71" fmla="*/ 112 h 276"/>
                <a:gd name="T72" fmla="*/ 173 w 276"/>
                <a:gd name="T73" fmla="*/ 17 h 276"/>
                <a:gd name="T74" fmla="*/ 138 w 276"/>
                <a:gd name="T75" fmla="*/ 1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6" h="276">
                  <a:moveTo>
                    <a:pt x="138" y="276"/>
                  </a:moveTo>
                  <a:cubicBezTo>
                    <a:pt x="62" y="276"/>
                    <a:pt x="0" y="215"/>
                    <a:pt x="0" y="138"/>
                  </a:cubicBezTo>
                  <a:cubicBezTo>
                    <a:pt x="0" y="62"/>
                    <a:pt x="62" y="0"/>
                    <a:pt x="138" y="0"/>
                  </a:cubicBezTo>
                  <a:cubicBezTo>
                    <a:pt x="154" y="0"/>
                    <a:pt x="169" y="3"/>
                    <a:pt x="183" y="8"/>
                  </a:cubicBezTo>
                  <a:cubicBezTo>
                    <a:pt x="185" y="9"/>
                    <a:pt x="186" y="10"/>
                    <a:pt x="187" y="11"/>
                  </a:cubicBezTo>
                  <a:cubicBezTo>
                    <a:pt x="187" y="13"/>
                    <a:pt x="187" y="14"/>
                    <a:pt x="187" y="16"/>
                  </a:cubicBezTo>
                  <a:cubicBezTo>
                    <a:pt x="150" y="108"/>
                    <a:pt x="150" y="108"/>
                    <a:pt x="150" y="108"/>
                  </a:cubicBezTo>
                  <a:cubicBezTo>
                    <a:pt x="174" y="108"/>
                    <a:pt x="174" y="108"/>
                    <a:pt x="174" y="108"/>
                  </a:cubicBezTo>
                  <a:cubicBezTo>
                    <a:pt x="176" y="108"/>
                    <a:pt x="178" y="109"/>
                    <a:pt x="179" y="111"/>
                  </a:cubicBezTo>
                  <a:cubicBezTo>
                    <a:pt x="180" y="113"/>
                    <a:pt x="180" y="115"/>
                    <a:pt x="180" y="117"/>
                  </a:cubicBezTo>
                  <a:cubicBezTo>
                    <a:pt x="164" y="156"/>
                    <a:pt x="164" y="156"/>
                    <a:pt x="164" y="156"/>
                  </a:cubicBezTo>
                  <a:cubicBezTo>
                    <a:pt x="219" y="96"/>
                    <a:pt x="219" y="96"/>
                    <a:pt x="219" y="96"/>
                  </a:cubicBezTo>
                  <a:cubicBezTo>
                    <a:pt x="191" y="96"/>
                    <a:pt x="191" y="96"/>
                    <a:pt x="191" y="96"/>
                  </a:cubicBezTo>
                  <a:cubicBezTo>
                    <a:pt x="189" y="96"/>
                    <a:pt x="188" y="95"/>
                    <a:pt x="186" y="94"/>
                  </a:cubicBezTo>
                  <a:cubicBezTo>
                    <a:pt x="185" y="92"/>
                    <a:pt x="185" y="90"/>
                    <a:pt x="186" y="88"/>
                  </a:cubicBezTo>
                  <a:cubicBezTo>
                    <a:pt x="209" y="29"/>
                    <a:pt x="209" y="29"/>
                    <a:pt x="209" y="29"/>
                  </a:cubicBezTo>
                  <a:cubicBezTo>
                    <a:pt x="210" y="27"/>
                    <a:pt x="211" y="26"/>
                    <a:pt x="213" y="25"/>
                  </a:cubicBezTo>
                  <a:cubicBezTo>
                    <a:pt x="215" y="25"/>
                    <a:pt x="217" y="25"/>
                    <a:pt x="218" y="26"/>
                  </a:cubicBezTo>
                  <a:cubicBezTo>
                    <a:pt x="255" y="52"/>
                    <a:pt x="276" y="94"/>
                    <a:pt x="276" y="138"/>
                  </a:cubicBezTo>
                  <a:cubicBezTo>
                    <a:pt x="276" y="215"/>
                    <a:pt x="215" y="276"/>
                    <a:pt x="138" y="276"/>
                  </a:cubicBezTo>
                  <a:close/>
                  <a:moveTo>
                    <a:pt x="138" y="12"/>
                  </a:moveTo>
                  <a:cubicBezTo>
                    <a:pt x="69" y="12"/>
                    <a:pt x="12" y="69"/>
                    <a:pt x="12" y="138"/>
                  </a:cubicBezTo>
                  <a:cubicBezTo>
                    <a:pt x="12" y="208"/>
                    <a:pt x="69" y="264"/>
                    <a:pt x="138" y="264"/>
                  </a:cubicBezTo>
                  <a:cubicBezTo>
                    <a:pt x="208" y="264"/>
                    <a:pt x="264" y="208"/>
                    <a:pt x="264" y="138"/>
                  </a:cubicBezTo>
                  <a:cubicBezTo>
                    <a:pt x="264" y="100"/>
                    <a:pt x="247" y="64"/>
                    <a:pt x="217" y="40"/>
                  </a:cubicBezTo>
                  <a:cubicBezTo>
                    <a:pt x="200" y="84"/>
                    <a:pt x="200" y="84"/>
                    <a:pt x="200" y="84"/>
                  </a:cubicBezTo>
                  <a:cubicBezTo>
                    <a:pt x="233" y="84"/>
                    <a:pt x="233" y="84"/>
                    <a:pt x="233" y="84"/>
                  </a:cubicBezTo>
                  <a:cubicBezTo>
                    <a:pt x="235" y="84"/>
                    <a:pt x="237" y="86"/>
                    <a:pt x="238" y="88"/>
                  </a:cubicBezTo>
                  <a:cubicBezTo>
                    <a:pt x="239" y="90"/>
                    <a:pt x="239" y="93"/>
                    <a:pt x="237" y="95"/>
                  </a:cubicBezTo>
                  <a:cubicBezTo>
                    <a:pt x="151" y="188"/>
                    <a:pt x="151" y="188"/>
                    <a:pt x="151" y="188"/>
                  </a:cubicBezTo>
                  <a:cubicBezTo>
                    <a:pt x="149" y="190"/>
                    <a:pt x="145" y="190"/>
                    <a:pt x="143" y="189"/>
                  </a:cubicBezTo>
                  <a:cubicBezTo>
                    <a:pt x="141" y="187"/>
                    <a:pt x="140" y="184"/>
                    <a:pt x="141" y="181"/>
                  </a:cubicBezTo>
                  <a:cubicBezTo>
                    <a:pt x="165" y="120"/>
                    <a:pt x="165" y="120"/>
                    <a:pt x="165" y="120"/>
                  </a:cubicBezTo>
                  <a:cubicBezTo>
                    <a:pt x="141" y="120"/>
                    <a:pt x="141" y="120"/>
                    <a:pt x="141" y="120"/>
                  </a:cubicBezTo>
                  <a:cubicBezTo>
                    <a:pt x="139" y="120"/>
                    <a:pt x="137" y="119"/>
                    <a:pt x="136" y="118"/>
                  </a:cubicBezTo>
                  <a:cubicBezTo>
                    <a:pt x="135" y="116"/>
                    <a:pt x="135" y="114"/>
                    <a:pt x="136" y="112"/>
                  </a:cubicBezTo>
                  <a:cubicBezTo>
                    <a:pt x="173" y="17"/>
                    <a:pt x="173" y="17"/>
                    <a:pt x="173" y="17"/>
                  </a:cubicBezTo>
                  <a:cubicBezTo>
                    <a:pt x="162" y="14"/>
                    <a:pt x="150" y="12"/>
                    <a:pt x="138" y="12"/>
                  </a:cubicBezTo>
                  <a:close/>
                </a:path>
              </a:pathLst>
            </a:custGeom>
            <a:solidFill>
              <a:schemeClr val="accent2"/>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Graphik"/>
                <a:ea typeface="+mn-ea"/>
                <a:cs typeface="Arial" charset="0"/>
              </a:endParaRPr>
            </a:p>
          </p:txBody>
        </p:sp>
      </p:grpSp>
      <p:sp>
        <p:nvSpPr>
          <p:cNvPr id="62" name="Freeform 116">
            <a:extLst>
              <a:ext uri="{FF2B5EF4-FFF2-40B4-BE49-F238E27FC236}">
                <a16:creationId xmlns:a16="http://schemas.microsoft.com/office/drawing/2014/main" id="{EA672714-6B5B-4C8C-9021-14F665B51DCC}"/>
              </a:ext>
            </a:extLst>
          </p:cNvPr>
          <p:cNvSpPr>
            <a:spLocks noEditPoints="1"/>
          </p:cNvSpPr>
          <p:nvPr/>
        </p:nvSpPr>
        <p:spPr bwMode="auto">
          <a:xfrm>
            <a:off x="315165" y="4594604"/>
            <a:ext cx="515626" cy="488781"/>
          </a:xfrm>
          <a:custGeom>
            <a:avLst/>
            <a:gdLst>
              <a:gd name="T0" fmla="*/ 275 w 303"/>
              <a:gd name="T1" fmla="*/ 162 h 288"/>
              <a:gd name="T2" fmla="*/ 278 w 303"/>
              <a:gd name="T3" fmla="*/ 162 h 288"/>
              <a:gd name="T4" fmla="*/ 139 w 303"/>
              <a:gd name="T5" fmla="*/ 22 h 288"/>
              <a:gd name="T6" fmla="*/ 113 w 303"/>
              <a:gd name="T7" fmla="*/ 0 h 288"/>
              <a:gd name="T8" fmla="*/ 91 w 303"/>
              <a:gd name="T9" fmla="*/ 37 h 288"/>
              <a:gd name="T10" fmla="*/ 43 w 303"/>
              <a:gd name="T11" fmla="*/ 84 h 288"/>
              <a:gd name="T12" fmla="*/ 34 w 303"/>
              <a:gd name="T13" fmla="*/ 83 h 288"/>
              <a:gd name="T14" fmla="*/ 26 w 303"/>
              <a:gd name="T15" fmla="*/ 150 h 288"/>
              <a:gd name="T16" fmla="*/ 77 w 303"/>
              <a:gd name="T17" fmla="*/ 249 h 288"/>
              <a:gd name="T18" fmla="*/ 97 w 303"/>
              <a:gd name="T19" fmla="*/ 288 h 288"/>
              <a:gd name="T20" fmla="*/ 121 w 303"/>
              <a:gd name="T21" fmla="*/ 271 h 288"/>
              <a:gd name="T22" fmla="*/ 253 w 303"/>
              <a:gd name="T23" fmla="*/ 225 h 288"/>
              <a:gd name="T24" fmla="*/ 269 w 303"/>
              <a:gd name="T25" fmla="*/ 229 h 288"/>
              <a:gd name="T26" fmla="*/ 253 w 303"/>
              <a:gd name="T27" fmla="*/ 165 h 288"/>
              <a:gd name="T28" fmla="*/ 247 w 303"/>
              <a:gd name="T29" fmla="*/ 170 h 288"/>
              <a:gd name="T30" fmla="*/ 238 w 303"/>
              <a:gd name="T31" fmla="*/ 209 h 288"/>
              <a:gd name="T32" fmla="*/ 115 w 303"/>
              <a:gd name="T33" fmla="*/ 224 h 288"/>
              <a:gd name="T34" fmla="*/ 45 w 303"/>
              <a:gd name="T35" fmla="*/ 148 h 288"/>
              <a:gd name="T36" fmla="*/ 66 w 303"/>
              <a:gd name="T37" fmla="*/ 104 h 288"/>
              <a:gd name="T38" fmla="*/ 170 w 303"/>
              <a:gd name="T39" fmla="*/ 134 h 288"/>
              <a:gd name="T40" fmla="*/ 253 w 303"/>
              <a:gd name="T41" fmla="*/ 165 h 288"/>
              <a:gd name="T42" fmla="*/ 250 w 303"/>
              <a:gd name="T43" fmla="*/ 168 h 288"/>
              <a:gd name="T44" fmla="*/ 247 w 303"/>
              <a:gd name="T45" fmla="*/ 170 h 288"/>
              <a:gd name="T46" fmla="*/ 243 w 303"/>
              <a:gd name="T47" fmla="*/ 174 h 288"/>
              <a:gd name="T48" fmla="*/ 241 w 303"/>
              <a:gd name="T49" fmla="*/ 177 h 288"/>
              <a:gd name="T50" fmla="*/ 239 w 303"/>
              <a:gd name="T51" fmla="*/ 181 h 288"/>
              <a:gd name="T52" fmla="*/ 237 w 303"/>
              <a:gd name="T53" fmla="*/ 186 h 288"/>
              <a:gd name="T54" fmla="*/ 236 w 303"/>
              <a:gd name="T55" fmla="*/ 190 h 288"/>
              <a:gd name="T56" fmla="*/ 139 w 303"/>
              <a:gd name="T57" fmla="*/ 91 h 288"/>
              <a:gd name="T58" fmla="*/ 170 w 303"/>
              <a:gd name="T59" fmla="*/ 123 h 288"/>
              <a:gd name="T60" fmla="*/ 128 w 303"/>
              <a:gd name="T61" fmla="*/ 25 h 288"/>
              <a:gd name="T62" fmla="*/ 110 w 303"/>
              <a:gd name="T63" fmla="*/ 39 h 288"/>
              <a:gd name="T64" fmla="*/ 52 w 303"/>
              <a:gd name="T65" fmla="*/ 88 h 288"/>
              <a:gd name="T66" fmla="*/ 60 w 303"/>
              <a:gd name="T67" fmla="*/ 77 h 288"/>
              <a:gd name="T68" fmla="*/ 99 w 303"/>
              <a:gd name="T69" fmla="*/ 45 h 288"/>
              <a:gd name="T70" fmla="*/ 137 w 303"/>
              <a:gd name="T71" fmla="*/ 33 h 288"/>
              <a:gd name="T72" fmla="*/ 137 w 303"/>
              <a:gd name="T73" fmla="*/ 32 h 288"/>
              <a:gd name="T74" fmla="*/ 152 w 303"/>
              <a:gd name="T75" fmla="*/ 31 h 288"/>
              <a:gd name="T76" fmla="*/ 184 w 303"/>
              <a:gd name="T77" fmla="*/ 36 h 288"/>
              <a:gd name="T78" fmla="*/ 269 w 303"/>
              <a:gd name="T79" fmla="*/ 140 h 288"/>
              <a:gd name="T80" fmla="*/ 269 w 303"/>
              <a:gd name="T81" fmla="*/ 148 h 288"/>
              <a:gd name="T82" fmla="*/ 213 w 303"/>
              <a:gd name="T83" fmla="*/ 91 h 288"/>
              <a:gd name="T84" fmla="*/ 60 w 303"/>
              <a:gd name="T85" fmla="*/ 94 h 288"/>
              <a:gd name="T86" fmla="*/ 59 w 303"/>
              <a:gd name="T87" fmla="*/ 94 h 288"/>
              <a:gd name="T88" fmla="*/ 52 w 303"/>
              <a:gd name="T89" fmla="*/ 88 h 288"/>
              <a:gd name="T90" fmla="*/ 47 w 303"/>
              <a:gd name="T91" fmla="*/ 97 h 288"/>
              <a:gd name="T92" fmla="*/ 34 w 303"/>
              <a:gd name="T93" fmla="*/ 140 h 288"/>
              <a:gd name="T94" fmla="*/ 83 w 303"/>
              <a:gd name="T95" fmla="*/ 263 h 288"/>
              <a:gd name="T96" fmla="*/ 109 w 303"/>
              <a:gd name="T97" fmla="*/ 255 h 288"/>
              <a:gd name="T98" fmla="*/ 97 w 303"/>
              <a:gd name="T99" fmla="*/ 278 h 288"/>
              <a:gd name="T100" fmla="*/ 122 w 303"/>
              <a:gd name="T101" fmla="*/ 261 h 288"/>
              <a:gd name="T102" fmla="*/ 121 w 303"/>
              <a:gd name="T103" fmla="*/ 260 h 288"/>
              <a:gd name="T104" fmla="*/ 84 w 303"/>
              <a:gd name="T105" fmla="*/ 242 h 288"/>
              <a:gd name="T106" fmla="*/ 56 w 303"/>
              <a:gd name="T107" fmla="*/ 213 h 288"/>
              <a:gd name="T108" fmla="*/ 38 w 303"/>
              <a:gd name="T109" fmla="*/ 165 h 288"/>
              <a:gd name="T110" fmla="*/ 112 w 303"/>
              <a:gd name="T111" fmla="*/ 233 h 288"/>
              <a:gd name="T112" fmla="*/ 243 w 303"/>
              <a:gd name="T113" fmla="*/ 218 h 288"/>
              <a:gd name="T114" fmla="*/ 245 w 303"/>
              <a:gd name="T115" fmla="*/ 219 h 288"/>
              <a:gd name="T116" fmla="*/ 246 w 303"/>
              <a:gd name="T117" fmla="*/ 195 h 288"/>
              <a:gd name="T118" fmla="*/ 270 w 303"/>
              <a:gd name="T119" fmla="*/ 21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3" h="288">
                <a:moveTo>
                  <a:pt x="279" y="163"/>
                </a:moveTo>
                <a:cubicBezTo>
                  <a:pt x="279" y="163"/>
                  <a:pt x="279" y="163"/>
                  <a:pt x="279" y="163"/>
                </a:cubicBezTo>
                <a:cubicBezTo>
                  <a:pt x="278" y="162"/>
                  <a:pt x="277" y="162"/>
                  <a:pt x="275" y="162"/>
                </a:cubicBezTo>
                <a:cubicBezTo>
                  <a:pt x="277" y="162"/>
                  <a:pt x="278" y="162"/>
                  <a:pt x="279" y="163"/>
                </a:cubicBezTo>
                <a:cubicBezTo>
                  <a:pt x="278" y="162"/>
                  <a:pt x="278" y="162"/>
                  <a:pt x="278" y="162"/>
                </a:cubicBezTo>
                <a:cubicBezTo>
                  <a:pt x="278" y="162"/>
                  <a:pt x="278" y="162"/>
                  <a:pt x="278" y="162"/>
                </a:cubicBezTo>
                <a:cubicBezTo>
                  <a:pt x="279" y="157"/>
                  <a:pt x="279" y="152"/>
                  <a:pt x="279" y="148"/>
                </a:cubicBezTo>
                <a:cubicBezTo>
                  <a:pt x="279" y="78"/>
                  <a:pt x="223" y="21"/>
                  <a:pt x="153" y="21"/>
                </a:cubicBezTo>
                <a:cubicBezTo>
                  <a:pt x="148" y="21"/>
                  <a:pt x="144" y="21"/>
                  <a:pt x="139" y="22"/>
                </a:cubicBezTo>
                <a:cubicBezTo>
                  <a:pt x="139" y="22"/>
                  <a:pt x="139" y="22"/>
                  <a:pt x="139" y="22"/>
                </a:cubicBezTo>
                <a:cubicBezTo>
                  <a:pt x="138" y="21"/>
                  <a:pt x="138" y="21"/>
                  <a:pt x="138" y="21"/>
                </a:cubicBezTo>
                <a:cubicBezTo>
                  <a:pt x="136" y="9"/>
                  <a:pt x="125" y="0"/>
                  <a:pt x="113" y="0"/>
                </a:cubicBezTo>
                <a:cubicBezTo>
                  <a:pt x="100" y="0"/>
                  <a:pt x="88" y="11"/>
                  <a:pt x="88" y="25"/>
                </a:cubicBezTo>
                <a:cubicBezTo>
                  <a:pt x="88" y="29"/>
                  <a:pt x="89" y="33"/>
                  <a:pt x="91" y="36"/>
                </a:cubicBezTo>
                <a:cubicBezTo>
                  <a:pt x="91" y="37"/>
                  <a:pt x="91" y="37"/>
                  <a:pt x="91" y="37"/>
                </a:cubicBezTo>
                <a:cubicBezTo>
                  <a:pt x="91" y="37"/>
                  <a:pt x="91" y="37"/>
                  <a:pt x="91" y="37"/>
                </a:cubicBezTo>
                <a:cubicBezTo>
                  <a:pt x="71" y="48"/>
                  <a:pt x="55" y="64"/>
                  <a:pt x="44" y="83"/>
                </a:cubicBezTo>
                <a:cubicBezTo>
                  <a:pt x="43" y="84"/>
                  <a:pt x="43" y="84"/>
                  <a:pt x="43" y="84"/>
                </a:cubicBezTo>
                <a:cubicBezTo>
                  <a:pt x="43" y="84"/>
                  <a:pt x="43" y="84"/>
                  <a:pt x="43" y="84"/>
                </a:cubicBezTo>
                <a:cubicBezTo>
                  <a:pt x="41" y="84"/>
                  <a:pt x="39" y="83"/>
                  <a:pt x="38" y="83"/>
                </a:cubicBezTo>
                <a:cubicBezTo>
                  <a:pt x="37" y="83"/>
                  <a:pt x="36" y="83"/>
                  <a:pt x="34" y="83"/>
                </a:cubicBezTo>
                <a:cubicBezTo>
                  <a:pt x="15" y="83"/>
                  <a:pt x="0" y="98"/>
                  <a:pt x="0" y="117"/>
                </a:cubicBezTo>
                <a:cubicBezTo>
                  <a:pt x="0" y="132"/>
                  <a:pt x="11" y="146"/>
                  <a:pt x="25" y="150"/>
                </a:cubicBezTo>
                <a:cubicBezTo>
                  <a:pt x="26" y="150"/>
                  <a:pt x="26" y="150"/>
                  <a:pt x="26" y="150"/>
                </a:cubicBezTo>
                <a:cubicBezTo>
                  <a:pt x="26" y="151"/>
                  <a:pt x="26" y="151"/>
                  <a:pt x="26" y="151"/>
                </a:cubicBezTo>
                <a:cubicBezTo>
                  <a:pt x="27" y="189"/>
                  <a:pt x="45" y="226"/>
                  <a:pt x="76" y="249"/>
                </a:cubicBezTo>
                <a:cubicBezTo>
                  <a:pt x="77" y="249"/>
                  <a:pt x="77" y="249"/>
                  <a:pt x="77" y="249"/>
                </a:cubicBezTo>
                <a:cubicBezTo>
                  <a:pt x="76" y="250"/>
                  <a:pt x="76" y="250"/>
                  <a:pt x="76" y="250"/>
                </a:cubicBezTo>
                <a:cubicBezTo>
                  <a:pt x="73" y="255"/>
                  <a:pt x="72" y="259"/>
                  <a:pt x="72" y="263"/>
                </a:cubicBezTo>
                <a:cubicBezTo>
                  <a:pt x="72" y="278"/>
                  <a:pt x="83" y="288"/>
                  <a:pt x="97" y="288"/>
                </a:cubicBezTo>
                <a:cubicBezTo>
                  <a:pt x="108" y="288"/>
                  <a:pt x="117" y="282"/>
                  <a:pt x="120" y="272"/>
                </a:cubicBezTo>
                <a:cubicBezTo>
                  <a:pt x="121" y="271"/>
                  <a:pt x="121" y="271"/>
                  <a:pt x="121" y="271"/>
                </a:cubicBezTo>
                <a:cubicBezTo>
                  <a:pt x="121" y="271"/>
                  <a:pt x="121" y="271"/>
                  <a:pt x="121" y="271"/>
                </a:cubicBezTo>
                <a:cubicBezTo>
                  <a:pt x="131" y="273"/>
                  <a:pt x="141" y="275"/>
                  <a:pt x="153" y="275"/>
                </a:cubicBezTo>
                <a:cubicBezTo>
                  <a:pt x="191" y="275"/>
                  <a:pt x="228" y="257"/>
                  <a:pt x="253" y="226"/>
                </a:cubicBezTo>
                <a:cubicBezTo>
                  <a:pt x="253" y="225"/>
                  <a:pt x="253" y="225"/>
                  <a:pt x="253" y="225"/>
                </a:cubicBezTo>
                <a:cubicBezTo>
                  <a:pt x="254" y="226"/>
                  <a:pt x="254" y="226"/>
                  <a:pt x="254" y="226"/>
                </a:cubicBezTo>
                <a:cubicBezTo>
                  <a:pt x="256" y="227"/>
                  <a:pt x="259" y="228"/>
                  <a:pt x="262" y="228"/>
                </a:cubicBezTo>
                <a:cubicBezTo>
                  <a:pt x="265" y="229"/>
                  <a:pt x="267" y="229"/>
                  <a:pt x="269" y="229"/>
                </a:cubicBezTo>
                <a:cubicBezTo>
                  <a:pt x="288" y="229"/>
                  <a:pt x="303" y="214"/>
                  <a:pt x="303" y="195"/>
                </a:cubicBezTo>
                <a:cubicBezTo>
                  <a:pt x="303" y="180"/>
                  <a:pt x="293" y="167"/>
                  <a:pt x="279" y="163"/>
                </a:cubicBezTo>
                <a:close/>
                <a:moveTo>
                  <a:pt x="253" y="165"/>
                </a:moveTo>
                <a:cubicBezTo>
                  <a:pt x="252" y="166"/>
                  <a:pt x="251" y="167"/>
                  <a:pt x="250" y="167"/>
                </a:cubicBezTo>
                <a:cubicBezTo>
                  <a:pt x="250" y="168"/>
                  <a:pt x="249" y="168"/>
                  <a:pt x="249" y="169"/>
                </a:cubicBezTo>
                <a:cubicBezTo>
                  <a:pt x="248" y="169"/>
                  <a:pt x="248" y="169"/>
                  <a:pt x="247" y="170"/>
                </a:cubicBezTo>
                <a:cubicBezTo>
                  <a:pt x="240" y="176"/>
                  <a:pt x="235" y="185"/>
                  <a:pt x="235" y="195"/>
                </a:cubicBezTo>
                <a:cubicBezTo>
                  <a:pt x="235" y="200"/>
                  <a:pt x="236" y="204"/>
                  <a:pt x="238" y="208"/>
                </a:cubicBezTo>
                <a:cubicBezTo>
                  <a:pt x="238" y="209"/>
                  <a:pt x="238" y="209"/>
                  <a:pt x="238" y="209"/>
                </a:cubicBezTo>
                <a:cubicBezTo>
                  <a:pt x="238" y="209"/>
                  <a:pt x="238" y="209"/>
                  <a:pt x="238" y="209"/>
                </a:cubicBezTo>
                <a:cubicBezTo>
                  <a:pt x="219" y="219"/>
                  <a:pt x="191" y="231"/>
                  <a:pt x="158" y="231"/>
                </a:cubicBezTo>
                <a:cubicBezTo>
                  <a:pt x="143" y="231"/>
                  <a:pt x="129" y="229"/>
                  <a:pt x="115" y="224"/>
                </a:cubicBezTo>
                <a:cubicBezTo>
                  <a:pt x="61" y="204"/>
                  <a:pt x="48" y="165"/>
                  <a:pt x="46" y="149"/>
                </a:cubicBezTo>
                <a:cubicBezTo>
                  <a:pt x="46" y="149"/>
                  <a:pt x="46" y="149"/>
                  <a:pt x="46" y="149"/>
                </a:cubicBezTo>
                <a:cubicBezTo>
                  <a:pt x="45" y="148"/>
                  <a:pt x="45" y="148"/>
                  <a:pt x="45" y="148"/>
                </a:cubicBezTo>
                <a:cubicBezTo>
                  <a:pt x="46" y="148"/>
                  <a:pt x="46" y="148"/>
                  <a:pt x="46" y="148"/>
                </a:cubicBezTo>
                <a:cubicBezTo>
                  <a:pt x="59" y="143"/>
                  <a:pt x="68" y="131"/>
                  <a:pt x="68" y="117"/>
                </a:cubicBezTo>
                <a:cubicBezTo>
                  <a:pt x="68" y="113"/>
                  <a:pt x="67" y="108"/>
                  <a:pt x="66" y="104"/>
                </a:cubicBezTo>
                <a:cubicBezTo>
                  <a:pt x="76" y="99"/>
                  <a:pt x="99" y="88"/>
                  <a:pt x="128" y="86"/>
                </a:cubicBezTo>
                <a:cubicBezTo>
                  <a:pt x="127" y="88"/>
                  <a:pt x="127" y="90"/>
                  <a:pt x="127" y="91"/>
                </a:cubicBezTo>
                <a:cubicBezTo>
                  <a:pt x="127" y="115"/>
                  <a:pt x="146" y="134"/>
                  <a:pt x="170" y="134"/>
                </a:cubicBezTo>
                <a:cubicBezTo>
                  <a:pt x="188" y="134"/>
                  <a:pt x="203" y="124"/>
                  <a:pt x="209" y="109"/>
                </a:cubicBezTo>
                <a:cubicBezTo>
                  <a:pt x="228" y="122"/>
                  <a:pt x="245" y="140"/>
                  <a:pt x="261" y="162"/>
                </a:cubicBezTo>
                <a:cubicBezTo>
                  <a:pt x="258" y="163"/>
                  <a:pt x="256" y="164"/>
                  <a:pt x="253" y="165"/>
                </a:cubicBezTo>
                <a:cubicBezTo>
                  <a:pt x="253" y="165"/>
                  <a:pt x="253" y="165"/>
                  <a:pt x="253" y="165"/>
                </a:cubicBezTo>
                <a:cubicBezTo>
                  <a:pt x="253" y="165"/>
                  <a:pt x="253" y="165"/>
                  <a:pt x="253" y="165"/>
                </a:cubicBezTo>
                <a:close/>
                <a:moveTo>
                  <a:pt x="250" y="168"/>
                </a:moveTo>
                <a:cubicBezTo>
                  <a:pt x="250" y="168"/>
                  <a:pt x="249" y="168"/>
                  <a:pt x="249" y="168"/>
                </a:cubicBezTo>
                <a:cubicBezTo>
                  <a:pt x="249" y="168"/>
                  <a:pt x="250" y="168"/>
                  <a:pt x="250" y="168"/>
                </a:cubicBezTo>
                <a:close/>
                <a:moveTo>
                  <a:pt x="247" y="170"/>
                </a:moveTo>
                <a:cubicBezTo>
                  <a:pt x="246" y="170"/>
                  <a:pt x="246" y="171"/>
                  <a:pt x="246" y="171"/>
                </a:cubicBezTo>
                <a:cubicBezTo>
                  <a:pt x="246" y="171"/>
                  <a:pt x="246" y="170"/>
                  <a:pt x="247" y="170"/>
                </a:cubicBezTo>
                <a:close/>
                <a:moveTo>
                  <a:pt x="243" y="174"/>
                </a:moveTo>
                <a:cubicBezTo>
                  <a:pt x="243" y="174"/>
                  <a:pt x="243" y="174"/>
                  <a:pt x="243" y="174"/>
                </a:cubicBezTo>
                <a:cubicBezTo>
                  <a:pt x="243" y="174"/>
                  <a:pt x="243" y="174"/>
                  <a:pt x="243" y="174"/>
                </a:cubicBezTo>
                <a:close/>
                <a:moveTo>
                  <a:pt x="241" y="177"/>
                </a:moveTo>
                <a:cubicBezTo>
                  <a:pt x="241" y="178"/>
                  <a:pt x="240" y="178"/>
                  <a:pt x="240" y="178"/>
                </a:cubicBezTo>
                <a:cubicBezTo>
                  <a:pt x="240" y="178"/>
                  <a:pt x="241" y="178"/>
                  <a:pt x="241" y="177"/>
                </a:cubicBezTo>
                <a:close/>
                <a:moveTo>
                  <a:pt x="239" y="181"/>
                </a:moveTo>
                <a:cubicBezTo>
                  <a:pt x="239" y="181"/>
                  <a:pt x="238" y="182"/>
                  <a:pt x="238" y="182"/>
                </a:cubicBezTo>
                <a:cubicBezTo>
                  <a:pt x="238" y="182"/>
                  <a:pt x="239" y="181"/>
                  <a:pt x="239" y="181"/>
                </a:cubicBezTo>
                <a:close/>
                <a:moveTo>
                  <a:pt x="237" y="186"/>
                </a:moveTo>
                <a:cubicBezTo>
                  <a:pt x="237" y="186"/>
                  <a:pt x="237" y="186"/>
                  <a:pt x="237" y="187"/>
                </a:cubicBezTo>
                <a:cubicBezTo>
                  <a:pt x="237" y="186"/>
                  <a:pt x="237" y="186"/>
                  <a:pt x="237" y="186"/>
                </a:cubicBezTo>
                <a:close/>
                <a:moveTo>
                  <a:pt x="236" y="190"/>
                </a:moveTo>
                <a:cubicBezTo>
                  <a:pt x="236" y="190"/>
                  <a:pt x="236" y="191"/>
                  <a:pt x="236" y="191"/>
                </a:cubicBezTo>
                <a:cubicBezTo>
                  <a:pt x="236" y="191"/>
                  <a:pt x="236" y="190"/>
                  <a:pt x="236" y="190"/>
                </a:cubicBezTo>
                <a:close/>
                <a:moveTo>
                  <a:pt x="139" y="91"/>
                </a:moveTo>
                <a:cubicBezTo>
                  <a:pt x="139" y="74"/>
                  <a:pt x="153" y="60"/>
                  <a:pt x="170" y="60"/>
                </a:cubicBezTo>
                <a:cubicBezTo>
                  <a:pt x="187" y="60"/>
                  <a:pt x="201" y="74"/>
                  <a:pt x="201" y="91"/>
                </a:cubicBezTo>
                <a:cubicBezTo>
                  <a:pt x="201" y="109"/>
                  <a:pt x="187" y="123"/>
                  <a:pt x="170" y="123"/>
                </a:cubicBezTo>
                <a:cubicBezTo>
                  <a:pt x="153" y="123"/>
                  <a:pt x="139" y="109"/>
                  <a:pt x="139" y="91"/>
                </a:cubicBezTo>
                <a:close/>
                <a:moveTo>
                  <a:pt x="113" y="11"/>
                </a:moveTo>
                <a:cubicBezTo>
                  <a:pt x="122" y="11"/>
                  <a:pt x="128" y="17"/>
                  <a:pt x="128" y="25"/>
                </a:cubicBezTo>
                <a:cubicBezTo>
                  <a:pt x="128" y="28"/>
                  <a:pt x="127" y="32"/>
                  <a:pt x="124" y="35"/>
                </a:cubicBezTo>
                <a:cubicBezTo>
                  <a:pt x="122" y="38"/>
                  <a:pt x="118" y="40"/>
                  <a:pt x="113" y="40"/>
                </a:cubicBezTo>
                <a:cubicBezTo>
                  <a:pt x="112" y="40"/>
                  <a:pt x="111" y="40"/>
                  <a:pt x="110" y="39"/>
                </a:cubicBezTo>
                <a:cubicBezTo>
                  <a:pt x="103" y="38"/>
                  <a:pt x="99" y="31"/>
                  <a:pt x="99" y="25"/>
                </a:cubicBezTo>
                <a:cubicBezTo>
                  <a:pt x="99" y="17"/>
                  <a:pt x="105" y="11"/>
                  <a:pt x="113" y="11"/>
                </a:cubicBezTo>
                <a:close/>
                <a:moveTo>
                  <a:pt x="52" y="88"/>
                </a:moveTo>
                <a:cubicBezTo>
                  <a:pt x="53" y="87"/>
                  <a:pt x="53" y="87"/>
                  <a:pt x="53" y="87"/>
                </a:cubicBezTo>
                <a:cubicBezTo>
                  <a:pt x="55" y="84"/>
                  <a:pt x="57" y="81"/>
                  <a:pt x="59" y="78"/>
                </a:cubicBezTo>
                <a:cubicBezTo>
                  <a:pt x="59" y="78"/>
                  <a:pt x="60" y="78"/>
                  <a:pt x="60" y="77"/>
                </a:cubicBezTo>
                <a:cubicBezTo>
                  <a:pt x="61" y="76"/>
                  <a:pt x="62" y="75"/>
                  <a:pt x="62" y="74"/>
                </a:cubicBezTo>
                <a:cubicBezTo>
                  <a:pt x="72" y="62"/>
                  <a:pt x="85" y="52"/>
                  <a:pt x="98" y="45"/>
                </a:cubicBezTo>
                <a:cubicBezTo>
                  <a:pt x="99" y="45"/>
                  <a:pt x="99" y="45"/>
                  <a:pt x="99" y="45"/>
                </a:cubicBezTo>
                <a:cubicBezTo>
                  <a:pt x="99" y="45"/>
                  <a:pt x="99" y="45"/>
                  <a:pt x="99" y="45"/>
                </a:cubicBezTo>
                <a:cubicBezTo>
                  <a:pt x="103" y="48"/>
                  <a:pt x="109" y="50"/>
                  <a:pt x="113" y="50"/>
                </a:cubicBezTo>
                <a:cubicBezTo>
                  <a:pt x="124" y="50"/>
                  <a:pt x="133" y="43"/>
                  <a:pt x="137" y="33"/>
                </a:cubicBezTo>
                <a:cubicBezTo>
                  <a:pt x="137" y="32"/>
                  <a:pt x="137" y="32"/>
                  <a:pt x="137" y="32"/>
                </a:cubicBezTo>
                <a:cubicBezTo>
                  <a:pt x="137" y="32"/>
                  <a:pt x="137" y="32"/>
                  <a:pt x="137" y="32"/>
                </a:cubicBezTo>
                <a:cubicBezTo>
                  <a:pt x="137" y="32"/>
                  <a:pt x="137" y="32"/>
                  <a:pt x="137" y="32"/>
                </a:cubicBezTo>
                <a:cubicBezTo>
                  <a:pt x="142" y="31"/>
                  <a:pt x="147" y="31"/>
                  <a:pt x="152" y="31"/>
                </a:cubicBezTo>
                <a:cubicBezTo>
                  <a:pt x="152" y="31"/>
                  <a:pt x="152" y="31"/>
                  <a:pt x="152" y="31"/>
                </a:cubicBezTo>
                <a:cubicBezTo>
                  <a:pt x="152" y="31"/>
                  <a:pt x="152" y="31"/>
                  <a:pt x="152" y="31"/>
                </a:cubicBezTo>
                <a:cubicBezTo>
                  <a:pt x="153" y="31"/>
                  <a:pt x="153" y="31"/>
                  <a:pt x="153" y="31"/>
                </a:cubicBezTo>
                <a:cubicBezTo>
                  <a:pt x="163" y="31"/>
                  <a:pt x="172" y="32"/>
                  <a:pt x="181" y="35"/>
                </a:cubicBezTo>
                <a:cubicBezTo>
                  <a:pt x="182" y="35"/>
                  <a:pt x="183" y="35"/>
                  <a:pt x="184" y="36"/>
                </a:cubicBezTo>
                <a:cubicBezTo>
                  <a:pt x="185" y="36"/>
                  <a:pt x="185" y="36"/>
                  <a:pt x="186" y="36"/>
                </a:cubicBezTo>
                <a:cubicBezTo>
                  <a:pt x="224" y="48"/>
                  <a:pt x="254" y="78"/>
                  <a:pt x="265" y="117"/>
                </a:cubicBezTo>
                <a:cubicBezTo>
                  <a:pt x="267" y="124"/>
                  <a:pt x="268" y="132"/>
                  <a:pt x="269" y="140"/>
                </a:cubicBezTo>
                <a:cubicBezTo>
                  <a:pt x="269" y="142"/>
                  <a:pt x="269" y="143"/>
                  <a:pt x="269" y="145"/>
                </a:cubicBezTo>
                <a:cubicBezTo>
                  <a:pt x="269" y="148"/>
                  <a:pt x="269" y="148"/>
                  <a:pt x="269" y="148"/>
                </a:cubicBezTo>
                <a:cubicBezTo>
                  <a:pt x="269" y="148"/>
                  <a:pt x="269" y="148"/>
                  <a:pt x="269" y="148"/>
                </a:cubicBezTo>
                <a:cubicBezTo>
                  <a:pt x="269" y="150"/>
                  <a:pt x="269" y="151"/>
                  <a:pt x="269" y="153"/>
                </a:cubicBezTo>
                <a:cubicBezTo>
                  <a:pt x="252" y="129"/>
                  <a:pt x="233" y="111"/>
                  <a:pt x="213" y="97"/>
                </a:cubicBezTo>
                <a:cubicBezTo>
                  <a:pt x="213" y="95"/>
                  <a:pt x="213" y="93"/>
                  <a:pt x="213" y="91"/>
                </a:cubicBezTo>
                <a:cubicBezTo>
                  <a:pt x="213" y="68"/>
                  <a:pt x="194" y="48"/>
                  <a:pt x="170" y="48"/>
                </a:cubicBezTo>
                <a:cubicBezTo>
                  <a:pt x="153" y="48"/>
                  <a:pt x="137" y="59"/>
                  <a:pt x="131" y="74"/>
                </a:cubicBezTo>
                <a:cubicBezTo>
                  <a:pt x="97" y="75"/>
                  <a:pt x="71" y="88"/>
                  <a:pt x="60" y="94"/>
                </a:cubicBezTo>
                <a:cubicBezTo>
                  <a:pt x="60" y="94"/>
                  <a:pt x="60" y="94"/>
                  <a:pt x="59" y="94"/>
                </a:cubicBezTo>
                <a:cubicBezTo>
                  <a:pt x="59" y="94"/>
                  <a:pt x="59" y="94"/>
                  <a:pt x="59" y="94"/>
                </a:cubicBezTo>
                <a:cubicBezTo>
                  <a:pt x="59" y="94"/>
                  <a:pt x="59" y="94"/>
                  <a:pt x="59" y="94"/>
                </a:cubicBezTo>
                <a:cubicBezTo>
                  <a:pt x="57" y="92"/>
                  <a:pt x="56" y="91"/>
                  <a:pt x="54" y="89"/>
                </a:cubicBezTo>
                <a:cubicBezTo>
                  <a:pt x="52" y="88"/>
                  <a:pt x="52" y="88"/>
                  <a:pt x="52" y="88"/>
                </a:cubicBezTo>
                <a:cubicBezTo>
                  <a:pt x="52" y="88"/>
                  <a:pt x="52" y="88"/>
                  <a:pt x="52" y="88"/>
                </a:cubicBezTo>
                <a:close/>
                <a:moveTo>
                  <a:pt x="10" y="117"/>
                </a:moveTo>
                <a:cubicBezTo>
                  <a:pt x="10" y="104"/>
                  <a:pt x="21" y="93"/>
                  <a:pt x="34" y="93"/>
                </a:cubicBezTo>
                <a:cubicBezTo>
                  <a:pt x="39" y="93"/>
                  <a:pt x="44" y="95"/>
                  <a:pt x="47" y="97"/>
                </a:cubicBezTo>
                <a:cubicBezTo>
                  <a:pt x="54" y="102"/>
                  <a:pt x="58" y="109"/>
                  <a:pt x="58" y="117"/>
                </a:cubicBezTo>
                <a:cubicBezTo>
                  <a:pt x="58" y="129"/>
                  <a:pt x="48" y="139"/>
                  <a:pt x="36" y="140"/>
                </a:cubicBezTo>
                <a:cubicBezTo>
                  <a:pt x="36" y="140"/>
                  <a:pt x="35" y="140"/>
                  <a:pt x="34" y="140"/>
                </a:cubicBezTo>
                <a:cubicBezTo>
                  <a:pt x="21" y="140"/>
                  <a:pt x="10" y="130"/>
                  <a:pt x="10" y="117"/>
                </a:cubicBezTo>
                <a:close/>
                <a:moveTo>
                  <a:pt x="97" y="278"/>
                </a:moveTo>
                <a:cubicBezTo>
                  <a:pt x="89" y="278"/>
                  <a:pt x="83" y="271"/>
                  <a:pt x="83" y="263"/>
                </a:cubicBezTo>
                <a:cubicBezTo>
                  <a:pt x="83" y="256"/>
                  <a:pt x="89" y="250"/>
                  <a:pt x="96" y="250"/>
                </a:cubicBezTo>
                <a:cubicBezTo>
                  <a:pt x="97" y="250"/>
                  <a:pt x="97" y="250"/>
                  <a:pt x="97" y="250"/>
                </a:cubicBezTo>
                <a:cubicBezTo>
                  <a:pt x="102" y="250"/>
                  <a:pt x="106" y="252"/>
                  <a:pt x="109" y="255"/>
                </a:cubicBezTo>
                <a:cubicBezTo>
                  <a:pt x="110" y="258"/>
                  <a:pt x="111" y="260"/>
                  <a:pt x="112" y="263"/>
                </a:cubicBezTo>
                <a:cubicBezTo>
                  <a:pt x="112" y="265"/>
                  <a:pt x="112" y="265"/>
                  <a:pt x="112" y="265"/>
                </a:cubicBezTo>
                <a:cubicBezTo>
                  <a:pt x="111" y="272"/>
                  <a:pt x="104" y="278"/>
                  <a:pt x="97" y="278"/>
                </a:cubicBezTo>
                <a:close/>
                <a:moveTo>
                  <a:pt x="245" y="219"/>
                </a:moveTo>
                <a:cubicBezTo>
                  <a:pt x="222" y="248"/>
                  <a:pt x="189" y="264"/>
                  <a:pt x="153" y="264"/>
                </a:cubicBezTo>
                <a:cubicBezTo>
                  <a:pt x="141" y="264"/>
                  <a:pt x="131" y="263"/>
                  <a:pt x="122" y="261"/>
                </a:cubicBezTo>
                <a:cubicBezTo>
                  <a:pt x="121" y="261"/>
                  <a:pt x="121" y="261"/>
                  <a:pt x="121" y="261"/>
                </a:cubicBezTo>
                <a:cubicBezTo>
                  <a:pt x="121" y="260"/>
                  <a:pt x="121" y="260"/>
                  <a:pt x="121" y="260"/>
                </a:cubicBezTo>
                <a:cubicBezTo>
                  <a:pt x="121" y="260"/>
                  <a:pt x="121" y="260"/>
                  <a:pt x="121" y="260"/>
                </a:cubicBezTo>
                <a:cubicBezTo>
                  <a:pt x="119" y="248"/>
                  <a:pt x="110" y="239"/>
                  <a:pt x="97" y="239"/>
                </a:cubicBezTo>
                <a:cubicBezTo>
                  <a:pt x="93" y="239"/>
                  <a:pt x="89" y="240"/>
                  <a:pt x="85" y="242"/>
                </a:cubicBezTo>
                <a:cubicBezTo>
                  <a:pt x="84" y="242"/>
                  <a:pt x="84" y="242"/>
                  <a:pt x="84" y="242"/>
                </a:cubicBezTo>
                <a:cubicBezTo>
                  <a:pt x="84" y="242"/>
                  <a:pt x="84" y="242"/>
                  <a:pt x="84" y="242"/>
                </a:cubicBezTo>
                <a:cubicBezTo>
                  <a:pt x="84" y="242"/>
                  <a:pt x="84" y="242"/>
                  <a:pt x="84" y="242"/>
                </a:cubicBezTo>
                <a:cubicBezTo>
                  <a:pt x="73" y="234"/>
                  <a:pt x="63" y="224"/>
                  <a:pt x="56" y="213"/>
                </a:cubicBezTo>
                <a:cubicBezTo>
                  <a:pt x="55" y="211"/>
                  <a:pt x="54" y="209"/>
                  <a:pt x="52" y="207"/>
                </a:cubicBezTo>
                <a:cubicBezTo>
                  <a:pt x="45" y="195"/>
                  <a:pt x="40" y="181"/>
                  <a:pt x="38" y="166"/>
                </a:cubicBezTo>
                <a:cubicBezTo>
                  <a:pt x="38" y="165"/>
                  <a:pt x="38" y="165"/>
                  <a:pt x="38" y="165"/>
                </a:cubicBezTo>
                <a:cubicBezTo>
                  <a:pt x="39" y="165"/>
                  <a:pt x="39" y="165"/>
                  <a:pt x="39" y="165"/>
                </a:cubicBezTo>
                <a:cubicBezTo>
                  <a:pt x="40" y="166"/>
                  <a:pt x="40" y="166"/>
                  <a:pt x="40" y="166"/>
                </a:cubicBezTo>
                <a:cubicBezTo>
                  <a:pt x="45" y="183"/>
                  <a:pt x="62" y="216"/>
                  <a:pt x="112" y="233"/>
                </a:cubicBezTo>
                <a:cubicBezTo>
                  <a:pt x="126" y="238"/>
                  <a:pt x="141" y="241"/>
                  <a:pt x="159" y="241"/>
                </a:cubicBezTo>
                <a:cubicBezTo>
                  <a:pt x="197" y="241"/>
                  <a:pt x="228" y="227"/>
                  <a:pt x="243" y="218"/>
                </a:cubicBezTo>
                <a:cubicBezTo>
                  <a:pt x="243" y="218"/>
                  <a:pt x="243" y="218"/>
                  <a:pt x="243" y="218"/>
                </a:cubicBezTo>
                <a:cubicBezTo>
                  <a:pt x="244" y="218"/>
                  <a:pt x="244" y="218"/>
                  <a:pt x="244" y="218"/>
                </a:cubicBezTo>
                <a:cubicBezTo>
                  <a:pt x="246" y="218"/>
                  <a:pt x="246" y="218"/>
                  <a:pt x="246" y="218"/>
                </a:cubicBezTo>
                <a:cubicBezTo>
                  <a:pt x="245" y="219"/>
                  <a:pt x="245" y="219"/>
                  <a:pt x="245" y="219"/>
                </a:cubicBezTo>
                <a:close/>
                <a:moveTo>
                  <a:pt x="270" y="219"/>
                </a:moveTo>
                <a:cubicBezTo>
                  <a:pt x="269" y="219"/>
                  <a:pt x="269" y="219"/>
                  <a:pt x="269" y="219"/>
                </a:cubicBezTo>
                <a:cubicBezTo>
                  <a:pt x="256" y="219"/>
                  <a:pt x="246" y="208"/>
                  <a:pt x="246" y="195"/>
                </a:cubicBezTo>
                <a:cubicBezTo>
                  <a:pt x="246" y="182"/>
                  <a:pt x="256" y="171"/>
                  <a:pt x="269" y="171"/>
                </a:cubicBezTo>
                <a:cubicBezTo>
                  <a:pt x="282" y="171"/>
                  <a:pt x="293" y="182"/>
                  <a:pt x="293" y="195"/>
                </a:cubicBezTo>
                <a:cubicBezTo>
                  <a:pt x="293" y="208"/>
                  <a:pt x="282" y="219"/>
                  <a:pt x="270" y="219"/>
                </a:cubicBezTo>
                <a:close/>
              </a:path>
            </a:pathLst>
          </a:custGeom>
          <a:solidFill>
            <a:schemeClr val="tx1"/>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raphik"/>
              <a:ea typeface="+mn-ea"/>
              <a:cs typeface="+mn-cs"/>
            </a:endParaRPr>
          </a:p>
        </p:txBody>
      </p:sp>
      <p:sp>
        <p:nvSpPr>
          <p:cNvPr id="63" name="Text Placeholder 1">
            <a:extLst>
              <a:ext uri="{FF2B5EF4-FFF2-40B4-BE49-F238E27FC236}">
                <a16:creationId xmlns:a16="http://schemas.microsoft.com/office/drawing/2014/main" id="{30FA2371-3000-432D-9FD0-E0C0881C7071}"/>
              </a:ext>
            </a:extLst>
          </p:cNvPr>
          <p:cNvSpPr txBox="1">
            <a:spLocks/>
          </p:cNvSpPr>
          <p:nvPr/>
        </p:nvSpPr>
        <p:spPr>
          <a:xfrm>
            <a:off x="894693" y="1135162"/>
            <a:ext cx="4968000" cy="360000"/>
          </a:xfrm>
          <a:prstGeom prst="rect">
            <a:avLst/>
          </a:prstGeom>
        </p:spPr>
        <p:txBody>
          <a:bodyPr vert="horz" wrap="square" lIns="0" tIns="0" rIns="0" bIns="0" rtlCol="0" anchor="ctr">
            <a:noAutofit/>
          </a:bodyPr>
          <a:lstStyle>
            <a:lvl1pPr marL="0" indent="0" algn="l" rtl="0" eaLnBrk="1" fontAlgn="base" hangingPunct="1">
              <a:spcBef>
                <a:spcPts val="600"/>
              </a:spcBef>
              <a:spcAft>
                <a:spcPct val="0"/>
              </a:spcAft>
              <a:buFont typeface="Arial" pitchFamily="34" charset="0"/>
              <a:buNone/>
              <a:defRPr sz="1600" b="1" i="1" kern="1200">
                <a:solidFill>
                  <a:sysClr val="windowText" lastClr="000000"/>
                </a:solidFill>
                <a:latin typeface="Arial" pitchFamily="34" charset="0"/>
                <a:ea typeface="Arial" pitchFamily="-105" charset="-52"/>
                <a:cs typeface="Arial" pitchFamily="34" charset="0"/>
              </a:defRPr>
            </a:lvl1pPr>
            <a:lvl2pPr marL="361950" indent="-185738" algn="l" rtl="0" eaLnBrk="1" fontAlgn="base" hangingPunct="1">
              <a:spcBef>
                <a:spcPts val="600"/>
              </a:spcBef>
              <a:spcAft>
                <a:spcPct val="0"/>
              </a:spcAft>
              <a:buFont typeface="Arial" pitchFamily="34" charset="0"/>
              <a:buChar char="–"/>
              <a:defRPr sz="2600" kern="1200">
                <a:solidFill>
                  <a:schemeClr val="tx1"/>
                </a:solidFill>
                <a:latin typeface="Arial" pitchFamily="34" charset="0"/>
                <a:ea typeface="Arial" pitchFamily="-105" charset="-52"/>
                <a:cs typeface="Arial" pitchFamily="34" charset="0"/>
              </a:defRPr>
            </a:lvl2pPr>
            <a:lvl3pPr marL="538163" indent="-176213" algn="l" rtl="0" eaLnBrk="1" fontAlgn="base" hangingPunct="1">
              <a:spcBef>
                <a:spcPts val="600"/>
              </a:spcBef>
              <a:spcAft>
                <a:spcPct val="0"/>
              </a:spcAft>
              <a:buFont typeface="Arial" pitchFamily="34" charset="0"/>
              <a:buChar char="•"/>
              <a:defRPr sz="2400" kern="1200">
                <a:solidFill>
                  <a:schemeClr val="tx1"/>
                </a:solidFill>
                <a:latin typeface="Arial" pitchFamily="34" charset="0"/>
                <a:ea typeface="Arial" pitchFamily="-105" charset="-52"/>
                <a:cs typeface="Arial" pitchFamily="34" charset="0"/>
              </a:defRPr>
            </a:lvl3pPr>
            <a:lvl4pPr marL="715963" indent="-177800" algn="l" rtl="0" eaLnBrk="1" fontAlgn="base" hangingPunct="1">
              <a:spcBef>
                <a:spcPts val="600"/>
              </a:spcBef>
              <a:spcAft>
                <a:spcPct val="0"/>
              </a:spcAft>
              <a:buFont typeface="Arial" pitchFamily="34" charset="0"/>
              <a:buChar char="–"/>
              <a:defRPr sz="2200" kern="1200">
                <a:solidFill>
                  <a:schemeClr val="tx1"/>
                </a:solidFill>
                <a:latin typeface="Arial" pitchFamily="34" charset="0"/>
                <a:ea typeface="Arial" pitchFamily="-105" charset="-52"/>
                <a:cs typeface="Arial" pitchFamily="34" charset="0"/>
              </a:defRPr>
            </a:lvl4pPr>
            <a:lvl5pPr marL="900113" indent="-184150" algn="l" rtl="0" eaLnBrk="1" fontAlgn="base" hangingPunct="1">
              <a:spcBef>
                <a:spcPts val="600"/>
              </a:spcBef>
              <a:spcAft>
                <a:spcPct val="0"/>
              </a:spcAft>
              <a:buFont typeface="Arial" pitchFamily="34" charset="0"/>
              <a:buChar char="•"/>
              <a:defRPr sz="2000" kern="1200">
                <a:solidFill>
                  <a:schemeClr val="tx1"/>
                </a:solidFill>
                <a:latin typeface="Arial" pitchFamily="34" charset="0"/>
                <a:ea typeface="Arial" pitchFamily="-105" charset="-52"/>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2700">
              <a:lnSpc>
                <a:spcPct val="90000"/>
              </a:lnSpc>
              <a:defRPr/>
            </a:pPr>
            <a:r>
              <a:rPr lang="en-US" sz="1400" i="0" cap="all" dirty="0">
                <a:solidFill>
                  <a:srgbClr val="7030A0"/>
                </a:solidFill>
                <a:latin typeface="Graphik"/>
                <a:cs typeface="Arial"/>
              </a:rPr>
              <a:t>NEW money Format</a:t>
            </a:r>
            <a:endParaRPr kumimoji="0" lang="en-US" sz="1400" b="1" i="0" u="none" strike="noStrike" kern="1200" cap="all" spc="0" normalizeH="0" baseline="0" noProof="0" dirty="0">
              <a:ln>
                <a:noFill/>
              </a:ln>
              <a:solidFill>
                <a:srgbClr val="7030A0"/>
              </a:solidFill>
              <a:effectLst/>
              <a:uLnTx/>
              <a:uFillTx/>
              <a:latin typeface="Graphik"/>
              <a:cs typeface="Arial"/>
            </a:endParaRPr>
          </a:p>
        </p:txBody>
      </p:sp>
      <p:grpSp>
        <p:nvGrpSpPr>
          <p:cNvPr id="64" name="Group 63">
            <a:extLst>
              <a:ext uri="{FF2B5EF4-FFF2-40B4-BE49-F238E27FC236}">
                <a16:creationId xmlns:a16="http://schemas.microsoft.com/office/drawing/2014/main" id="{148F2621-B5B9-4FEB-A5B9-C3790EA544BC}"/>
              </a:ext>
            </a:extLst>
          </p:cNvPr>
          <p:cNvGrpSpPr/>
          <p:nvPr/>
        </p:nvGrpSpPr>
        <p:grpSpPr>
          <a:xfrm>
            <a:off x="338978" y="1293995"/>
            <a:ext cx="468000" cy="324000"/>
            <a:chOff x="-1157632" y="1468011"/>
            <a:chExt cx="531190" cy="391464"/>
          </a:xfrm>
          <a:solidFill>
            <a:schemeClr val="tx1"/>
          </a:solidFill>
        </p:grpSpPr>
        <p:sp>
          <p:nvSpPr>
            <p:cNvPr id="67" name="Freeform 92">
              <a:extLst>
                <a:ext uri="{FF2B5EF4-FFF2-40B4-BE49-F238E27FC236}">
                  <a16:creationId xmlns:a16="http://schemas.microsoft.com/office/drawing/2014/main" id="{311F7F45-E551-4E8A-8789-859F774560F0}"/>
                </a:ext>
              </a:extLst>
            </p:cNvPr>
            <p:cNvSpPr>
              <a:spLocks noEditPoints="1"/>
            </p:cNvSpPr>
            <p:nvPr/>
          </p:nvSpPr>
          <p:spPr bwMode="auto">
            <a:xfrm>
              <a:off x="-1157632" y="1468011"/>
              <a:ext cx="531190" cy="391464"/>
            </a:xfrm>
            <a:custGeom>
              <a:avLst/>
              <a:gdLst>
                <a:gd name="T0" fmla="*/ 228 w 288"/>
                <a:gd name="T1" fmla="*/ 217 h 217"/>
                <a:gd name="T2" fmla="*/ 72 w 288"/>
                <a:gd name="T3" fmla="*/ 217 h 217"/>
                <a:gd name="T4" fmla="*/ 0 w 288"/>
                <a:gd name="T5" fmla="*/ 144 h 217"/>
                <a:gd name="T6" fmla="*/ 66 w 288"/>
                <a:gd name="T7" fmla="*/ 72 h 217"/>
                <a:gd name="T8" fmla="*/ 144 w 288"/>
                <a:gd name="T9" fmla="*/ 0 h 217"/>
                <a:gd name="T10" fmla="*/ 216 w 288"/>
                <a:gd name="T11" fmla="*/ 48 h 217"/>
                <a:gd name="T12" fmla="*/ 216 w 288"/>
                <a:gd name="T13" fmla="*/ 48 h 217"/>
                <a:gd name="T14" fmla="*/ 253 w 288"/>
                <a:gd name="T15" fmla="*/ 67 h 217"/>
                <a:gd name="T16" fmla="*/ 262 w 288"/>
                <a:gd name="T17" fmla="*/ 107 h 217"/>
                <a:gd name="T18" fmla="*/ 288 w 288"/>
                <a:gd name="T19" fmla="*/ 156 h 217"/>
                <a:gd name="T20" fmla="*/ 228 w 288"/>
                <a:gd name="T21" fmla="*/ 217 h 217"/>
                <a:gd name="T22" fmla="*/ 144 w 288"/>
                <a:gd name="T23" fmla="*/ 12 h 217"/>
                <a:gd name="T24" fmla="*/ 78 w 288"/>
                <a:gd name="T25" fmla="*/ 78 h 217"/>
                <a:gd name="T26" fmla="*/ 72 w 288"/>
                <a:gd name="T27" fmla="*/ 84 h 217"/>
                <a:gd name="T28" fmla="*/ 12 w 288"/>
                <a:gd name="T29" fmla="*/ 144 h 217"/>
                <a:gd name="T30" fmla="*/ 72 w 288"/>
                <a:gd name="T31" fmla="*/ 205 h 217"/>
                <a:gd name="T32" fmla="*/ 228 w 288"/>
                <a:gd name="T33" fmla="*/ 205 h 217"/>
                <a:gd name="T34" fmla="*/ 276 w 288"/>
                <a:gd name="T35" fmla="*/ 156 h 217"/>
                <a:gd name="T36" fmla="*/ 252 w 288"/>
                <a:gd name="T37" fmla="*/ 115 h 217"/>
                <a:gd name="T38" fmla="*/ 250 w 288"/>
                <a:gd name="T39" fmla="*/ 108 h 217"/>
                <a:gd name="T40" fmla="*/ 244 w 288"/>
                <a:gd name="T41" fmla="*/ 74 h 217"/>
                <a:gd name="T42" fmla="*/ 212 w 288"/>
                <a:gd name="T43" fmla="*/ 60 h 217"/>
                <a:gd name="T44" fmla="*/ 206 w 288"/>
                <a:gd name="T45" fmla="*/ 56 h 217"/>
                <a:gd name="T46" fmla="*/ 144 w 288"/>
                <a:gd name="T47" fmla="*/ 1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217">
                  <a:moveTo>
                    <a:pt x="228" y="217"/>
                  </a:moveTo>
                  <a:cubicBezTo>
                    <a:pt x="72" y="217"/>
                    <a:pt x="72" y="217"/>
                    <a:pt x="72" y="217"/>
                  </a:cubicBezTo>
                  <a:cubicBezTo>
                    <a:pt x="32" y="217"/>
                    <a:pt x="0" y="184"/>
                    <a:pt x="0" y="144"/>
                  </a:cubicBezTo>
                  <a:cubicBezTo>
                    <a:pt x="0" y="107"/>
                    <a:pt x="29" y="75"/>
                    <a:pt x="66" y="72"/>
                  </a:cubicBezTo>
                  <a:cubicBezTo>
                    <a:pt x="69" y="32"/>
                    <a:pt x="103" y="0"/>
                    <a:pt x="144" y="0"/>
                  </a:cubicBezTo>
                  <a:cubicBezTo>
                    <a:pt x="175" y="0"/>
                    <a:pt x="204" y="19"/>
                    <a:pt x="216" y="48"/>
                  </a:cubicBezTo>
                  <a:cubicBezTo>
                    <a:pt x="216" y="48"/>
                    <a:pt x="216" y="48"/>
                    <a:pt x="216" y="48"/>
                  </a:cubicBezTo>
                  <a:cubicBezTo>
                    <a:pt x="230" y="48"/>
                    <a:pt x="244" y="55"/>
                    <a:pt x="253" y="67"/>
                  </a:cubicBezTo>
                  <a:cubicBezTo>
                    <a:pt x="262" y="78"/>
                    <a:pt x="266" y="93"/>
                    <a:pt x="262" y="107"/>
                  </a:cubicBezTo>
                  <a:cubicBezTo>
                    <a:pt x="278" y="119"/>
                    <a:pt x="288" y="137"/>
                    <a:pt x="288" y="156"/>
                  </a:cubicBezTo>
                  <a:cubicBezTo>
                    <a:pt x="288" y="190"/>
                    <a:pt x="261" y="217"/>
                    <a:pt x="228" y="217"/>
                  </a:cubicBezTo>
                  <a:close/>
                  <a:moveTo>
                    <a:pt x="144" y="12"/>
                  </a:moveTo>
                  <a:cubicBezTo>
                    <a:pt x="107" y="12"/>
                    <a:pt x="78" y="42"/>
                    <a:pt x="78" y="78"/>
                  </a:cubicBezTo>
                  <a:cubicBezTo>
                    <a:pt x="78" y="82"/>
                    <a:pt x="75" y="84"/>
                    <a:pt x="72" y="84"/>
                  </a:cubicBezTo>
                  <a:cubicBezTo>
                    <a:pt x="39" y="84"/>
                    <a:pt x="12" y="111"/>
                    <a:pt x="12" y="144"/>
                  </a:cubicBezTo>
                  <a:cubicBezTo>
                    <a:pt x="12" y="178"/>
                    <a:pt x="39" y="205"/>
                    <a:pt x="72" y="205"/>
                  </a:cubicBezTo>
                  <a:cubicBezTo>
                    <a:pt x="228" y="205"/>
                    <a:pt x="228" y="205"/>
                    <a:pt x="228" y="205"/>
                  </a:cubicBezTo>
                  <a:cubicBezTo>
                    <a:pt x="254" y="205"/>
                    <a:pt x="276" y="183"/>
                    <a:pt x="276" y="156"/>
                  </a:cubicBezTo>
                  <a:cubicBezTo>
                    <a:pt x="276" y="140"/>
                    <a:pt x="267" y="124"/>
                    <a:pt x="252" y="115"/>
                  </a:cubicBezTo>
                  <a:cubicBezTo>
                    <a:pt x="250" y="114"/>
                    <a:pt x="249" y="111"/>
                    <a:pt x="250" y="108"/>
                  </a:cubicBezTo>
                  <a:cubicBezTo>
                    <a:pt x="254" y="96"/>
                    <a:pt x="252" y="84"/>
                    <a:pt x="244" y="74"/>
                  </a:cubicBezTo>
                  <a:cubicBezTo>
                    <a:pt x="236" y="64"/>
                    <a:pt x="224" y="59"/>
                    <a:pt x="212" y="60"/>
                  </a:cubicBezTo>
                  <a:cubicBezTo>
                    <a:pt x="209" y="61"/>
                    <a:pt x="207" y="59"/>
                    <a:pt x="206" y="56"/>
                  </a:cubicBezTo>
                  <a:cubicBezTo>
                    <a:pt x="197" y="30"/>
                    <a:pt x="172" y="12"/>
                    <a:pt x="144" y="12"/>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000000"/>
                </a:highlight>
                <a:uLnTx/>
                <a:uFillTx/>
                <a:latin typeface="Graphik"/>
                <a:ea typeface="+mn-ea"/>
                <a:cs typeface="+mn-cs"/>
              </a:endParaRPr>
            </a:p>
          </p:txBody>
        </p:sp>
        <p:sp>
          <p:nvSpPr>
            <p:cNvPr id="68" name="Freeform 113">
              <a:extLst>
                <a:ext uri="{FF2B5EF4-FFF2-40B4-BE49-F238E27FC236}">
                  <a16:creationId xmlns:a16="http://schemas.microsoft.com/office/drawing/2014/main" id="{0463FD31-DDAD-403D-90F8-1A71F3D3D81F}"/>
                </a:ext>
              </a:extLst>
            </p:cNvPr>
            <p:cNvSpPr>
              <a:spLocks/>
            </p:cNvSpPr>
            <p:nvPr/>
          </p:nvSpPr>
          <p:spPr bwMode="auto">
            <a:xfrm>
              <a:off x="-902298" y="1555940"/>
              <a:ext cx="10538" cy="238492"/>
            </a:xfrm>
            <a:custGeom>
              <a:avLst/>
              <a:gdLst>
                <a:gd name="T0" fmla="*/ 6 w 12"/>
                <a:gd name="T1" fmla="*/ 288 h 288"/>
                <a:gd name="T2" fmla="*/ 0 w 12"/>
                <a:gd name="T3" fmla="*/ 282 h 288"/>
                <a:gd name="T4" fmla="*/ 0 w 12"/>
                <a:gd name="T5" fmla="*/ 6 h 288"/>
                <a:gd name="T6" fmla="*/ 6 w 12"/>
                <a:gd name="T7" fmla="*/ 0 h 288"/>
                <a:gd name="T8" fmla="*/ 12 w 12"/>
                <a:gd name="T9" fmla="*/ 6 h 288"/>
                <a:gd name="T10" fmla="*/ 12 w 12"/>
                <a:gd name="T11" fmla="*/ 282 h 288"/>
                <a:gd name="T12" fmla="*/ 6 w 12"/>
                <a:gd name="T13" fmla="*/ 288 h 288"/>
              </a:gdLst>
              <a:ahLst/>
              <a:cxnLst>
                <a:cxn ang="0">
                  <a:pos x="T0" y="T1"/>
                </a:cxn>
                <a:cxn ang="0">
                  <a:pos x="T2" y="T3"/>
                </a:cxn>
                <a:cxn ang="0">
                  <a:pos x="T4" y="T5"/>
                </a:cxn>
                <a:cxn ang="0">
                  <a:pos x="T6" y="T7"/>
                </a:cxn>
                <a:cxn ang="0">
                  <a:pos x="T8" y="T9"/>
                </a:cxn>
                <a:cxn ang="0">
                  <a:pos x="T10" y="T11"/>
                </a:cxn>
                <a:cxn ang="0">
                  <a:pos x="T12" y="T13"/>
                </a:cxn>
              </a:cxnLst>
              <a:rect l="0" t="0" r="r" b="b"/>
              <a:pathLst>
                <a:path w="12" h="288">
                  <a:moveTo>
                    <a:pt x="6" y="288"/>
                  </a:moveTo>
                  <a:cubicBezTo>
                    <a:pt x="3" y="288"/>
                    <a:pt x="0" y="285"/>
                    <a:pt x="0" y="282"/>
                  </a:cubicBezTo>
                  <a:cubicBezTo>
                    <a:pt x="0" y="6"/>
                    <a:pt x="0" y="6"/>
                    <a:pt x="0" y="6"/>
                  </a:cubicBezTo>
                  <a:cubicBezTo>
                    <a:pt x="0" y="2"/>
                    <a:pt x="3" y="0"/>
                    <a:pt x="6" y="0"/>
                  </a:cubicBezTo>
                  <a:cubicBezTo>
                    <a:pt x="10" y="0"/>
                    <a:pt x="12" y="2"/>
                    <a:pt x="12" y="6"/>
                  </a:cubicBezTo>
                  <a:cubicBezTo>
                    <a:pt x="12" y="282"/>
                    <a:pt x="12" y="282"/>
                    <a:pt x="12" y="282"/>
                  </a:cubicBezTo>
                  <a:cubicBezTo>
                    <a:pt x="12" y="285"/>
                    <a:pt x="10" y="288"/>
                    <a:pt x="6" y="28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000000"/>
                </a:highlight>
                <a:uLnTx/>
                <a:uFillTx/>
                <a:latin typeface="Graphik"/>
                <a:ea typeface="+mn-ea"/>
                <a:cs typeface="+mn-cs"/>
              </a:endParaRPr>
            </a:p>
          </p:txBody>
        </p:sp>
        <p:sp>
          <p:nvSpPr>
            <p:cNvPr id="69" name="Freeform 114">
              <a:extLst>
                <a:ext uri="{FF2B5EF4-FFF2-40B4-BE49-F238E27FC236}">
                  <a16:creationId xmlns:a16="http://schemas.microsoft.com/office/drawing/2014/main" id="{F74700E6-291D-4FAE-81BF-F67A9D1F7DB6}"/>
                </a:ext>
              </a:extLst>
            </p:cNvPr>
            <p:cNvSpPr>
              <a:spLocks/>
            </p:cNvSpPr>
            <p:nvPr/>
          </p:nvSpPr>
          <p:spPr bwMode="auto">
            <a:xfrm>
              <a:off x="-942786" y="1580898"/>
              <a:ext cx="101498" cy="188575"/>
            </a:xfrm>
            <a:custGeom>
              <a:avLst/>
              <a:gdLst>
                <a:gd name="T0" fmla="*/ 60 w 120"/>
                <a:gd name="T1" fmla="*/ 228 h 228"/>
                <a:gd name="T2" fmla="*/ 0 w 120"/>
                <a:gd name="T3" fmla="*/ 168 h 228"/>
                <a:gd name="T4" fmla="*/ 6 w 120"/>
                <a:gd name="T5" fmla="*/ 162 h 228"/>
                <a:gd name="T6" fmla="*/ 12 w 120"/>
                <a:gd name="T7" fmla="*/ 168 h 228"/>
                <a:gd name="T8" fmla="*/ 60 w 120"/>
                <a:gd name="T9" fmla="*/ 216 h 228"/>
                <a:gd name="T10" fmla="*/ 108 w 120"/>
                <a:gd name="T11" fmla="*/ 168 h 228"/>
                <a:gd name="T12" fmla="*/ 60 w 120"/>
                <a:gd name="T13" fmla="*/ 120 h 228"/>
                <a:gd name="T14" fmla="*/ 0 w 120"/>
                <a:gd name="T15" fmla="*/ 60 h 228"/>
                <a:gd name="T16" fmla="*/ 60 w 120"/>
                <a:gd name="T17" fmla="*/ 0 h 228"/>
                <a:gd name="T18" fmla="*/ 120 w 120"/>
                <a:gd name="T19" fmla="*/ 60 h 228"/>
                <a:gd name="T20" fmla="*/ 114 w 120"/>
                <a:gd name="T21" fmla="*/ 66 h 228"/>
                <a:gd name="T22" fmla="*/ 108 w 120"/>
                <a:gd name="T23" fmla="*/ 60 h 228"/>
                <a:gd name="T24" fmla="*/ 60 w 120"/>
                <a:gd name="T25" fmla="*/ 12 h 228"/>
                <a:gd name="T26" fmla="*/ 12 w 120"/>
                <a:gd name="T27" fmla="*/ 60 h 228"/>
                <a:gd name="T28" fmla="*/ 60 w 120"/>
                <a:gd name="T29" fmla="*/ 108 h 228"/>
                <a:gd name="T30" fmla="*/ 120 w 120"/>
                <a:gd name="T31" fmla="*/ 168 h 228"/>
                <a:gd name="T32" fmla="*/ 60 w 12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228">
                  <a:moveTo>
                    <a:pt x="60" y="228"/>
                  </a:moveTo>
                  <a:cubicBezTo>
                    <a:pt x="27" y="228"/>
                    <a:pt x="0" y="201"/>
                    <a:pt x="0" y="168"/>
                  </a:cubicBezTo>
                  <a:cubicBezTo>
                    <a:pt x="0" y="164"/>
                    <a:pt x="3" y="162"/>
                    <a:pt x="6" y="162"/>
                  </a:cubicBezTo>
                  <a:cubicBezTo>
                    <a:pt x="10" y="162"/>
                    <a:pt x="12" y="164"/>
                    <a:pt x="12" y="168"/>
                  </a:cubicBezTo>
                  <a:cubicBezTo>
                    <a:pt x="12" y="194"/>
                    <a:pt x="34" y="216"/>
                    <a:pt x="60" y="216"/>
                  </a:cubicBezTo>
                  <a:cubicBezTo>
                    <a:pt x="87" y="216"/>
                    <a:pt x="108" y="194"/>
                    <a:pt x="108" y="168"/>
                  </a:cubicBezTo>
                  <a:cubicBezTo>
                    <a:pt x="108" y="141"/>
                    <a:pt x="87" y="120"/>
                    <a:pt x="60" y="120"/>
                  </a:cubicBezTo>
                  <a:cubicBezTo>
                    <a:pt x="27" y="120"/>
                    <a:pt x="0" y="93"/>
                    <a:pt x="0" y="60"/>
                  </a:cubicBezTo>
                  <a:cubicBezTo>
                    <a:pt x="0" y="27"/>
                    <a:pt x="27" y="0"/>
                    <a:pt x="60" y="0"/>
                  </a:cubicBezTo>
                  <a:cubicBezTo>
                    <a:pt x="93" y="0"/>
                    <a:pt x="120" y="27"/>
                    <a:pt x="120" y="60"/>
                  </a:cubicBezTo>
                  <a:cubicBezTo>
                    <a:pt x="120" y="63"/>
                    <a:pt x="118" y="66"/>
                    <a:pt x="114" y="66"/>
                  </a:cubicBezTo>
                  <a:cubicBezTo>
                    <a:pt x="111" y="66"/>
                    <a:pt x="108" y="63"/>
                    <a:pt x="108" y="60"/>
                  </a:cubicBezTo>
                  <a:cubicBezTo>
                    <a:pt x="108" y="33"/>
                    <a:pt x="87" y="12"/>
                    <a:pt x="60" y="12"/>
                  </a:cubicBezTo>
                  <a:cubicBezTo>
                    <a:pt x="34" y="12"/>
                    <a:pt x="12" y="33"/>
                    <a:pt x="12" y="60"/>
                  </a:cubicBezTo>
                  <a:cubicBezTo>
                    <a:pt x="12" y="86"/>
                    <a:pt x="34" y="108"/>
                    <a:pt x="60" y="108"/>
                  </a:cubicBezTo>
                  <a:cubicBezTo>
                    <a:pt x="93" y="108"/>
                    <a:pt x="120" y="135"/>
                    <a:pt x="120" y="168"/>
                  </a:cubicBezTo>
                  <a:cubicBezTo>
                    <a:pt x="120" y="201"/>
                    <a:pt x="93" y="228"/>
                    <a:pt x="60" y="22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000000"/>
                </a:highlight>
                <a:uLnTx/>
                <a:uFillTx/>
                <a:latin typeface="Graphik"/>
                <a:ea typeface="+mn-ea"/>
                <a:cs typeface="+mn-cs"/>
              </a:endParaRPr>
            </a:p>
          </p:txBody>
        </p:sp>
      </p:grpSp>
      <p:sp>
        <p:nvSpPr>
          <p:cNvPr id="72" name="Rectangle 71">
            <a:extLst>
              <a:ext uri="{FF2B5EF4-FFF2-40B4-BE49-F238E27FC236}">
                <a16:creationId xmlns:a16="http://schemas.microsoft.com/office/drawing/2014/main" id="{AFA3C33D-163C-4F18-A435-40609689C4A8}"/>
              </a:ext>
            </a:extLst>
          </p:cNvPr>
          <p:cNvSpPr/>
          <p:nvPr/>
        </p:nvSpPr>
        <p:spPr>
          <a:xfrm rot="779374">
            <a:off x="10266564" y="903368"/>
            <a:ext cx="1600854" cy="240066"/>
          </a:xfrm>
          <a:prstGeom prst="rect">
            <a:avLst/>
          </a:prstGeom>
          <a:solidFill>
            <a:schemeClr val="bg1"/>
          </a:solidFill>
          <a:ln>
            <a:solidFill>
              <a:schemeClr val="bg2">
                <a:lumMod val="75000"/>
              </a:schemeClr>
            </a:solidFill>
          </a:ln>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NON-EXHAUSTIVE</a:t>
            </a:r>
            <a:endPar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 name="Straight Arrow Connector 2">
            <a:extLst>
              <a:ext uri="{FF2B5EF4-FFF2-40B4-BE49-F238E27FC236}">
                <a16:creationId xmlns:a16="http://schemas.microsoft.com/office/drawing/2014/main" id="{3E66D170-B260-F419-9A73-8B369B7FA10F}"/>
              </a:ext>
            </a:extLst>
          </p:cNvPr>
          <p:cNvCxnSpPr>
            <a:cxnSpLocks/>
          </p:cNvCxnSpPr>
          <p:nvPr/>
        </p:nvCxnSpPr>
        <p:spPr>
          <a:xfrm>
            <a:off x="3650748" y="6149169"/>
            <a:ext cx="4890503" cy="0"/>
          </a:xfrm>
          <a:prstGeom prst="straightConnector1">
            <a:avLst/>
          </a:prstGeom>
          <a:noFill/>
          <a:ln w="22225" cap="flat" cmpd="sng" algn="ctr">
            <a:solidFill>
              <a:srgbClr val="7500C0"/>
            </a:solidFill>
            <a:prstDash val="solid"/>
            <a:headEnd type="none" w="med" len="med"/>
            <a:tailEnd type="none" w="med" len="med"/>
          </a:ln>
          <a:effectLst/>
        </p:spPr>
      </p:cxnSp>
    </p:spTree>
    <p:extLst>
      <p:ext uri="{BB962C8B-B14F-4D97-AF65-F5344CB8AC3E}">
        <p14:creationId xmlns:p14="http://schemas.microsoft.com/office/powerpoint/2010/main" val="3507015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FBE81D6-DFC3-47D0-9C11-E4AFEE4FB7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7" name="Object 6" hidden="1">
                        <a:extLst>
                          <a:ext uri="{FF2B5EF4-FFF2-40B4-BE49-F238E27FC236}">
                            <a16:creationId xmlns:a16="http://schemas.microsoft.com/office/drawing/2014/main" id="{2FBE81D6-DFC3-47D0-9C11-E4AFEE4FB7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Text Placeholder 16">
            <a:extLst>
              <a:ext uri="{FF2B5EF4-FFF2-40B4-BE49-F238E27FC236}">
                <a16:creationId xmlns:a16="http://schemas.microsoft.com/office/drawing/2014/main" id="{693FE9A7-EAE6-483B-BE59-03971F954B5B}"/>
              </a:ext>
            </a:extLst>
          </p:cNvPr>
          <p:cNvSpPr txBox="1">
            <a:spLocks/>
          </p:cNvSpPr>
          <p:nvPr/>
        </p:nvSpPr>
        <p:spPr>
          <a:xfrm>
            <a:off x="393226" y="1195498"/>
            <a:ext cx="6074660" cy="4762500"/>
          </a:xfrm>
          <a:prstGeom prst="rect">
            <a:avLst/>
          </a:prstGeom>
        </p:spPr>
        <p:txBody>
          <a:bodyPr vert="horz" wrap="none" lIns="0" tIns="0" rIns="0" bIns="0" rtlCol="0" anchor="b">
            <a:normAutofit/>
          </a:bodyPr>
          <a:lstStyle>
            <a:lvl1pPr marL="0" indent="0" algn="l" defTabSz="914377" rtl="0" eaLnBrk="1" latinLnBrk="0" hangingPunct="1">
              <a:lnSpc>
                <a:spcPct val="70000"/>
              </a:lnSpc>
              <a:spcBef>
                <a:spcPts val="1200"/>
              </a:spcBef>
              <a:spcAft>
                <a:spcPts val="1200"/>
              </a:spcAft>
              <a:buFont typeface="Arial" panose="020B0604020202020204" pitchFamily="34" charset="0"/>
              <a:buNone/>
              <a:defRPr sz="29200" b="1"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60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60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60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60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70000"/>
              </a:lnSpc>
              <a:spcBef>
                <a:spcPts val="1200"/>
              </a:spcBef>
              <a:spcAft>
                <a:spcPts val="1200"/>
              </a:spcAft>
              <a:buClrTx/>
              <a:buSzTx/>
              <a:buFont typeface="Arial" panose="020B0604020202020204" pitchFamily="34" charset="0"/>
              <a:buNone/>
              <a:tabLst/>
              <a:defRPr/>
            </a:pPr>
            <a:r>
              <a:rPr kumimoji="0" lang="en-GB" sz="29200" b="1" i="0" u="none" strike="noStrike" kern="1200" cap="none" spc="0" normalizeH="0" baseline="0" noProof="0">
                <a:ln>
                  <a:noFill/>
                </a:ln>
                <a:solidFill>
                  <a:srgbClr val="FFFFFF"/>
                </a:solidFill>
                <a:effectLst/>
                <a:uLnTx/>
                <a:uFillTx/>
                <a:latin typeface="Graphik"/>
                <a:ea typeface="+mn-ea"/>
                <a:cs typeface="+mn-cs"/>
              </a:rPr>
              <a:t>02</a:t>
            </a:r>
          </a:p>
        </p:txBody>
      </p:sp>
      <p:sp>
        <p:nvSpPr>
          <p:cNvPr id="26" name="Text Placeholder 17">
            <a:extLst>
              <a:ext uri="{FF2B5EF4-FFF2-40B4-BE49-F238E27FC236}">
                <a16:creationId xmlns:a16="http://schemas.microsoft.com/office/drawing/2014/main" id="{DD08DAD4-E7D1-4BEC-BAFD-8950AAA8E70A}"/>
              </a:ext>
            </a:extLst>
          </p:cNvPr>
          <p:cNvSpPr txBox="1">
            <a:spLocks/>
          </p:cNvSpPr>
          <p:nvPr/>
        </p:nvSpPr>
        <p:spPr>
          <a:xfrm>
            <a:off x="6258126" y="1894975"/>
            <a:ext cx="5404485" cy="3363546"/>
          </a:xfrm>
          <a:prstGeom prst="rect">
            <a:avLst/>
          </a:prstGeom>
        </p:spPr>
        <p:txBody>
          <a:bodyPr vert="horz" lIns="0" tIns="0" rIns="0" bIns="0" rtlCol="0" anchor="b" anchorCtr="0">
            <a:normAutofit/>
          </a:bodyPr>
          <a:lstStyle>
            <a:lvl1pPr marL="0" indent="0" algn="l" defTabSz="914377" rtl="0" eaLnBrk="1" latinLnBrk="0" hangingPunct="1">
              <a:lnSpc>
                <a:spcPct val="80000"/>
              </a:lnSpc>
              <a:spcBef>
                <a:spcPts val="1200"/>
              </a:spcBef>
              <a:spcAft>
                <a:spcPts val="1200"/>
              </a:spcAft>
              <a:buFont typeface="Arial" panose="020B0604020202020204" pitchFamily="34" charset="0"/>
              <a:buNone/>
              <a:defRPr sz="6000" b="1"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1200"/>
              </a:spcBef>
              <a:spcAft>
                <a:spcPts val="1200"/>
              </a:spcAft>
              <a:buClrTx/>
              <a:buSzTx/>
              <a:buFont typeface="Arial" panose="020B0604020202020204" pitchFamily="34" charset="0"/>
              <a:buNone/>
              <a:tabLst/>
              <a:defRPr/>
            </a:pPr>
            <a:r>
              <a:rPr kumimoji="0" lang="en-US" sz="6000" b="1" i="0" u="none" strike="noStrike" kern="1200" cap="none" spc="0" normalizeH="0" baseline="0" noProof="0" dirty="0">
                <a:ln>
                  <a:noFill/>
                </a:ln>
                <a:solidFill>
                  <a:srgbClr val="FFFFFF"/>
                </a:solidFill>
                <a:effectLst/>
                <a:uLnTx/>
                <a:uFillTx/>
                <a:latin typeface="Graphik"/>
                <a:ea typeface="+mn-ea"/>
                <a:cs typeface="+mn-cs"/>
              </a:rPr>
              <a:t>Focus on digital euro</a:t>
            </a:r>
            <a:endParaRPr kumimoji="0" lang="da-DK" sz="6000" b="1" i="0" u="none" strike="noStrike" kern="1200" cap="none" spc="0" normalizeH="0" baseline="0" noProof="0" dirty="0">
              <a:ln>
                <a:noFill/>
              </a:ln>
              <a:solidFill>
                <a:srgbClr val="FFFFFF"/>
              </a:solidFill>
              <a:effectLst/>
              <a:uLnTx/>
              <a:uFillTx/>
              <a:latin typeface="Graphik"/>
              <a:ea typeface="+mn-ea"/>
              <a:cs typeface="+mn-cs"/>
            </a:endParaRPr>
          </a:p>
        </p:txBody>
      </p:sp>
      <p:sp>
        <p:nvSpPr>
          <p:cNvPr id="27" name="Text Placeholder 15">
            <a:extLst>
              <a:ext uri="{FF2B5EF4-FFF2-40B4-BE49-F238E27FC236}">
                <a16:creationId xmlns:a16="http://schemas.microsoft.com/office/drawing/2014/main" id="{7E5CA260-120B-4AFF-A1B5-3713E40A23AA}"/>
              </a:ext>
            </a:extLst>
          </p:cNvPr>
          <p:cNvSpPr txBox="1">
            <a:spLocks/>
          </p:cNvSpPr>
          <p:nvPr/>
        </p:nvSpPr>
        <p:spPr>
          <a:xfrm>
            <a:off x="6258126" y="5424287"/>
            <a:ext cx="5404485" cy="1109785"/>
          </a:xfrm>
          <a:prstGeom prst="rect">
            <a:avLst/>
          </a:prstGeom>
        </p:spPr>
        <p:txBody>
          <a:bodyPr vert="horz" lIns="0" tIns="0" rIns="0" bIns="0" rtlCol="0" anchor="t" anchorCtr="0">
            <a:normAutofit/>
          </a:bodyPr>
          <a:lstStyle>
            <a:lvl1pPr marL="0" indent="0" algn="l" defTabSz="914377" rtl="0" eaLnBrk="1" latinLnBrk="0" hangingPunct="1">
              <a:lnSpc>
                <a:spcPct val="80000"/>
              </a:lnSpc>
              <a:spcBef>
                <a:spcPts val="1200"/>
              </a:spcBef>
              <a:spcAft>
                <a:spcPts val="1200"/>
              </a:spcAft>
              <a:buFont typeface="Arial" panose="020B0604020202020204" pitchFamily="34" charset="0"/>
              <a:buNone/>
              <a:defRPr sz="3200" b="0" kern="1200" cap="none" baseline="0">
                <a:solidFill>
                  <a:schemeClr val="bg1"/>
                </a:solidFill>
                <a:latin typeface="+mj-lt"/>
                <a:ea typeface="+mn-ea"/>
                <a:cs typeface="+mn-cs"/>
              </a:defRPr>
            </a:lvl1pPr>
            <a:lvl2pPr marL="0" indent="0" algn="l" defTabSz="914377" rtl="0" eaLnBrk="1" latinLnBrk="0" hangingPunct="1">
              <a:lnSpc>
                <a:spcPct val="10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10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lvl="0" indent="0" algn="l" defTabSz="914377" rtl="0" eaLnBrk="1" fontAlgn="auto" latinLnBrk="0" hangingPunct="1">
              <a:lnSpc>
                <a:spcPct val="80000"/>
              </a:lnSpc>
              <a:spcBef>
                <a:spcPts val="1200"/>
              </a:spcBef>
              <a:spcAft>
                <a:spcPts val="1200"/>
              </a:spcAft>
              <a:buClrTx/>
              <a:buSzTx/>
              <a:buFont typeface="Arial" panose="020B0604020202020204" pitchFamily="34" charset="0"/>
              <a:buNone/>
              <a:tabLst/>
              <a:defRPr/>
            </a:pPr>
            <a:endParaRPr kumimoji="0" lang="da-DK" sz="3200" b="0" i="0" u="none" strike="noStrike" kern="1200" cap="none" spc="0" normalizeH="0" baseline="0" noProof="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1861135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8E6D6E0B-0367-474B-A754-C77AC3648E0E}"/>
              </a:ext>
            </a:extLst>
          </p:cNvPr>
          <p:cNvSpPr/>
          <p:nvPr/>
        </p:nvSpPr>
        <p:spPr>
          <a:xfrm>
            <a:off x="701093" y="2290568"/>
            <a:ext cx="10980094" cy="3657898"/>
          </a:xfrm>
          <a:prstGeom prst="rect">
            <a:avLst/>
          </a:prstGeom>
          <a:gradFill flip="none" rotWithShape="1">
            <a:gsLst>
              <a:gs pos="0">
                <a:schemeClr val="accent3"/>
              </a:gs>
              <a:gs pos="33000">
                <a:schemeClr val="accent2"/>
              </a:gs>
              <a:gs pos="98000">
                <a:schemeClr val="accent4"/>
              </a:gs>
              <a:gs pos="63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raphik" panose="020B0503030202060203" pitchFamily="34" charset="0"/>
            </a:endParaRPr>
          </a:p>
        </p:txBody>
      </p:sp>
      <p:sp>
        <p:nvSpPr>
          <p:cNvPr id="61" name="Text Placeholder 5">
            <a:extLst>
              <a:ext uri="{FF2B5EF4-FFF2-40B4-BE49-F238E27FC236}">
                <a16:creationId xmlns:a16="http://schemas.microsoft.com/office/drawing/2014/main" id="{3E85A19F-867F-4075-949C-420DD369D0F9}"/>
              </a:ext>
            </a:extLst>
          </p:cNvPr>
          <p:cNvSpPr txBox="1">
            <a:spLocks/>
          </p:cNvSpPr>
          <p:nvPr/>
        </p:nvSpPr>
        <p:spPr>
          <a:xfrm>
            <a:off x="527470" y="2116947"/>
            <a:ext cx="10980094" cy="3657898"/>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vert="horz" lIns="91440" tIns="91440" rIns="91440" bIns="91440" rtlCol="0" anchor="t">
            <a:noAutofit/>
          </a:bodyPr>
          <a:lstStyle>
            <a:lvl1pPr marL="0" indent="0" algn="l" defTabSz="914377" rtl="0" eaLnBrk="1" latinLnBrk="0" hangingPunct="1">
              <a:lnSpc>
                <a:spcPct val="90000"/>
              </a:lnSpc>
              <a:spcBef>
                <a:spcPts val="1200"/>
              </a:spcBef>
              <a:spcAft>
                <a:spcPts val="1200"/>
              </a:spcAft>
              <a:buFont typeface="Arial" panose="020B0604020202020204" pitchFamily="34" charset="0"/>
              <a:buNone/>
              <a:defRPr sz="2800" b="1" kern="1200" cap="none" baseline="0">
                <a:solidFill>
                  <a:schemeClr val="tx1"/>
                </a:solidFill>
                <a:latin typeface="+mj-lt"/>
                <a:ea typeface="+mn-ea"/>
                <a:cs typeface="+mn-cs"/>
              </a:defRPr>
            </a:lvl1pPr>
            <a:lvl2pPr marL="0" indent="0" algn="l" defTabSz="914377" rtl="0" eaLnBrk="1" latinLnBrk="0" hangingPunct="1">
              <a:lnSpc>
                <a:spcPct val="90000"/>
              </a:lnSpc>
              <a:spcBef>
                <a:spcPts val="1200"/>
              </a:spcBef>
              <a:spcAft>
                <a:spcPts val="1200"/>
              </a:spcAft>
              <a:buFont typeface="Arial" panose="020B0604020202020204" pitchFamily="34" charset="0"/>
              <a:buNone/>
              <a:defRPr sz="2200" kern="1200">
                <a:solidFill>
                  <a:schemeClr val="tx1"/>
                </a:solidFill>
                <a:latin typeface="+mn-lt"/>
                <a:ea typeface="+mn-ea"/>
                <a:cs typeface="+mn-cs"/>
              </a:defRPr>
            </a:lvl2pPr>
            <a:lvl3pPr marL="180975" indent="-180975" algn="l" defTabSz="914377" rtl="0" eaLnBrk="1" latinLnBrk="0" hangingPunct="1">
              <a:lnSpc>
                <a:spcPct val="90000"/>
              </a:lnSpc>
              <a:spcBef>
                <a:spcPts val="1200"/>
              </a:spcBef>
              <a:spcAft>
                <a:spcPts val="1200"/>
              </a:spcAft>
              <a:buFont typeface="Arial" panose="020B0604020202020204" pitchFamily="34" charset="0"/>
              <a:buChar char="•"/>
              <a:defRPr sz="1800" kern="1200">
                <a:solidFill>
                  <a:schemeClr val="tx1"/>
                </a:solidFill>
                <a:latin typeface="+mn-lt"/>
                <a:ea typeface="+mn-ea"/>
                <a:cs typeface="+mn-cs"/>
              </a:defRPr>
            </a:lvl3pPr>
            <a:lvl4pPr marL="17303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spcBef>
                <a:spcPts val="0"/>
              </a:spcBef>
            </a:pPr>
            <a:r>
              <a:rPr lang="en-US" sz="1600" dirty="0">
                <a:solidFill>
                  <a:schemeClr val="accent2">
                    <a:lumMod val="75000"/>
                  </a:schemeClr>
                </a:solidFill>
              </a:rPr>
              <a:t>A digital euro</a:t>
            </a:r>
            <a:r>
              <a:rPr lang="en-US" sz="1600" b="0" dirty="0"/>
              <a:t> is the same euro as the physical currency – it just has a different format.</a:t>
            </a:r>
          </a:p>
          <a:p>
            <a:pPr marL="285750" indent="-285750">
              <a:spcBef>
                <a:spcPts val="0"/>
              </a:spcBef>
              <a:buClr>
                <a:schemeClr val="accent2"/>
              </a:buClr>
              <a:buFont typeface="Wingdings" panose="05000000000000000000" pitchFamily="2" charset="2"/>
              <a:buChar char="§"/>
            </a:pPr>
            <a:r>
              <a:rPr lang="en-US" sz="1400" dirty="0"/>
              <a:t>The digital euro will be central bank money – in a digital format – accessible to the general public to serve as a payment instrument in retail transactions. </a:t>
            </a:r>
          </a:p>
          <a:p>
            <a:pPr marL="285750" indent="-285750">
              <a:spcBef>
                <a:spcPts val="0"/>
              </a:spcBef>
              <a:buClr>
                <a:schemeClr val="accent2"/>
              </a:buClr>
              <a:buFont typeface="Wingdings" panose="05000000000000000000" pitchFamily="2" charset="2"/>
              <a:buChar char="§"/>
            </a:pPr>
            <a:endParaRPr lang="en-US" sz="1400" dirty="0"/>
          </a:p>
          <a:p>
            <a:pPr marL="285750" indent="-285750">
              <a:spcBef>
                <a:spcPts val="0"/>
              </a:spcBef>
              <a:buClr>
                <a:schemeClr val="accent2"/>
              </a:buClr>
              <a:buFont typeface="Wingdings" panose="05000000000000000000" pitchFamily="2" charset="2"/>
              <a:buChar char="§"/>
            </a:pPr>
            <a:r>
              <a:rPr lang="en-US" sz="1400" dirty="0"/>
              <a:t>It will likely be based on digital tokens. </a:t>
            </a:r>
          </a:p>
          <a:p>
            <a:pPr marL="285750" indent="-285750">
              <a:spcBef>
                <a:spcPts val="0"/>
              </a:spcBef>
              <a:buClr>
                <a:schemeClr val="accent2"/>
              </a:buClr>
              <a:buFont typeface="Wingdings" panose="05000000000000000000" pitchFamily="2" charset="2"/>
              <a:buChar char="§"/>
            </a:pPr>
            <a:endParaRPr lang="en-US" sz="1400" dirty="0"/>
          </a:p>
          <a:p>
            <a:pPr marL="285750" indent="-285750">
              <a:spcBef>
                <a:spcPts val="0"/>
              </a:spcBef>
              <a:buClr>
                <a:schemeClr val="accent2"/>
              </a:buClr>
              <a:buFont typeface="Wingdings" panose="05000000000000000000" pitchFamily="2" charset="2"/>
              <a:buChar char="§"/>
            </a:pPr>
            <a:r>
              <a:rPr lang="en-US" sz="1400" dirty="0"/>
              <a:t>It will be a direct liability of the </a:t>
            </a:r>
            <a:r>
              <a:rPr lang="en-US" sz="1400" dirty="0" err="1"/>
              <a:t>Eurosystem</a:t>
            </a:r>
            <a:r>
              <a:rPr lang="en-US" sz="1400" dirty="0"/>
              <a:t>, similar to banknotes. Issuance of a digital euro will be a substitution of </a:t>
            </a:r>
            <a:r>
              <a:rPr lang="en-US" sz="1400" dirty="0" err="1"/>
              <a:t>Eurosystem</a:t>
            </a:r>
            <a:r>
              <a:rPr lang="en-US" sz="1400" dirty="0"/>
              <a:t> liabilities and will not change the size of the </a:t>
            </a:r>
            <a:r>
              <a:rPr lang="en-US" sz="1400" dirty="0" err="1"/>
              <a:t>Eurosystem</a:t>
            </a:r>
            <a:r>
              <a:rPr lang="en-US" sz="1400" dirty="0"/>
              <a:t> balance sheet.</a:t>
            </a:r>
          </a:p>
          <a:p>
            <a:pPr marL="285750" indent="-285750">
              <a:spcBef>
                <a:spcPts val="0"/>
              </a:spcBef>
              <a:buClr>
                <a:schemeClr val="accent2"/>
              </a:buClr>
              <a:buFont typeface="Wingdings" panose="05000000000000000000" pitchFamily="2" charset="2"/>
              <a:buChar char="§"/>
            </a:pPr>
            <a:endParaRPr lang="en-US" sz="1400" dirty="0"/>
          </a:p>
          <a:p>
            <a:pPr marL="285750" indent="-285750">
              <a:spcBef>
                <a:spcPts val="0"/>
              </a:spcBef>
              <a:buClr>
                <a:schemeClr val="accent2"/>
              </a:buClr>
              <a:buFont typeface="Wingdings" panose="05000000000000000000" pitchFamily="2" charset="2"/>
              <a:buChar char="§"/>
            </a:pPr>
            <a:r>
              <a:rPr lang="en-US" sz="1400" dirty="0"/>
              <a:t>Banks will be intermediaries, similar to their role in the distribution of banknotes. At the same time, they may be users.</a:t>
            </a:r>
          </a:p>
        </p:txBody>
      </p:sp>
      <p:sp>
        <p:nvSpPr>
          <p:cNvPr id="3" name="Title 2">
            <a:extLst>
              <a:ext uri="{FF2B5EF4-FFF2-40B4-BE49-F238E27FC236}">
                <a16:creationId xmlns:a16="http://schemas.microsoft.com/office/drawing/2014/main" id="{37FD1AAF-327C-45D6-9380-76EED59EEFFE}"/>
              </a:ext>
            </a:extLst>
          </p:cNvPr>
          <p:cNvSpPr>
            <a:spLocks noGrp="1"/>
          </p:cNvSpPr>
          <p:nvPr>
            <p:ph type="title"/>
          </p:nvPr>
        </p:nvSpPr>
        <p:spPr/>
        <p:txBody>
          <a:bodyPr/>
          <a:lstStyle/>
          <a:p>
            <a:r>
              <a:rPr lang="en-US" sz="3200" dirty="0"/>
              <a:t>What is a digital euro?</a:t>
            </a:r>
          </a:p>
        </p:txBody>
      </p:sp>
      <p:sp>
        <p:nvSpPr>
          <p:cNvPr id="2" name="Text Placeholder 3">
            <a:extLst>
              <a:ext uri="{FF2B5EF4-FFF2-40B4-BE49-F238E27FC236}">
                <a16:creationId xmlns:a16="http://schemas.microsoft.com/office/drawing/2014/main" id="{284C8BC7-4E3D-1A82-513E-50E8E6F04D09}"/>
              </a:ext>
            </a:extLst>
          </p:cNvPr>
          <p:cNvSpPr txBox="1">
            <a:spLocks/>
          </p:cNvSpPr>
          <p:nvPr/>
        </p:nvSpPr>
        <p:spPr>
          <a:xfrm>
            <a:off x="381000" y="937571"/>
            <a:ext cx="11430000" cy="500243"/>
          </a:xfrm>
          <a:prstGeom prst="rect">
            <a:avLst/>
          </a:prstGeom>
        </p:spPr>
        <p:txBody>
          <a:bodyPr vert="horz" lIns="0" tIns="0" rIns="0" bIns="0" rtlCol="0" anchor="t">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defTabSz="914377">
              <a:lnSpc>
                <a:spcPct val="90000"/>
              </a:lnSpc>
              <a:spcBef>
                <a:spcPts val="900"/>
              </a:spcBef>
              <a:spcAft>
                <a:spcPts val="0"/>
              </a:spcAft>
              <a:defRPr/>
            </a:pPr>
            <a:r>
              <a:rPr lang="en-US" sz="1600" b="1" dirty="0">
                <a:gradFill>
                  <a:gsLst>
                    <a:gs pos="15000">
                      <a:srgbClr val="F343AE">
                        <a:alpha val="87639"/>
                      </a:srgbClr>
                    </a:gs>
                    <a:gs pos="39000">
                      <a:schemeClr val="accent1">
                        <a:alpha val="95000"/>
                      </a:schemeClr>
                    </a:gs>
                    <a:gs pos="65000">
                      <a:srgbClr val="8220FC"/>
                    </a:gs>
                    <a:gs pos="85000">
                      <a:srgbClr val="5D5FFA"/>
                    </a:gs>
                  </a:gsLst>
                  <a:lin ang="18900000" scaled="0"/>
                </a:gradFill>
                <a:latin typeface="Graphik"/>
                <a:ea typeface="+mj-ea"/>
                <a:cs typeface="+mj-cs"/>
              </a:rPr>
              <a:t>Money can be represented in different formats, including physical tokens (coins and banknotes), book-entries (bank deposits and central bank reserves) and digital tokens (bitcoin)</a:t>
            </a:r>
            <a:endParaRPr lang="en-US" dirty="0">
              <a:ea typeface="+mj-ea"/>
              <a:cs typeface="+mj-cs"/>
            </a:endParaRPr>
          </a:p>
        </p:txBody>
      </p:sp>
    </p:spTree>
    <p:extLst>
      <p:ext uri="{BB962C8B-B14F-4D97-AF65-F5344CB8AC3E}">
        <p14:creationId xmlns:p14="http://schemas.microsoft.com/office/powerpoint/2010/main" val="38775219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zS83DXUrVe8xG042TFpBU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QPT_STAMP" val="00"/>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ebsBmqlxs48zLTzqi31V4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QPT_STAMP" val="00"/>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2022">
  <a:themeElements>
    <a:clrScheme name="Accenture 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Accenture 2022">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ANK">
      <a:srgbClr val="FFFFFF"/>
    </a:custClr>
    <a:custClr name="BLANK">
      <a:srgbClr val="FFFFFF"/>
    </a:custClr>
    <a:custClr name="BLANK">
      <a:srgbClr val="FFFFFF"/>
    </a:custClr>
    <a:custClr name="BLANK">
      <a:srgbClr val="FFFFFF"/>
    </a:custClr>
    <a:custClr name="BLANK">
      <a:srgbClr val="FFFFFF"/>
    </a:custClr>
    <a:custClr name="Blue">
      <a:srgbClr val="0041F0"/>
    </a:custClr>
    <a:custClr name="Light Blue">
      <a:srgbClr val="00FFFF"/>
    </a:custClr>
    <a:custClr name="Green">
      <a:srgbClr val="64FF50"/>
    </a:custClr>
    <a:custClr name="Blue Green">
      <a:srgbClr val="05F0A5"/>
    </a:custClr>
    <a:custClr name="Red">
      <a:srgbClr val="FF3246"/>
    </a:custClr>
    <a:custClr name="Pink">
      <a:srgbClr val="FF50A0"/>
    </a:custClr>
    <a:custClr name="Orange">
      <a:srgbClr val="FF7800"/>
    </a:custClr>
    <a:custClr name="Yellow">
      <a:srgbClr val="FFEB32"/>
    </a:custClr>
    <a:custClr name="BLANK">
      <a:srgbClr val="FFFFFF"/>
    </a:custClr>
    <a:custClr name="BLANK">
      <a:srgbClr val="FFFFFF"/>
    </a:custClr>
  </a:custClrLst>
  <a:extLst>
    <a:ext uri="{05A4C25C-085E-4340-85A3-A5531E510DB2}">
      <thm15:themeFamily xmlns:thm15="http://schemas.microsoft.com/office/thememl/2012/main" name="IMP_Acc_StratConsult_PPT_Tmplt_Graphik_210323.potx" id="{7063A270-6628-40AC-B1C6-7F51DE74A2E0}" vid="{C5BBD24A-903A-47B7-88CA-4CD85347C499}"/>
    </a:ext>
  </a:extLst>
</a:theme>
</file>

<file path=ppt/theme/theme2.xml><?xml version="1.0" encoding="utf-8"?>
<a:theme xmlns:a="http://schemas.openxmlformats.org/drawingml/2006/main" name="4_Office Theme">
  <a:themeElements>
    <a:clrScheme name="Custom 6">
      <a:dk1>
        <a:sysClr val="windowText" lastClr="000000"/>
      </a:dk1>
      <a:lt1>
        <a:sysClr val="window" lastClr="FFFFFF"/>
      </a:lt1>
      <a:dk2>
        <a:srgbClr val="505046"/>
      </a:dk2>
      <a:lt2>
        <a:srgbClr val="EEECE1"/>
      </a:lt2>
      <a:accent1>
        <a:srgbClr val="7030A0"/>
      </a:accent1>
      <a:accent2>
        <a:srgbClr val="7030A0"/>
      </a:accent2>
      <a:accent3>
        <a:srgbClr val="7030A0"/>
      </a:accent3>
      <a:accent4>
        <a:srgbClr val="7030A0"/>
      </a:accent4>
      <a:accent5>
        <a:srgbClr val="0070C0"/>
      </a:accent5>
      <a:accent6>
        <a:srgbClr val="0070C0"/>
      </a:accent6>
      <a:hlink>
        <a:srgbClr val="0070C0"/>
      </a:hlink>
      <a:folHlink>
        <a:srgbClr val="0070C0"/>
      </a:folHlink>
    </a:clrScheme>
    <a:fontScheme name="Accenture - Graphik">
      <a:majorFont>
        <a:latin typeface="Graphik"/>
        <a:ea typeface=""/>
        <a:cs typeface=""/>
      </a:majorFont>
      <a:minorFont>
        <a:latin typeface="Graphik"/>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Acc_CoreTemplate_Graphik_100820" id="{49DBA5FE-D7D0-7E4B-91FA-5CF7CE14D163}" vid="{DBC2176E-0E90-094E-B41E-2DF55F5048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a14d541-6b7e-46a7-819c-9a5736bc5d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2D54C7148970498092196C67246F3C" ma:contentTypeVersion="15" ma:contentTypeDescription="Create a new document." ma:contentTypeScope="" ma:versionID="fc79b3c393174c4888590d3009ff09a6">
  <xsd:schema xmlns:xsd="http://www.w3.org/2001/XMLSchema" xmlns:xs="http://www.w3.org/2001/XMLSchema" xmlns:p="http://schemas.microsoft.com/office/2006/metadata/properties" xmlns:ns3="8841a842-10c8-4d10-94da-7de1f1a56b61" xmlns:ns4="ea14d541-6b7e-46a7-819c-9a5736bc5d22" targetNamespace="http://schemas.microsoft.com/office/2006/metadata/properties" ma:root="true" ma:fieldsID="91cf6932abb7982601d881050aabd5b3" ns3:_="" ns4:_="">
    <xsd:import namespace="8841a842-10c8-4d10-94da-7de1f1a56b61"/>
    <xsd:import namespace="ea14d541-6b7e-46a7-819c-9a5736bc5d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41a842-10c8-4d10-94da-7de1f1a56b6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14d541-6b7e-46a7-819c-9a5736bc5d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0305DA-C771-45FF-9E4E-996838B9ED10}">
  <ds:schemaRefs>
    <ds:schemaRef ds:uri="http://schemas.microsoft.com/sharepoint/v3/contenttype/forms"/>
  </ds:schemaRefs>
</ds:datastoreItem>
</file>

<file path=customXml/itemProps2.xml><?xml version="1.0" encoding="utf-8"?>
<ds:datastoreItem xmlns:ds="http://schemas.openxmlformats.org/officeDocument/2006/customXml" ds:itemID="{DD30BDA4-6BB6-4E30-BCFB-CBFA1FAC63A1}">
  <ds:schemaRefs>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 ds:uri="6c9d5bb9-2e54-4b07-bcdb-a235225047d3"/>
    <ds:schemaRef ds:uri="3eb65827-9458-4e3a-b49f-02a54c041ffd"/>
    <ds:schemaRef ds:uri="http://schemas.microsoft.com/office/2006/documentManagement/types"/>
    <ds:schemaRef ds:uri="http://purl.org/dc/elements/1.1/"/>
  </ds:schemaRefs>
</ds:datastoreItem>
</file>

<file path=customXml/itemProps3.xml><?xml version="1.0" encoding="utf-8"?>
<ds:datastoreItem xmlns:ds="http://schemas.openxmlformats.org/officeDocument/2006/customXml" ds:itemID="{C315FCE0-478D-46AB-83F2-73EDACAE6F5D}"/>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emplate/>
  <TotalTime>42719</TotalTime>
  <Words>6029</Words>
  <Application>Microsoft Office PowerPoint</Application>
  <PresentationFormat>Widescreen</PresentationFormat>
  <Paragraphs>674</Paragraphs>
  <Slides>36</Slides>
  <Notes>14</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5" baseType="lpstr">
      <vt:lpstr>Arial</vt:lpstr>
      <vt:lpstr>Arial Black</vt:lpstr>
      <vt:lpstr>Calibri</vt:lpstr>
      <vt:lpstr>Courier New</vt:lpstr>
      <vt:lpstr>Graphik</vt:lpstr>
      <vt:lpstr>Graphik </vt:lpstr>
      <vt:lpstr>Graphik Black</vt:lpstr>
      <vt:lpstr>Graphik Bold</vt:lpstr>
      <vt:lpstr>Graphik Light</vt:lpstr>
      <vt:lpstr>Graphik Medium</vt:lpstr>
      <vt:lpstr>Graphik Regular</vt:lpstr>
      <vt:lpstr>Graphik Semibold</vt:lpstr>
      <vt:lpstr>GT Sectra Fine</vt:lpstr>
      <vt:lpstr>GT Sectra Fine Rg</vt:lpstr>
      <vt:lpstr>System Font</vt:lpstr>
      <vt:lpstr>Wingdings</vt:lpstr>
      <vt:lpstr>1_2022</vt:lpstr>
      <vt:lpstr>4_Office Theme</vt:lpstr>
      <vt:lpstr>think-cell Slide</vt:lpstr>
      <vt:lpstr>Digital euro Implications for  the financial system</vt:lpstr>
      <vt:lpstr>Table of Contents</vt:lpstr>
      <vt:lpstr>PowerPoint Presentation</vt:lpstr>
      <vt:lpstr>A brief history of central bank money</vt:lpstr>
      <vt:lpstr>What is a central bank digital currency?</vt:lpstr>
      <vt:lpstr>Recent CBDC developments</vt:lpstr>
      <vt:lpstr>Defining the future of money  </vt:lpstr>
      <vt:lpstr>PowerPoint Presentation</vt:lpstr>
      <vt:lpstr>What is a digital euro?</vt:lpstr>
      <vt:lpstr>Digital euro Timeline</vt:lpstr>
      <vt:lpstr>Players involved in the investigation phase  The European Central Bank (ECB) will collaborate with five companies to develop potential use cases for the digital euro </vt:lpstr>
      <vt:lpstr>Why is a digital euro needed?</vt:lpstr>
      <vt:lpstr>Use cases examined by the digital euro project:</vt:lpstr>
      <vt:lpstr>The debate</vt:lpstr>
      <vt:lpstr>Digital</vt:lpstr>
      <vt:lpstr>The Limits</vt:lpstr>
      <vt:lpstr>Bank disintermediation</vt:lpstr>
      <vt:lpstr>PowerPoint Presentation</vt:lpstr>
      <vt:lpstr>Privacy</vt:lpstr>
      <vt:lpstr>A compensation policy to incentivize distribution? </vt:lpstr>
      <vt:lpstr>Functional architecture (tentative)</vt:lpstr>
      <vt:lpstr>Wholesale CBDC</vt:lpstr>
      <vt:lpstr>Securities life cycle</vt:lpstr>
      <vt:lpstr>International payments</vt:lpstr>
      <vt:lpstr>Foreign exchange trading</vt:lpstr>
      <vt:lpstr>Functional requirements</vt:lpstr>
      <vt:lpstr>Next steps for the digital euro</vt:lpstr>
      <vt:lpstr>PowerPoint Presentation</vt:lpstr>
      <vt:lpstr>How the “private” sector is moving   Multiple financial institutions are experimenting with CBDC, leveraging the opportunities provided by DLT  </vt:lpstr>
      <vt:lpstr>PowerPoint Presentation</vt:lpstr>
      <vt:lpstr>PowerPoint Presentation</vt:lpstr>
      <vt:lpstr>The positioning of financial institutions   Potential opportunities</vt:lpstr>
      <vt:lpstr>PowerPoint Presentation</vt:lpstr>
      <vt:lpstr>Who to contact?</vt:lpstr>
      <vt:lpstr>PowerPoint Presentation</vt:lpstr>
      <vt:lpstr>Accenture and the digital euro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Mandeng, Ousmene</dc:creator>
  <cp:lastModifiedBy>Stuart, Heather</cp:lastModifiedBy>
  <cp:revision>51</cp:revision>
  <cp:lastPrinted>2021-02-08T17:38:59Z</cp:lastPrinted>
  <dcterms:created xsi:type="dcterms:W3CDTF">2021-01-06T11:04:39Z</dcterms:created>
  <dcterms:modified xsi:type="dcterms:W3CDTF">2023-06-19T16:04:12Z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0x010100842D54C7148970498092196C67246F3C</vt:lpwstr>
  </property>
  <property fmtid="{D5CDD505-2E9C-101B-9397-08002B2CF9AE}" pid="3" name="MediaServiceImageTags">
    <vt:lpwstr/>
  </property>
</Properties>
</file>